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6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3D48-A7CC-4757-856A-8D7785C5AC9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B93AE5-A222-8D49-A94E-126C19045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3449"/>
              </p:ext>
            </p:extLst>
          </p:nvPr>
        </p:nvGraphicFramePr>
        <p:xfrm>
          <a:off x="0" y="0"/>
          <a:ext cx="7772400" cy="10058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234284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15395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038508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2890868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80585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38544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534472"/>
                  </a:ext>
                </a:extLst>
              </a:tr>
              <a:tr h="25146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15219"/>
                  </a:ext>
                </a:extLst>
              </a:tr>
            </a:tbl>
          </a:graphicData>
        </a:graphic>
      </p:graphicFrame>
      <p:pic>
        <p:nvPicPr>
          <p:cNvPr id="8" name="Picture 7" descr="A blue and white structure&#10;&#10;Description automatically generated with medium confidence">
            <a:extLst>
              <a:ext uri="{FF2B5EF4-FFF2-40B4-BE49-F238E27FC236}">
                <a16:creationId xmlns:a16="http://schemas.microsoft.com/office/drawing/2014/main" id="{3585DEF8-E25D-18EE-7B61-A9EF12BD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 t="4544"/>
          <a:stretch/>
        </p:blipFill>
        <p:spPr>
          <a:xfrm>
            <a:off x="-1709" y="128595"/>
            <a:ext cx="3851697" cy="2356697"/>
          </a:xfrm>
          <a:prstGeom prst="rect">
            <a:avLst/>
          </a:prstGeom>
        </p:spPr>
      </p:pic>
      <p:pic>
        <p:nvPicPr>
          <p:cNvPr id="10" name="Picture 9" descr="A blue and white object&#10;&#10;Description automatically generated with medium confidence">
            <a:extLst>
              <a:ext uri="{FF2B5EF4-FFF2-40B4-BE49-F238E27FC236}">
                <a16:creationId xmlns:a16="http://schemas.microsoft.com/office/drawing/2014/main" id="{F51F20EB-FFA1-9363-5667-A7B78646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9" y="19052"/>
            <a:ext cx="4954699" cy="2468880"/>
          </a:xfrm>
          <a:prstGeom prst="rect">
            <a:avLst/>
          </a:prstGeom>
        </p:spPr>
      </p:pic>
      <p:pic>
        <p:nvPicPr>
          <p:cNvPr id="12" name="Picture 11" descr="A blue and white structure&#10;&#10;Description automatically generated with medium confidence">
            <a:extLst>
              <a:ext uri="{FF2B5EF4-FFF2-40B4-BE49-F238E27FC236}">
                <a16:creationId xmlns:a16="http://schemas.microsoft.com/office/drawing/2014/main" id="{6BA3845A-8C79-C199-705A-9290C3AD9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95"/>
          <a:stretch/>
        </p:blipFill>
        <p:spPr>
          <a:xfrm>
            <a:off x="4184967" y="20078"/>
            <a:ext cx="3587433" cy="2468880"/>
          </a:xfrm>
          <a:prstGeom prst="rect">
            <a:avLst/>
          </a:prstGeom>
        </p:spPr>
      </p:pic>
      <p:pic>
        <p:nvPicPr>
          <p:cNvPr id="14" name="Picture 13" descr="A blue and grey smoke&#10;&#10;Description automatically generated">
            <a:extLst>
              <a:ext uri="{FF2B5EF4-FFF2-40B4-BE49-F238E27FC236}">
                <a16:creationId xmlns:a16="http://schemas.microsoft.com/office/drawing/2014/main" id="{B4E3317B-C8FE-2313-62DD-FAF821B44D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/>
          <a:stretch/>
        </p:blipFill>
        <p:spPr>
          <a:xfrm>
            <a:off x="0" y="2555557"/>
            <a:ext cx="3989278" cy="2468880"/>
          </a:xfrm>
          <a:prstGeom prst="rect">
            <a:avLst/>
          </a:prstGeom>
        </p:spPr>
      </p:pic>
      <p:pic>
        <p:nvPicPr>
          <p:cNvPr id="16" name="Picture 15" descr="A blue and grey object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99FA0E03-0BEA-981E-CC4E-B110CC32B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8" y="2557248"/>
            <a:ext cx="4954699" cy="2468880"/>
          </a:xfrm>
          <a:prstGeom prst="rect">
            <a:avLst/>
          </a:prstGeom>
        </p:spPr>
      </p:pic>
      <p:pic>
        <p:nvPicPr>
          <p:cNvPr id="18" name="Picture 17" descr="A blue and grey object with a black background&#10;&#10;Description automatically generated">
            <a:extLst>
              <a:ext uri="{FF2B5EF4-FFF2-40B4-BE49-F238E27FC236}">
                <a16:creationId xmlns:a16="http://schemas.microsoft.com/office/drawing/2014/main" id="{062EB0A7-6EF3-1715-F177-B2D99FCD8D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8"/>
          <a:stretch/>
        </p:blipFill>
        <p:spPr>
          <a:xfrm>
            <a:off x="4110275" y="2557248"/>
            <a:ext cx="3662126" cy="2468880"/>
          </a:xfrm>
          <a:prstGeom prst="rect">
            <a:avLst/>
          </a:prstGeom>
        </p:spPr>
      </p:pic>
      <p:pic>
        <p:nvPicPr>
          <p:cNvPr id="20" name="Picture 19" descr="A blue and grey object with a black background&#10;&#10;Description automatically generated">
            <a:extLst>
              <a:ext uri="{FF2B5EF4-FFF2-40B4-BE49-F238E27FC236}">
                <a16:creationId xmlns:a16="http://schemas.microsoft.com/office/drawing/2014/main" id="{1E0D49A6-A45F-11AD-FD3F-921AE2F8D3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/>
          <a:stretch/>
        </p:blipFill>
        <p:spPr>
          <a:xfrm>
            <a:off x="0" y="5072067"/>
            <a:ext cx="3989277" cy="2468880"/>
          </a:xfrm>
          <a:prstGeom prst="rect">
            <a:avLst/>
          </a:prstGeom>
        </p:spPr>
      </p:pic>
      <p:pic>
        <p:nvPicPr>
          <p:cNvPr id="22" name="Picture 21" descr="A blue and grey molecule&#10;&#10;Description automatically generated with medium confidence">
            <a:extLst>
              <a:ext uri="{FF2B5EF4-FFF2-40B4-BE49-F238E27FC236}">
                <a16:creationId xmlns:a16="http://schemas.microsoft.com/office/drawing/2014/main" id="{E1325E8F-6510-CA43-1BE4-F190A0A8F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6" y="5069508"/>
            <a:ext cx="4954699" cy="2468880"/>
          </a:xfrm>
          <a:prstGeom prst="rect">
            <a:avLst/>
          </a:prstGeom>
        </p:spPr>
      </p:pic>
      <p:pic>
        <p:nvPicPr>
          <p:cNvPr id="24" name="Picture 23" descr="A blue and grey object&#10;&#10;Description automatically generated with medium confidence">
            <a:extLst>
              <a:ext uri="{FF2B5EF4-FFF2-40B4-BE49-F238E27FC236}">
                <a16:creationId xmlns:a16="http://schemas.microsoft.com/office/drawing/2014/main" id="{F19BB0A5-06EA-902B-F1CD-8C15533471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0"/>
          <a:stretch/>
        </p:blipFill>
        <p:spPr>
          <a:xfrm>
            <a:off x="4182701" y="5070021"/>
            <a:ext cx="3589699" cy="2468880"/>
          </a:xfrm>
          <a:prstGeom prst="rect">
            <a:avLst/>
          </a:prstGeom>
        </p:spPr>
      </p:pic>
      <p:pic>
        <p:nvPicPr>
          <p:cNvPr id="26" name="Picture 25" descr="A computer generated image of a blue and white object&#10;&#10;Description automatically generated">
            <a:extLst>
              <a:ext uri="{FF2B5EF4-FFF2-40B4-BE49-F238E27FC236}">
                <a16:creationId xmlns:a16="http://schemas.microsoft.com/office/drawing/2014/main" id="{DC7118D4-CFE2-6EEC-418A-B9A6D5D0EC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/>
          <a:stretch/>
        </p:blipFill>
        <p:spPr>
          <a:xfrm>
            <a:off x="0" y="7534745"/>
            <a:ext cx="4732276" cy="2468880"/>
          </a:xfrm>
          <a:prstGeom prst="rect">
            <a:avLst/>
          </a:prstGeom>
        </p:spPr>
      </p:pic>
      <p:pic>
        <p:nvPicPr>
          <p:cNvPr id="28" name="Picture 27" descr="A purple and grey object with lines&#10;&#10;Description automatically generated with medium confidence">
            <a:extLst>
              <a:ext uri="{FF2B5EF4-FFF2-40B4-BE49-F238E27FC236}">
                <a16:creationId xmlns:a16="http://schemas.microsoft.com/office/drawing/2014/main" id="{A672659A-19F2-8FCE-21EC-EA4D892AA85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69"/>
          <a:stretch/>
        </p:blipFill>
        <p:spPr>
          <a:xfrm>
            <a:off x="3683241" y="7537365"/>
            <a:ext cx="4089159" cy="24688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E34F16-733A-C1B7-FA7D-DECAE9E146A9}"/>
              </a:ext>
            </a:extLst>
          </p:cNvPr>
          <p:cNvSpPr txBox="1"/>
          <p:nvPr/>
        </p:nvSpPr>
        <p:spPr>
          <a:xfrm>
            <a:off x="-1" y="-10372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22C7F8-5BC3-FB96-3B27-CB804515BA49}"/>
              </a:ext>
            </a:extLst>
          </p:cNvPr>
          <p:cNvSpPr txBox="1"/>
          <p:nvPr/>
        </p:nvSpPr>
        <p:spPr>
          <a:xfrm>
            <a:off x="2580238" y="-10372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290A5-D77A-93F0-E524-0ABF1F834EFB}"/>
              </a:ext>
            </a:extLst>
          </p:cNvPr>
          <p:cNvSpPr txBox="1"/>
          <p:nvPr/>
        </p:nvSpPr>
        <p:spPr>
          <a:xfrm>
            <a:off x="5160476" y="-10372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75B5B-6902-0ABA-4C99-F0C54C428EDC}"/>
              </a:ext>
            </a:extLst>
          </p:cNvPr>
          <p:cNvSpPr txBox="1"/>
          <p:nvPr/>
        </p:nvSpPr>
        <p:spPr>
          <a:xfrm>
            <a:off x="-854" y="2519075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69832B-1490-7425-F4CE-29DD22FAA676}"/>
              </a:ext>
            </a:extLst>
          </p:cNvPr>
          <p:cNvSpPr txBox="1"/>
          <p:nvPr/>
        </p:nvSpPr>
        <p:spPr>
          <a:xfrm>
            <a:off x="2579385" y="2519075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E53E1F-1A5B-474D-E6CC-03E26F95FAB2}"/>
              </a:ext>
            </a:extLst>
          </p:cNvPr>
          <p:cNvSpPr txBox="1"/>
          <p:nvPr/>
        </p:nvSpPr>
        <p:spPr>
          <a:xfrm>
            <a:off x="5159623" y="2519075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9809A-082C-1808-6636-94BF4ADCE5B1}"/>
              </a:ext>
            </a:extLst>
          </p:cNvPr>
          <p:cNvSpPr txBox="1"/>
          <p:nvPr/>
        </p:nvSpPr>
        <p:spPr>
          <a:xfrm>
            <a:off x="-856" y="5022147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7885A-C480-E34F-8F2D-306221F15A1D}"/>
              </a:ext>
            </a:extLst>
          </p:cNvPr>
          <p:cNvSpPr txBox="1"/>
          <p:nvPr/>
        </p:nvSpPr>
        <p:spPr>
          <a:xfrm>
            <a:off x="2579383" y="5022147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FA46A5-AE0F-2206-4E22-88AF21C2E5EB}"/>
              </a:ext>
            </a:extLst>
          </p:cNvPr>
          <p:cNvSpPr txBox="1"/>
          <p:nvPr/>
        </p:nvSpPr>
        <p:spPr>
          <a:xfrm>
            <a:off x="5159621" y="5022147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E1A29-005D-E4B8-D270-71574A614259}"/>
              </a:ext>
            </a:extLst>
          </p:cNvPr>
          <p:cNvSpPr txBox="1"/>
          <p:nvPr/>
        </p:nvSpPr>
        <p:spPr>
          <a:xfrm>
            <a:off x="-1709" y="75515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Pembrolizumab		    (Predicted)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D07677-421A-B4A0-5C1C-B1B7D230E8F7}"/>
              </a:ext>
            </a:extLst>
          </p:cNvPr>
          <p:cNvSpPr txBox="1"/>
          <p:nvPr/>
        </p:nvSpPr>
        <p:spPr>
          <a:xfrm>
            <a:off x="3886200" y="75515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Pembrolizumab            (PDB: 5JXE)</a:t>
            </a:r>
          </a:p>
        </p:txBody>
      </p:sp>
    </p:spTree>
    <p:extLst>
      <p:ext uri="{BB962C8B-B14F-4D97-AF65-F5344CB8AC3E}">
        <p14:creationId xmlns:p14="http://schemas.microsoft.com/office/powerpoint/2010/main" val="21154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2024-01-08T20:49:09Z</dcterms:created>
  <dcterms:modified xsi:type="dcterms:W3CDTF">2024-01-08T21:47:12Z</dcterms:modified>
</cp:coreProperties>
</file>