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64" autoAdjust="0"/>
  </p:normalViewPr>
  <p:slideViewPr>
    <p:cSldViewPr snapToGrid="0">
      <p:cViewPr>
        <p:scale>
          <a:sx n="75" d="100"/>
          <a:sy n="75" d="100"/>
        </p:scale>
        <p:origin x="279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041-87B6-43BA-9C6F-F6D6CF9D7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966329BA-6433-077A-38D5-8150DDD3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4C17D-D5F3-73E0-5904-97597C957989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017F8-36C1-AA8A-5C98-C5E1AFFADCFD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5FF7AE-F4CA-18BE-5E4A-8DC57F844BC0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CD9FE-0080-DC5E-EFD4-C72904905792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ED21F-1655-6254-4370-0ADBD9A5489D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660EC-17E5-D4A3-73E8-00C091B16391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B0EB1-D549-D55A-B304-598C29AB49F8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ADB851-584A-F1CA-2DC3-EEC22650CA02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424E10-229C-0335-F6D3-956BB88A0FBD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2BC62D-A516-9734-AFE8-E87BA4611B5A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D383CD-FED4-4779-652B-B4369D927D11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F0516B-A783-FFF9-778E-018AFFAFD510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C5E7D3-F4E0-AA62-88DC-064B3582E988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82C3A-6BC3-C4B5-AA5F-1EED63CD5A6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F151E35-7CE3-ED73-AE61-F9BC25CBC1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3420A57-2F26-5AFA-FF57-AC9CCA1815FA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83662C-4CF0-288B-506A-0B774DA671B1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E637FAE-0566-EB0B-BA28-51AE6BD36750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C2398F0-9727-CE32-2B0C-2C1DA951FE2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608D413-7941-EB42-D8E9-D8201C89B2DA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160E-2621-813A-69E7-E9738651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F3A24FC5-B67B-08D6-DE9D-4C802456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70" y="0"/>
            <a:ext cx="948485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8AFCF8-9ECF-559A-277F-EDD2C7FD34AF}"/>
              </a:ext>
            </a:extLst>
          </p:cNvPr>
          <p:cNvSpPr/>
          <p:nvPr/>
        </p:nvSpPr>
        <p:spPr>
          <a:xfrm>
            <a:off x="5770399" y="135740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D144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B6768-5A31-56B1-AA32-3E4F8488C25E}"/>
              </a:ext>
            </a:extLst>
          </p:cNvPr>
          <p:cNvSpPr/>
          <p:nvPr/>
        </p:nvSpPr>
        <p:spPr>
          <a:xfrm>
            <a:off x="7495413" y="217227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T329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3FC645-9B9C-07FE-E5A5-01BE53155F96}"/>
              </a:ext>
            </a:extLst>
          </p:cNvPr>
          <p:cNvSpPr/>
          <p:nvPr/>
        </p:nvSpPr>
        <p:spPr>
          <a:xfrm>
            <a:off x="6748095" y="199033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V324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7A2BE-F925-AA4F-F81A-D8E50374D7CB}"/>
              </a:ext>
            </a:extLst>
          </p:cNvPr>
          <p:cNvSpPr/>
          <p:nvPr/>
        </p:nvSpPr>
        <p:spPr>
          <a:xfrm>
            <a:off x="5836581" y="189367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D741C4-B319-BB69-277A-8FD269B7958F}"/>
              </a:ext>
            </a:extLst>
          </p:cNvPr>
          <p:cNvSpPr/>
          <p:nvPr/>
        </p:nvSpPr>
        <p:spPr>
          <a:xfrm>
            <a:off x="8080565" y="330770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A65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3D11A6-B973-8792-6D3F-EA43643D3D45}"/>
              </a:ext>
            </a:extLst>
          </p:cNvPr>
          <p:cNvSpPr/>
          <p:nvPr/>
        </p:nvSpPr>
        <p:spPr>
          <a:xfrm>
            <a:off x="6840309" y="367275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Y61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487F92D-8A02-0523-6FA0-E8DCD096C6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6030310" y="1713747"/>
            <a:ext cx="293678" cy="6618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1969AA-8416-6A83-9D18-77F510C81399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8242730" y="2293576"/>
            <a:ext cx="211494" cy="1014126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AE3665D-A01A-57EE-EDB4-62399F7C510F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5400000">
            <a:off x="6200470" y="2872767"/>
            <a:ext cx="1561124" cy="281445"/>
          </a:xfrm>
          <a:prstGeom prst="curvedConnector4">
            <a:avLst>
              <a:gd name="adj1" fmla="val 46115"/>
              <a:gd name="adj2" fmla="val 1812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992" y="1261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05927" y="20357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856163" y="36818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-1122040" y="4215151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-882128" y="553431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586489" y="604754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-3395783" y="970314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-6632621" y="221174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-3843640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-2352926" y="175765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-6262816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-5639907" y="26822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-3507316" y="215708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59084" y="8794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-1495698" y="481361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627219" y="46527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856164" y="565561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-1495698" y="151506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374536" y="106557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-2508697" y="1748952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-2102983" y="534120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-4679569" y="374767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-6124044" y="2319419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-1495698" y="4336448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150083" y="1437675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823123" y="594058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-1671950" y="1450342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-134811" y="5655614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333806" y="4774057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D1BC3FF9-1FB0-AB64-6E12-6DCAF0D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6223A7-A3D6-D9E4-8DD2-0B68DE338A46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EE768-E5A7-41FE-6AFC-04B50F8EBABA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274EB8-7F7B-B3D4-5B54-CCADA5F548A5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5948A2-E9F3-2AC7-F37A-71E48FCFFD48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16C962-9764-6512-2C01-F24D7DCACFF8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374FCC-3951-F6BB-ECC8-EC8982348443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1B3938-D1ED-E0C7-009B-9979EE0DDB64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25D7C1-B649-EC6E-4326-34A56F2EFB4C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B39B8-26E1-71B5-D555-B1B400B01254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74956C-7CAA-91E0-DFDF-D80A5E2626F0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BE03CB-8C02-7B1B-623D-7ABDA072B70E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9F587C-B8B8-B27F-2CFE-51DABBADF748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1F1469-9B46-BC05-FF82-F9B4C89AB13F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15246DA-4F26-CE28-679A-B0882FBA90A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69F954C-9F85-35FC-2C01-C791083ED07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2D8A1F-2925-E18D-4582-432911501A97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7B5D766-AE60-11FD-26AC-6864BC07FBD0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974840D-C462-748E-A85F-E05EE3A4FA39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D19EDB7-2370-DB71-891F-FFFE3048D641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705D605-6345-0AC4-F74D-3ECE66B5DE83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7742D9-EDAD-2CF2-A7B5-1ADCF2E0726A}"/>
              </a:ext>
            </a:extLst>
          </p:cNvPr>
          <p:cNvSpPr txBox="1"/>
          <p:nvPr/>
        </p:nvSpPr>
        <p:spPr>
          <a:xfrm>
            <a:off x="-4014558" y="636591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HADDOCK-predicted interface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(Best van der Waals Energy)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B7F22-45FB-67F8-E884-FA7BE907A0CA}"/>
              </a:ext>
            </a:extLst>
          </p:cNvPr>
          <p:cNvSpPr txBox="1"/>
          <p:nvPr/>
        </p:nvSpPr>
        <p:spPr>
          <a:xfrm>
            <a:off x="2375690" y="6365912"/>
            <a:ext cx="489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and </a:t>
            </a:r>
            <a:r>
              <a:rPr lang="en-US" b="1" dirty="0" err="1">
                <a:solidFill>
                  <a:srgbClr val="7030A0"/>
                </a:solidFill>
              </a:rPr>
              <a:t>GDock</a:t>
            </a:r>
            <a:r>
              <a:rPr lang="en-US" b="1" dirty="0">
                <a:solidFill>
                  <a:srgbClr val="7030A0"/>
                </a:solidFill>
              </a:rPr>
              <a:t> Confidences)</a:t>
            </a:r>
          </a:p>
        </p:txBody>
      </p:sp>
      <p:pic>
        <p:nvPicPr>
          <p:cNvPr id="51" name="Picture 50" descr="A close-up of a structure&#10;&#10;Description automatically generated">
            <a:extLst>
              <a:ext uri="{FF2B5EF4-FFF2-40B4-BE49-F238E27FC236}">
                <a16:creationId xmlns:a16="http://schemas.microsoft.com/office/drawing/2014/main" id="{1974511B-75E4-E95D-0505-4A8E1F2BA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04" y="0"/>
            <a:ext cx="9484859" cy="6858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C9DB80E-5325-F3D6-BF55-7F652E4CAE2C}"/>
              </a:ext>
            </a:extLst>
          </p:cNvPr>
          <p:cNvSpPr/>
          <p:nvPr/>
        </p:nvSpPr>
        <p:spPr>
          <a:xfrm>
            <a:off x="16933433" y="135740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D144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6A104EF-DC3B-1815-85DF-FDCA2332900B}"/>
              </a:ext>
            </a:extLst>
          </p:cNvPr>
          <p:cNvSpPr/>
          <p:nvPr/>
        </p:nvSpPr>
        <p:spPr>
          <a:xfrm>
            <a:off x="18658447" y="217227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T329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BFE89F-7E43-6D7D-2AAD-7D32CB8E26FC}"/>
              </a:ext>
            </a:extLst>
          </p:cNvPr>
          <p:cNvSpPr/>
          <p:nvPr/>
        </p:nvSpPr>
        <p:spPr>
          <a:xfrm>
            <a:off x="17911129" y="199033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V324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1C6212-E02C-B1B2-984A-D27D15FD6243}"/>
              </a:ext>
            </a:extLst>
          </p:cNvPr>
          <p:cNvSpPr/>
          <p:nvPr/>
        </p:nvSpPr>
        <p:spPr>
          <a:xfrm>
            <a:off x="16999615" y="189367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2C5665-769B-E9D2-9044-EB5A305CD5A4}"/>
              </a:ext>
            </a:extLst>
          </p:cNvPr>
          <p:cNvSpPr/>
          <p:nvPr/>
        </p:nvSpPr>
        <p:spPr>
          <a:xfrm>
            <a:off x="19243599" y="330770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A65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EFCF649-E1CB-0E4D-E096-0CACD060E1E6}"/>
              </a:ext>
            </a:extLst>
          </p:cNvPr>
          <p:cNvSpPr/>
          <p:nvPr/>
        </p:nvSpPr>
        <p:spPr>
          <a:xfrm>
            <a:off x="18003343" y="367275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Y61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9059C3F-AAF9-B6BA-9BD8-9875AC7218DB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16200000" flipH="1">
            <a:off x="17193344" y="1713747"/>
            <a:ext cx="293678" cy="6618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F28FE86-3FD3-C380-860E-39C9868684BC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>
            <a:off x="19405764" y="2293576"/>
            <a:ext cx="211494" cy="1014126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7A5528E-DDA8-4203-4735-6AF21924F0BD}"/>
              </a:ext>
            </a:extLst>
          </p:cNvPr>
          <p:cNvCxnSpPr>
            <a:cxnSpLocks/>
            <a:stCxn id="55" idx="2"/>
            <a:endCxn id="59" idx="1"/>
          </p:cNvCxnSpPr>
          <p:nvPr/>
        </p:nvCxnSpPr>
        <p:spPr>
          <a:xfrm rot="5400000">
            <a:off x="17363504" y="2872767"/>
            <a:ext cx="1561124" cy="281445"/>
          </a:xfrm>
          <a:prstGeom prst="curvedConnector4">
            <a:avLst>
              <a:gd name="adj1" fmla="val 46115"/>
              <a:gd name="adj2" fmla="val 1812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509C0D-FA32-2274-E1FE-44F99E3479B6}"/>
              </a:ext>
            </a:extLst>
          </p:cNvPr>
          <p:cNvSpPr txBox="1"/>
          <p:nvPr/>
        </p:nvSpPr>
        <p:spPr>
          <a:xfrm>
            <a:off x="14277854" y="6365912"/>
            <a:ext cx="46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Confidence)</a:t>
            </a:r>
          </a:p>
        </p:txBody>
      </p:sp>
    </p:spTree>
    <p:extLst>
      <p:ext uri="{BB962C8B-B14F-4D97-AF65-F5344CB8AC3E}">
        <p14:creationId xmlns:p14="http://schemas.microsoft.com/office/powerpoint/2010/main" val="86469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FBE8F-9A63-455B-8388-07434C9F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A close-up of a purple and white structure&#10;&#10;Description automatically generated">
            <a:extLst>
              <a:ext uri="{FF2B5EF4-FFF2-40B4-BE49-F238E27FC236}">
                <a16:creationId xmlns:a16="http://schemas.microsoft.com/office/drawing/2014/main" id="{47E99E71-B830-6D26-3542-E4A89CED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67" y="0"/>
            <a:ext cx="13651707" cy="6534150"/>
          </a:xfrm>
          <a:prstGeom prst="rect">
            <a:avLst/>
          </a:prstGeom>
        </p:spPr>
      </p:pic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FF8B38AC-FCB8-8B53-F420-7D8425A7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992" y="1261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7250CE-4B95-B1C3-4FF2-73E4B6946800}"/>
              </a:ext>
            </a:extLst>
          </p:cNvPr>
          <p:cNvSpPr/>
          <p:nvPr/>
        </p:nvSpPr>
        <p:spPr>
          <a:xfrm>
            <a:off x="905927" y="20357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8585D4-D7C1-21E3-2627-6294B774430F}"/>
              </a:ext>
            </a:extLst>
          </p:cNvPr>
          <p:cNvSpPr/>
          <p:nvPr/>
        </p:nvSpPr>
        <p:spPr>
          <a:xfrm>
            <a:off x="856163" y="36818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B07B8A-FE49-DA0B-2015-602A9F3ECF5F}"/>
              </a:ext>
            </a:extLst>
          </p:cNvPr>
          <p:cNvSpPr/>
          <p:nvPr/>
        </p:nvSpPr>
        <p:spPr>
          <a:xfrm>
            <a:off x="-1122040" y="4215151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B783CD-8500-0D30-CE2F-C50F545C2416}"/>
              </a:ext>
            </a:extLst>
          </p:cNvPr>
          <p:cNvSpPr/>
          <p:nvPr/>
        </p:nvSpPr>
        <p:spPr>
          <a:xfrm>
            <a:off x="-882128" y="553431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53AA2-5515-FA0C-2A44-1360C17B277A}"/>
              </a:ext>
            </a:extLst>
          </p:cNvPr>
          <p:cNvSpPr/>
          <p:nvPr/>
        </p:nvSpPr>
        <p:spPr>
          <a:xfrm>
            <a:off x="586489" y="604754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8891FC-48EF-1DE7-34C6-9AA560967636}"/>
              </a:ext>
            </a:extLst>
          </p:cNvPr>
          <p:cNvSpPr/>
          <p:nvPr/>
        </p:nvSpPr>
        <p:spPr>
          <a:xfrm>
            <a:off x="-3395783" y="970314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7589BE-C20E-7E04-7A00-972A089417DD}"/>
              </a:ext>
            </a:extLst>
          </p:cNvPr>
          <p:cNvSpPr/>
          <p:nvPr/>
        </p:nvSpPr>
        <p:spPr>
          <a:xfrm>
            <a:off x="-6632621" y="221174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398CD9-7304-3753-BF2E-AF2A198F1C78}"/>
              </a:ext>
            </a:extLst>
          </p:cNvPr>
          <p:cNvSpPr/>
          <p:nvPr/>
        </p:nvSpPr>
        <p:spPr>
          <a:xfrm>
            <a:off x="-3843640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B38534-2CA5-7612-5A51-E2863A38F0FF}"/>
              </a:ext>
            </a:extLst>
          </p:cNvPr>
          <p:cNvSpPr/>
          <p:nvPr/>
        </p:nvSpPr>
        <p:spPr>
          <a:xfrm>
            <a:off x="-2352926" y="175765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786B7A-82B7-7C9D-F4B6-85DECAE135AC}"/>
              </a:ext>
            </a:extLst>
          </p:cNvPr>
          <p:cNvSpPr/>
          <p:nvPr/>
        </p:nvSpPr>
        <p:spPr>
          <a:xfrm>
            <a:off x="-6262816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6839A2-9DDB-52EA-D1D3-825DCFE235A4}"/>
              </a:ext>
            </a:extLst>
          </p:cNvPr>
          <p:cNvSpPr/>
          <p:nvPr/>
        </p:nvSpPr>
        <p:spPr>
          <a:xfrm>
            <a:off x="-5639907" y="26822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3732E48-9044-5596-4DA3-58022DBC5B96}"/>
              </a:ext>
            </a:extLst>
          </p:cNvPr>
          <p:cNvSpPr/>
          <p:nvPr/>
        </p:nvSpPr>
        <p:spPr>
          <a:xfrm>
            <a:off x="-3507316" y="215708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FB9916-75C6-1E08-64E1-CF8B3A5B0EC5}"/>
              </a:ext>
            </a:extLst>
          </p:cNvPr>
          <p:cNvSpPr/>
          <p:nvPr/>
        </p:nvSpPr>
        <p:spPr>
          <a:xfrm>
            <a:off x="59084" y="8794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52CB33B-63A4-2215-0FEF-EEEC6870231D}"/>
              </a:ext>
            </a:extLst>
          </p:cNvPr>
          <p:cNvSpPr/>
          <p:nvPr/>
        </p:nvSpPr>
        <p:spPr>
          <a:xfrm>
            <a:off x="-1495698" y="481361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6E5010-ADC1-1C84-1361-8FBC3A96F7BE}"/>
              </a:ext>
            </a:extLst>
          </p:cNvPr>
          <p:cNvSpPr/>
          <p:nvPr/>
        </p:nvSpPr>
        <p:spPr>
          <a:xfrm>
            <a:off x="627219" y="46527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1A2EF3-846F-1B3A-3487-140DC70F4FF8}"/>
              </a:ext>
            </a:extLst>
          </p:cNvPr>
          <p:cNvSpPr/>
          <p:nvPr/>
        </p:nvSpPr>
        <p:spPr>
          <a:xfrm>
            <a:off x="856164" y="565561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CBAB23-B662-7792-0A80-18A690D6EE10}"/>
              </a:ext>
            </a:extLst>
          </p:cNvPr>
          <p:cNvSpPr/>
          <p:nvPr/>
        </p:nvSpPr>
        <p:spPr>
          <a:xfrm>
            <a:off x="-1495698" y="151506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80E582-88CE-A79A-8DA9-24A966FC77E9}"/>
              </a:ext>
            </a:extLst>
          </p:cNvPr>
          <p:cNvSpPr/>
          <p:nvPr/>
        </p:nvSpPr>
        <p:spPr>
          <a:xfrm>
            <a:off x="1374536" y="106557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80CA50E9-443D-C509-A2EA-8690F0921E55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-2508697" y="1748952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7B73936-6228-B573-7BC4-D8DBF9B7C6AC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-2102983" y="534120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7EC7736-E92C-B1D5-0CD9-E758140E80C7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-4679569" y="374767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0E6E918-6959-DE75-996B-3A730656735B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-6124044" y="2319419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7F7CE0E-B10C-A6A3-D80A-BEF33AB40EDE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-1495698" y="4336448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FB0CFA9-6A30-E959-B328-92B37C2F27A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150083" y="1437675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6EF169D-4589-9786-9B6C-E462E141F353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823123" y="594058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E370D8A-0931-874D-7CD2-61470521395D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-1671950" y="1450342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6D32229-B229-8D6E-A5F8-ED229319323C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-134811" y="5655614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9177B86-D523-2699-B319-89A529DF7205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333806" y="4774057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073078E9-5445-2D6E-49A7-EBEE879E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D4BB62-3806-D5EB-7405-E29BBD79D34B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05CB86-C786-36DE-B9C9-87D2A4DDC3F8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3D652-4427-6FA2-8161-C21CFEA33513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D32DC3-149E-5E4B-44BA-7375586F83BC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232A1C-E3DF-646E-65FE-153E78DFAB23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DDFC43-59E2-435D-6321-D0F03734DEC8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96E3D5-5225-CCBE-3BD9-B73180767CFD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57201C-5909-AC18-F396-4776370C28E4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F7F896-417B-1295-7A61-FB7024DE732D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8FE411-B3C4-0690-C097-298DEBDD9D20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FD5644-A05F-2CA5-2433-E2A54F6209C8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872CBD-A4A6-52DB-727A-53679E19CAF9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7207A9-73EA-43A1-DCDF-EDB94A9A89DB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EF56A1A-35D1-2F27-BA6E-0B4FFAAFF5B0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CD3112D-BEC6-BD5F-059E-2B493B17CEA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C3DEB38-86CB-F3F6-AC33-E217B954AE42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4E80856-DEF6-DF6D-2A9B-A2D480BBBCAA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AD9E818-6B34-6B61-FC09-2D22C0A935EE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0D356AB-D40C-E344-4F7C-05A3E9C60C84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531E00B-B023-97CE-FD7A-9F68A91A10C2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520631-C52A-F3E1-48C2-BA8FA8452402}"/>
              </a:ext>
            </a:extLst>
          </p:cNvPr>
          <p:cNvSpPr txBox="1"/>
          <p:nvPr/>
        </p:nvSpPr>
        <p:spPr>
          <a:xfrm>
            <a:off x="-4014558" y="636591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HADDOCK-predicted interface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(Best van der Waals Energy)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9B5120-A94E-0ACC-626E-D343D8F10251}"/>
              </a:ext>
            </a:extLst>
          </p:cNvPr>
          <p:cNvSpPr txBox="1"/>
          <p:nvPr/>
        </p:nvSpPr>
        <p:spPr>
          <a:xfrm>
            <a:off x="2375690" y="6365912"/>
            <a:ext cx="489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and </a:t>
            </a:r>
            <a:r>
              <a:rPr lang="en-US" b="1" dirty="0" err="1">
                <a:solidFill>
                  <a:srgbClr val="7030A0"/>
                </a:solidFill>
              </a:rPr>
              <a:t>GDock</a:t>
            </a:r>
            <a:r>
              <a:rPr lang="en-US" b="1" dirty="0">
                <a:solidFill>
                  <a:srgbClr val="7030A0"/>
                </a:solidFill>
              </a:rPr>
              <a:t> Confidences)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68C3A9C-BF61-397C-DE53-C92DEA7BE05E}"/>
              </a:ext>
            </a:extLst>
          </p:cNvPr>
          <p:cNvSpPr/>
          <p:nvPr/>
        </p:nvSpPr>
        <p:spPr>
          <a:xfrm>
            <a:off x="14931498" y="87945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D144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91BEBB3-E595-2341-3EF4-0DC126CDFB98}"/>
              </a:ext>
            </a:extLst>
          </p:cNvPr>
          <p:cNvSpPr/>
          <p:nvPr/>
        </p:nvSpPr>
        <p:spPr>
          <a:xfrm>
            <a:off x="14384325" y="349431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T329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BF7B477-39B2-51CC-DC36-C11C8B34547C}"/>
              </a:ext>
            </a:extLst>
          </p:cNvPr>
          <p:cNvSpPr/>
          <p:nvPr/>
        </p:nvSpPr>
        <p:spPr>
          <a:xfrm>
            <a:off x="14298044" y="28784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V324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90F7F96-96BC-67AA-41E6-B6F65C6A147C}"/>
              </a:ext>
            </a:extLst>
          </p:cNvPr>
          <p:cNvSpPr/>
          <p:nvPr/>
        </p:nvSpPr>
        <p:spPr>
          <a:xfrm>
            <a:off x="14036061" y="147064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01B8610-5A28-E8F2-ACF6-32432B118675}"/>
              </a:ext>
            </a:extLst>
          </p:cNvPr>
          <p:cNvSpPr/>
          <p:nvPr/>
        </p:nvSpPr>
        <p:spPr>
          <a:xfrm>
            <a:off x="13094406" y="40906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A65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ACA6997-1231-EFB2-719A-EA2DE2766F0E}"/>
              </a:ext>
            </a:extLst>
          </p:cNvPr>
          <p:cNvSpPr/>
          <p:nvPr/>
        </p:nvSpPr>
        <p:spPr>
          <a:xfrm>
            <a:off x="12831616" y="270723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Y61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431F0D1-F405-52C3-3CEF-FFF16B7A3258}"/>
              </a:ext>
            </a:extLst>
          </p:cNvPr>
          <p:cNvCxnSpPr>
            <a:cxnSpLocks/>
            <a:stCxn id="53" idx="2"/>
            <a:endCxn id="56" idx="3"/>
          </p:cNvCxnSpPr>
          <p:nvPr/>
        </p:nvCxnSpPr>
        <p:spPr>
          <a:xfrm rot="5400000">
            <a:off x="14809325" y="1096108"/>
            <a:ext cx="469887" cy="521779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32E5AEB-78BF-E0F3-FCFF-EFF265A24FA2}"/>
              </a:ext>
            </a:extLst>
          </p:cNvPr>
          <p:cNvCxnSpPr>
            <a:cxnSpLocks/>
            <a:stCxn id="54" idx="2"/>
            <a:endCxn id="58" idx="3"/>
          </p:cNvCxnSpPr>
          <p:nvPr/>
        </p:nvCxnSpPr>
        <p:spPr>
          <a:xfrm rot="5400000">
            <a:off x="14062313" y="3516321"/>
            <a:ext cx="475083" cy="91626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3C2F3D4-87EF-4B3A-620F-8A68B95DE91B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rot="10800000">
            <a:off x="13578934" y="2828535"/>
            <a:ext cx="719111" cy="17125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7285C4-AF8F-6E37-4DEB-A0E20E92188E}"/>
              </a:ext>
            </a:extLst>
          </p:cNvPr>
          <p:cNvSpPr txBox="1"/>
          <p:nvPr/>
        </p:nvSpPr>
        <p:spPr>
          <a:xfrm>
            <a:off x="12957054" y="6365912"/>
            <a:ext cx="46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Confidence)</a:t>
            </a:r>
          </a:p>
        </p:txBody>
      </p:sp>
    </p:spTree>
    <p:extLst>
      <p:ext uri="{BB962C8B-B14F-4D97-AF65-F5344CB8AC3E}">
        <p14:creationId xmlns:p14="http://schemas.microsoft.com/office/powerpoint/2010/main" val="26058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165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2023-10-16T16:41:08Z</dcterms:created>
  <dcterms:modified xsi:type="dcterms:W3CDTF">2024-04-18T17:08:39Z</dcterms:modified>
</cp:coreProperties>
</file>