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>
        <p:scale>
          <a:sx n="100" d="100"/>
          <a:sy n="100" d="100"/>
        </p:scale>
        <p:origin x="72" y="12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57041-87B6-43BA-9C6F-F6D6CF9D7954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56DA2-86BC-4F08-8840-F7FA8C28B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401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57041-87B6-43BA-9C6F-F6D6CF9D7954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56DA2-86BC-4F08-8840-F7FA8C28B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399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57041-87B6-43BA-9C6F-F6D6CF9D7954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56DA2-86BC-4F08-8840-F7FA8C28B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118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57041-87B6-43BA-9C6F-F6D6CF9D7954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56DA2-86BC-4F08-8840-F7FA8C28B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874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57041-87B6-43BA-9C6F-F6D6CF9D7954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56DA2-86BC-4F08-8840-F7FA8C28B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164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57041-87B6-43BA-9C6F-F6D6CF9D7954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56DA2-86BC-4F08-8840-F7FA8C28B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964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57041-87B6-43BA-9C6F-F6D6CF9D7954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56DA2-86BC-4F08-8840-F7FA8C28B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781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57041-87B6-43BA-9C6F-F6D6CF9D7954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56DA2-86BC-4F08-8840-F7FA8C28B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659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57041-87B6-43BA-9C6F-F6D6CF9D7954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56DA2-86BC-4F08-8840-F7FA8C28B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136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57041-87B6-43BA-9C6F-F6D6CF9D7954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56DA2-86BC-4F08-8840-F7FA8C28B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308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57041-87B6-43BA-9C6F-F6D6CF9D7954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56DA2-86BC-4F08-8840-F7FA8C28B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948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E57041-87B6-43BA-9C6F-F6D6CF9D7954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356DA2-86BC-4F08-8840-F7FA8C28B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816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-up of a structure&#10;&#10;Description automatically generated">
            <a:extLst>
              <a:ext uri="{FF2B5EF4-FFF2-40B4-BE49-F238E27FC236}">
                <a16:creationId xmlns:a16="http://schemas.microsoft.com/office/drawing/2014/main" id="{C19EBAF8-A816-137B-B368-0DF89EE371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73" y="-3"/>
            <a:ext cx="11096670" cy="6858000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98F6D38-72EF-3EC8-B697-05C5949A8CA3}"/>
              </a:ext>
            </a:extLst>
          </p:cNvPr>
          <p:cNvSpPr/>
          <p:nvPr/>
        </p:nvSpPr>
        <p:spPr>
          <a:xfrm>
            <a:off x="9650392" y="2034523"/>
            <a:ext cx="747317" cy="242595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>
            <a:solidFill>
              <a:schemeClr val="accent4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4"/>
                </a:solidFill>
              </a:rPr>
              <a:t>D399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61479F4-7DCD-F8D2-3C79-2243C94699F9}"/>
              </a:ext>
            </a:extLst>
          </p:cNvPr>
          <p:cNvSpPr/>
          <p:nvPr/>
        </p:nvSpPr>
        <p:spPr>
          <a:xfrm>
            <a:off x="9600628" y="366920"/>
            <a:ext cx="747317" cy="242595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>
            <a:solidFill>
              <a:schemeClr val="accent4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4"/>
                </a:solidFill>
              </a:rPr>
              <a:t>L395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6F317C7-6865-76CC-D5C1-954E350CC6B4}"/>
              </a:ext>
            </a:extLst>
          </p:cNvPr>
          <p:cNvSpPr/>
          <p:nvPr/>
        </p:nvSpPr>
        <p:spPr>
          <a:xfrm>
            <a:off x="7622425" y="4213887"/>
            <a:ext cx="747317" cy="242595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>
            <a:solidFill>
              <a:schemeClr val="accent4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4"/>
                </a:solidFill>
              </a:rPr>
              <a:t>S410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5485841-ECA7-88D7-D46E-0D9ABCED05E6}"/>
              </a:ext>
            </a:extLst>
          </p:cNvPr>
          <p:cNvSpPr/>
          <p:nvPr/>
        </p:nvSpPr>
        <p:spPr>
          <a:xfrm>
            <a:off x="7862337" y="5533052"/>
            <a:ext cx="747317" cy="242595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>
            <a:solidFill>
              <a:schemeClr val="accent4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4"/>
                </a:solidFill>
              </a:rPr>
              <a:t>S413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BE35D410-B1FC-178A-F3E5-F620CBACCC12}"/>
              </a:ext>
            </a:extLst>
          </p:cNvPr>
          <p:cNvSpPr/>
          <p:nvPr/>
        </p:nvSpPr>
        <p:spPr>
          <a:xfrm>
            <a:off x="9330954" y="6046280"/>
            <a:ext cx="747317" cy="242595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>
            <a:solidFill>
              <a:schemeClr val="accent4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4"/>
                </a:solidFill>
              </a:rPr>
              <a:t>S416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BBF9227-551D-A862-639E-65E36BBE3071}"/>
              </a:ext>
            </a:extLst>
          </p:cNvPr>
          <p:cNvSpPr/>
          <p:nvPr/>
        </p:nvSpPr>
        <p:spPr>
          <a:xfrm>
            <a:off x="5348682" y="969050"/>
            <a:ext cx="747318" cy="242595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>
            <a:solidFill>
              <a:schemeClr val="accent4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accent4"/>
                </a:solidFill>
              </a:rPr>
              <a:t>G335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ECB0EF2B-FF3D-08D2-D884-FBF009850EC8}"/>
              </a:ext>
            </a:extLst>
          </p:cNvPr>
          <p:cNvSpPr/>
          <p:nvPr/>
        </p:nvSpPr>
        <p:spPr>
          <a:xfrm>
            <a:off x="2111844" y="2210479"/>
            <a:ext cx="747317" cy="242595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>
            <a:solidFill>
              <a:schemeClr val="accent4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4"/>
                </a:solidFill>
              </a:rPr>
              <a:t>N77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A31A324B-3B9D-103F-BEFB-AB4541624846}"/>
              </a:ext>
            </a:extLst>
          </p:cNvPr>
          <p:cNvSpPr/>
          <p:nvPr/>
        </p:nvSpPr>
        <p:spPr>
          <a:xfrm>
            <a:off x="4900825" y="1340496"/>
            <a:ext cx="747317" cy="242595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>
            <a:solidFill>
              <a:schemeClr val="accent4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4"/>
                </a:solidFill>
              </a:rPr>
              <a:t>S310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775506CC-047E-9625-8207-BDA51860E5BE}"/>
              </a:ext>
            </a:extLst>
          </p:cNvPr>
          <p:cNvSpPr/>
          <p:nvPr/>
        </p:nvSpPr>
        <p:spPr>
          <a:xfrm>
            <a:off x="6391539" y="1756395"/>
            <a:ext cx="747317" cy="242595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>
            <a:solidFill>
              <a:schemeClr val="accent4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4"/>
                </a:solidFill>
              </a:rPr>
              <a:t>A336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957D2DC1-C04A-89BD-3125-B980A3A5ED35}"/>
              </a:ext>
            </a:extLst>
          </p:cNvPr>
          <p:cNvSpPr/>
          <p:nvPr/>
        </p:nvSpPr>
        <p:spPr>
          <a:xfrm>
            <a:off x="2481649" y="1340496"/>
            <a:ext cx="747317" cy="242595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K71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1A2BD33D-ECA2-CCE8-603E-EE4A01CB24C6}"/>
              </a:ext>
            </a:extLst>
          </p:cNvPr>
          <p:cNvSpPr/>
          <p:nvPr/>
        </p:nvSpPr>
        <p:spPr>
          <a:xfrm>
            <a:off x="3104558" y="2680995"/>
            <a:ext cx="747317" cy="242595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F70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E748D7D4-7023-4449-0EBC-DC6E055532F7}"/>
              </a:ext>
            </a:extLst>
          </p:cNvPr>
          <p:cNvSpPr/>
          <p:nvPr/>
        </p:nvSpPr>
        <p:spPr>
          <a:xfrm>
            <a:off x="5237149" y="2155821"/>
            <a:ext cx="747317" cy="242595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K68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1916387B-FFAA-BA31-C00D-237EA3C23E5D}"/>
              </a:ext>
            </a:extLst>
          </p:cNvPr>
          <p:cNvSpPr/>
          <p:nvPr/>
        </p:nvSpPr>
        <p:spPr>
          <a:xfrm>
            <a:off x="8803549" y="878196"/>
            <a:ext cx="747317" cy="242595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N46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8C2EEBFF-E301-0A9F-92D7-7830CCE4D1C3}"/>
              </a:ext>
            </a:extLst>
          </p:cNvPr>
          <p:cNvSpPr/>
          <p:nvPr/>
        </p:nvSpPr>
        <p:spPr>
          <a:xfrm>
            <a:off x="7248767" y="4812352"/>
            <a:ext cx="747317" cy="242595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Y7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0644F1C1-EE3D-6149-8340-721E1D6997D4}"/>
              </a:ext>
            </a:extLst>
          </p:cNvPr>
          <p:cNvSpPr/>
          <p:nvPr/>
        </p:nvSpPr>
        <p:spPr>
          <a:xfrm>
            <a:off x="9371684" y="4651495"/>
            <a:ext cx="747317" cy="242595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L5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4B0FFF7B-7E66-1750-B77A-677A9231C34E}"/>
              </a:ext>
            </a:extLst>
          </p:cNvPr>
          <p:cNvSpPr/>
          <p:nvPr/>
        </p:nvSpPr>
        <p:spPr>
          <a:xfrm>
            <a:off x="9600629" y="5654347"/>
            <a:ext cx="747317" cy="242595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S6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43C954B2-5F13-1F72-C328-CBA642803205}"/>
              </a:ext>
            </a:extLst>
          </p:cNvPr>
          <p:cNvSpPr/>
          <p:nvPr/>
        </p:nvSpPr>
        <p:spPr>
          <a:xfrm>
            <a:off x="7248767" y="1513800"/>
            <a:ext cx="747317" cy="242595"/>
          </a:xfrm>
          <a:prstGeom prst="roundRect">
            <a:avLst>
              <a:gd name="adj" fmla="val 50000"/>
            </a:avLst>
          </a:prstGeom>
          <a:solidFill>
            <a:srgbClr val="CC00CC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H25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F04FFF8-79CF-B705-B731-5FD0F3B3F1B1}"/>
              </a:ext>
            </a:extLst>
          </p:cNvPr>
          <p:cNvSpPr/>
          <p:nvPr/>
        </p:nvSpPr>
        <p:spPr>
          <a:xfrm>
            <a:off x="10119001" y="1064312"/>
            <a:ext cx="747317" cy="242595"/>
          </a:xfrm>
          <a:prstGeom prst="roundRect">
            <a:avLst>
              <a:gd name="adj" fmla="val 50000"/>
            </a:avLst>
          </a:prstGeom>
          <a:solidFill>
            <a:srgbClr val="CC00CC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R47</a:t>
            </a:r>
          </a:p>
        </p:txBody>
      </p:sp>
      <p:cxnSp>
        <p:nvCxnSpPr>
          <p:cNvPr id="2" name="Connector: Curved 1">
            <a:extLst>
              <a:ext uri="{FF2B5EF4-FFF2-40B4-BE49-F238E27FC236}">
                <a16:creationId xmlns:a16="http://schemas.microsoft.com/office/drawing/2014/main" id="{F2169F01-9A5F-0F01-3122-524A439ED708}"/>
              </a:ext>
            </a:extLst>
          </p:cNvPr>
          <p:cNvCxnSpPr>
            <a:cxnSpLocks/>
            <a:stCxn id="19" idx="2"/>
            <a:endCxn id="22" idx="3"/>
          </p:cNvCxnSpPr>
          <p:nvPr/>
        </p:nvCxnSpPr>
        <p:spPr>
          <a:xfrm rot="5400000">
            <a:off x="6235768" y="1747688"/>
            <a:ext cx="278129" cy="780732"/>
          </a:xfrm>
          <a:prstGeom prst="curvedConnector2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D96DAF32-A5B5-A64C-8A4B-825C90A62DD8}"/>
              </a:ext>
            </a:extLst>
          </p:cNvPr>
          <p:cNvCxnSpPr>
            <a:cxnSpLocks/>
            <a:stCxn id="27" idx="0"/>
          </p:cNvCxnSpPr>
          <p:nvPr/>
        </p:nvCxnSpPr>
        <p:spPr>
          <a:xfrm rot="16200000" flipV="1">
            <a:off x="6641482" y="532856"/>
            <a:ext cx="435464" cy="1526424"/>
          </a:xfrm>
          <a:prstGeom prst="curvedConnector2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Curved 30">
            <a:extLst>
              <a:ext uri="{FF2B5EF4-FFF2-40B4-BE49-F238E27FC236}">
                <a16:creationId xmlns:a16="http://schemas.microsoft.com/office/drawing/2014/main" id="{FB93E8EF-F9F4-A318-10DE-B5B1CF0ED2D0}"/>
              </a:ext>
            </a:extLst>
          </p:cNvPr>
          <p:cNvCxnSpPr>
            <a:cxnSpLocks/>
            <a:stCxn id="18" idx="2"/>
            <a:endCxn id="20" idx="2"/>
          </p:cNvCxnSpPr>
          <p:nvPr/>
        </p:nvCxnSpPr>
        <p:spPr>
          <a:xfrm rot="5400000">
            <a:off x="4064896" y="373503"/>
            <a:ext cx="12700" cy="2419176"/>
          </a:xfrm>
          <a:prstGeom prst="curvedConnector3">
            <a:avLst>
              <a:gd name="adj1" fmla="val 1800000"/>
            </a:avLst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08EC3387-D3A0-5C2D-2F3B-52CB38972E14}"/>
              </a:ext>
            </a:extLst>
          </p:cNvPr>
          <p:cNvCxnSpPr>
            <a:cxnSpLocks/>
            <a:stCxn id="17" idx="2"/>
            <a:endCxn id="21" idx="1"/>
          </p:cNvCxnSpPr>
          <p:nvPr/>
        </p:nvCxnSpPr>
        <p:spPr>
          <a:xfrm rot="16200000" flipH="1">
            <a:off x="2620421" y="2318155"/>
            <a:ext cx="349219" cy="619055"/>
          </a:xfrm>
          <a:prstGeom prst="curvedConnector2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Curved 36">
            <a:extLst>
              <a:ext uri="{FF2B5EF4-FFF2-40B4-BE49-F238E27FC236}">
                <a16:creationId xmlns:a16="http://schemas.microsoft.com/office/drawing/2014/main" id="{19D38EAA-B0E8-6E54-0D54-4A9BFC681689}"/>
              </a:ext>
            </a:extLst>
          </p:cNvPr>
          <p:cNvCxnSpPr>
            <a:cxnSpLocks/>
            <a:stCxn id="13" idx="1"/>
            <a:endCxn id="24" idx="1"/>
          </p:cNvCxnSpPr>
          <p:nvPr/>
        </p:nvCxnSpPr>
        <p:spPr>
          <a:xfrm rot="10800000" flipV="1">
            <a:off x="7248767" y="4335184"/>
            <a:ext cx="373658" cy="598465"/>
          </a:xfrm>
          <a:prstGeom prst="curvedConnector3">
            <a:avLst>
              <a:gd name="adj1" fmla="val 137873"/>
            </a:avLst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Curved 44">
            <a:extLst>
              <a:ext uri="{FF2B5EF4-FFF2-40B4-BE49-F238E27FC236}">
                <a16:creationId xmlns:a16="http://schemas.microsoft.com/office/drawing/2014/main" id="{8462E232-ECDC-5569-1137-F1A7E8E660B7}"/>
              </a:ext>
            </a:extLst>
          </p:cNvPr>
          <p:cNvCxnSpPr>
            <a:cxnSpLocks/>
            <a:stCxn id="4" idx="2"/>
            <a:endCxn id="11" idx="0"/>
          </p:cNvCxnSpPr>
          <p:nvPr/>
        </p:nvCxnSpPr>
        <p:spPr>
          <a:xfrm rot="5400000">
            <a:off x="9894548" y="1436411"/>
            <a:ext cx="727616" cy="468609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Curved 48">
            <a:extLst>
              <a:ext uri="{FF2B5EF4-FFF2-40B4-BE49-F238E27FC236}">
                <a16:creationId xmlns:a16="http://schemas.microsoft.com/office/drawing/2014/main" id="{2CFE6787-EF39-40A0-43E0-6ED6D6FABD19}"/>
              </a:ext>
            </a:extLst>
          </p:cNvPr>
          <p:cNvCxnSpPr>
            <a:cxnSpLocks/>
            <a:stCxn id="12" idx="2"/>
            <a:endCxn id="23" idx="3"/>
          </p:cNvCxnSpPr>
          <p:nvPr/>
        </p:nvCxnSpPr>
        <p:spPr>
          <a:xfrm rot="5400000">
            <a:off x="9567588" y="592794"/>
            <a:ext cx="389979" cy="423421"/>
          </a:xfrm>
          <a:prstGeom prst="curvedConnector2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Curved 51">
            <a:extLst>
              <a:ext uri="{FF2B5EF4-FFF2-40B4-BE49-F238E27FC236}">
                <a16:creationId xmlns:a16="http://schemas.microsoft.com/office/drawing/2014/main" id="{5CAE820E-FA08-AAEC-036F-A0E9F42299B2}"/>
              </a:ext>
            </a:extLst>
          </p:cNvPr>
          <p:cNvCxnSpPr>
            <a:cxnSpLocks/>
            <a:stCxn id="27" idx="2"/>
            <a:endCxn id="19" idx="2"/>
          </p:cNvCxnSpPr>
          <p:nvPr/>
        </p:nvCxnSpPr>
        <p:spPr>
          <a:xfrm rot="5400000">
            <a:off x="7072515" y="1449078"/>
            <a:ext cx="242595" cy="857228"/>
          </a:xfrm>
          <a:prstGeom prst="curvedConnector3">
            <a:avLst>
              <a:gd name="adj1" fmla="val 194231"/>
            </a:avLst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or: Curved 56">
            <a:extLst>
              <a:ext uri="{FF2B5EF4-FFF2-40B4-BE49-F238E27FC236}">
                <a16:creationId xmlns:a16="http://schemas.microsoft.com/office/drawing/2014/main" id="{C8C9F0FF-3A97-2FD5-9C2D-786A8E841922}"/>
              </a:ext>
            </a:extLst>
          </p:cNvPr>
          <p:cNvCxnSpPr>
            <a:cxnSpLocks/>
            <a:stCxn id="14" idx="3"/>
            <a:endCxn id="26" idx="1"/>
          </p:cNvCxnSpPr>
          <p:nvPr/>
        </p:nvCxnSpPr>
        <p:spPr>
          <a:xfrm>
            <a:off x="8609654" y="5654350"/>
            <a:ext cx="990975" cy="121295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or: Curved 60">
            <a:extLst>
              <a:ext uri="{FF2B5EF4-FFF2-40B4-BE49-F238E27FC236}">
                <a16:creationId xmlns:a16="http://schemas.microsoft.com/office/drawing/2014/main" id="{25B93136-546B-C819-2AC4-2CC9E288841C}"/>
              </a:ext>
            </a:extLst>
          </p:cNvPr>
          <p:cNvCxnSpPr>
            <a:cxnSpLocks/>
            <a:stCxn id="25" idx="3"/>
            <a:endCxn id="15" idx="3"/>
          </p:cNvCxnSpPr>
          <p:nvPr/>
        </p:nvCxnSpPr>
        <p:spPr>
          <a:xfrm flipH="1">
            <a:off x="10078271" y="4772793"/>
            <a:ext cx="40730" cy="1394785"/>
          </a:xfrm>
          <a:prstGeom prst="curvedConnector3">
            <a:avLst>
              <a:gd name="adj1" fmla="val -1324874"/>
            </a:avLst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2607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-up of a structure&#10;&#10;Description automatically generated">
            <a:extLst>
              <a:ext uri="{FF2B5EF4-FFF2-40B4-BE49-F238E27FC236}">
                <a16:creationId xmlns:a16="http://schemas.microsoft.com/office/drawing/2014/main" id="{966329BA-6433-077A-38D5-8150DDD37F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687" y="0"/>
            <a:ext cx="9397313" cy="6858000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074C17D-D5F3-73E0-5904-97597C957989}"/>
              </a:ext>
            </a:extLst>
          </p:cNvPr>
          <p:cNvSpPr/>
          <p:nvPr/>
        </p:nvSpPr>
        <p:spPr>
          <a:xfrm>
            <a:off x="5601493" y="904193"/>
            <a:ext cx="747317" cy="242595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>
            <a:solidFill>
              <a:srgbClr val="7030A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7030A0"/>
                </a:solidFill>
              </a:rPr>
              <a:t>R226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B8017F8-36C1-AA8A-5C98-C5E1AFFADCFD}"/>
              </a:ext>
            </a:extLst>
          </p:cNvPr>
          <p:cNvSpPr/>
          <p:nvPr/>
        </p:nvSpPr>
        <p:spPr>
          <a:xfrm>
            <a:off x="6746026" y="2449965"/>
            <a:ext cx="747317" cy="242595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>
            <a:solidFill>
              <a:srgbClr val="7030A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7030A0"/>
                </a:solidFill>
              </a:rPr>
              <a:t>I320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05FF7AE-F4CA-18BE-5E4A-8DC57F844BC0}"/>
              </a:ext>
            </a:extLst>
          </p:cNvPr>
          <p:cNvSpPr/>
          <p:nvPr/>
        </p:nvSpPr>
        <p:spPr>
          <a:xfrm>
            <a:off x="6898448" y="3787353"/>
            <a:ext cx="747317" cy="242595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>
            <a:solidFill>
              <a:srgbClr val="7030A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7030A0"/>
                </a:solidFill>
              </a:rPr>
              <a:t>R319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D1CD9FE-0080-DC5E-EFD4-C72904905792}"/>
              </a:ext>
            </a:extLst>
          </p:cNvPr>
          <p:cNvSpPr/>
          <p:nvPr/>
        </p:nvSpPr>
        <p:spPr>
          <a:xfrm>
            <a:off x="2556604" y="2207370"/>
            <a:ext cx="747317" cy="242595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>
            <a:solidFill>
              <a:srgbClr val="7030A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7030A0"/>
                </a:solidFill>
              </a:rPr>
              <a:t>F403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6DED21F-1655-6254-4370-0ADBD9A5489D}"/>
              </a:ext>
            </a:extLst>
          </p:cNvPr>
          <p:cNvSpPr/>
          <p:nvPr/>
        </p:nvSpPr>
        <p:spPr>
          <a:xfrm>
            <a:off x="2086416" y="3615613"/>
            <a:ext cx="747317" cy="242595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>
            <a:solidFill>
              <a:srgbClr val="7030A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7030A0"/>
                </a:solidFill>
              </a:rPr>
              <a:t>D401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FF660EC-17E5-D4A3-73E8-00C091B16391}"/>
              </a:ext>
            </a:extLst>
          </p:cNvPr>
          <p:cNvSpPr/>
          <p:nvPr/>
        </p:nvSpPr>
        <p:spPr>
          <a:xfrm>
            <a:off x="2086416" y="2999792"/>
            <a:ext cx="747317" cy="242595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>
            <a:solidFill>
              <a:srgbClr val="7030A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7030A0"/>
                </a:solidFill>
              </a:rPr>
              <a:t>D399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6DB0EB1-D549-D55A-B304-598C29AB49F8}"/>
              </a:ext>
            </a:extLst>
          </p:cNvPr>
          <p:cNvSpPr/>
          <p:nvPr/>
        </p:nvSpPr>
        <p:spPr>
          <a:xfrm>
            <a:off x="4361476" y="904192"/>
            <a:ext cx="747317" cy="242595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M72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2ADB851-584A-F1CA-2DC3-EEC22650CA02}"/>
              </a:ext>
            </a:extLst>
          </p:cNvPr>
          <p:cNvSpPr/>
          <p:nvPr/>
        </p:nvSpPr>
        <p:spPr>
          <a:xfrm>
            <a:off x="6054295" y="1929683"/>
            <a:ext cx="747317" cy="242595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R69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E424E10-229C-0335-F6D3-956BB88A0FBD}"/>
              </a:ext>
            </a:extLst>
          </p:cNvPr>
          <p:cNvSpPr/>
          <p:nvPr/>
        </p:nvSpPr>
        <p:spPr>
          <a:xfrm>
            <a:off x="4050833" y="2086072"/>
            <a:ext cx="747317" cy="242595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K64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52BC62D-A516-9734-AFE8-E87BA4611B5A}"/>
              </a:ext>
            </a:extLst>
          </p:cNvPr>
          <p:cNvSpPr/>
          <p:nvPr/>
        </p:nvSpPr>
        <p:spPr>
          <a:xfrm>
            <a:off x="4184195" y="3121089"/>
            <a:ext cx="747317" cy="242595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E60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F4D383CD-FED4-4779-652B-B4369D927D11}"/>
              </a:ext>
            </a:extLst>
          </p:cNvPr>
          <p:cNvSpPr/>
          <p:nvPr/>
        </p:nvSpPr>
        <p:spPr>
          <a:xfrm>
            <a:off x="3944170" y="3615613"/>
            <a:ext cx="747317" cy="242595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K56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C4F0516B-A783-FFF9-778E-018AFFAFD510}"/>
              </a:ext>
            </a:extLst>
          </p:cNvPr>
          <p:cNvSpPr/>
          <p:nvPr/>
        </p:nvSpPr>
        <p:spPr>
          <a:xfrm>
            <a:off x="5169595" y="2878494"/>
            <a:ext cx="747317" cy="242595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N30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5C5E7D3-F4E0-AA62-88DC-064B3582E988}"/>
              </a:ext>
            </a:extLst>
          </p:cNvPr>
          <p:cNvSpPr/>
          <p:nvPr/>
        </p:nvSpPr>
        <p:spPr>
          <a:xfrm>
            <a:off x="5770399" y="4101961"/>
            <a:ext cx="747317" cy="242595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N33</a:t>
            </a:r>
          </a:p>
        </p:txBody>
      </p:sp>
      <p:cxnSp>
        <p:nvCxnSpPr>
          <p:cNvPr id="24" name="Connector: Curved 23">
            <a:extLst>
              <a:ext uri="{FF2B5EF4-FFF2-40B4-BE49-F238E27FC236}">
                <a16:creationId xmlns:a16="http://schemas.microsoft.com/office/drawing/2014/main" id="{AE782C3A-6BC3-C4B5-AA5F-1EED63CD5A65}"/>
              </a:ext>
            </a:extLst>
          </p:cNvPr>
          <p:cNvCxnSpPr>
            <a:cxnSpLocks/>
            <a:stCxn id="12" idx="3"/>
            <a:endCxn id="6" idx="1"/>
          </p:cNvCxnSpPr>
          <p:nvPr/>
        </p:nvCxnSpPr>
        <p:spPr>
          <a:xfrm>
            <a:off x="5108793" y="1025490"/>
            <a:ext cx="492700" cy="1"/>
          </a:xfrm>
          <a:prstGeom prst="curvedConnector3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Curved 26">
            <a:extLst>
              <a:ext uri="{FF2B5EF4-FFF2-40B4-BE49-F238E27FC236}">
                <a16:creationId xmlns:a16="http://schemas.microsoft.com/office/drawing/2014/main" id="{AF151E35-7CE3-ED73-AE61-F9BC25CBC1ED}"/>
              </a:ext>
            </a:extLst>
          </p:cNvPr>
          <p:cNvCxnSpPr>
            <a:cxnSpLocks/>
            <a:stCxn id="6" idx="2"/>
          </p:cNvCxnSpPr>
          <p:nvPr/>
        </p:nvCxnSpPr>
        <p:spPr>
          <a:xfrm rot="16200000" flipH="1">
            <a:off x="5770534" y="1351406"/>
            <a:ext cx="782895" cy="373658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D3420A57-2F26-5AFA-FF57-AC9CCA1815FA}"/>
              </a:ext>
            </a:extLst>
          </p:cNvPr>
          <p:cNvCxnSpPr>
            <a:cxnSpLocks/>
            <a:stCxn id="7" idx="1"/>
            <a:endCxn id="17" idx="0"/>
          </p:cNvCxnSpPr>
          <p:nvPr/>
        </p:nvCxnSpPr>
        <p:spPr>
          <a:xfrm rot="10800000" flipV="1">
            <a:off x="5543254" y="2571262"/>
            <a:ext cx="1202772" cy="307231"/>
          </a:xfrm>
          <a:prstGeom prst="curvedConnector2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Curved 34">
            <a:extLst>
              <a:ext uri="{FF2B5EF4-FFF2-40B4-BE49-F238E27FC236}">
                <a16:creationId xmlns:a16="http://schemas.microsoft.com/office/drawing/2014/main" id="{2383662C-4CF0-288B-506A-0B774DA671B1}"/>
              </a:ext>
            </a:extLst>
          </p:cNvPr>
          <p:cNvCxnSpPr>
            <a:cxnSpLocks/>
            <a:stCxn id="8" idx="2"/>
            <a:endCxn id="18" idx="3"/>
          </p:cNvCxnSpPr>
          <p:nvPr/>
        </p:nvCxnSpPr>
        <p:spPr>
          <a:xfrm rot="5400000">
            <a:off x="6798257" y="3749408"/>
            <a:ext cx="193311" cy="754391"/>
          </a:xfrm>
          <a:prstGeom prst="curvedConnector2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Curved 37">
            <a:extLst>
              <a:ext uri="{FF2B5EF4-FFF2-40B4-BE49-F238E27FC236}">
                <a16:creationId xmlns:a16="http://schemas.microsoft.com/office/drawing/2014/main" id="{CE637FAE-0566-EB0B-BA28-51AE6BD36750}"/>
              </a:ext>
            </a:extLst>
          </p:cNvPr>
          <p:cNvCxnSpPr>
            <a:cxnSpLocks/>
            <a:stCxn id="10" idx="2"/>
            <a:endCxn id="16" idx="2"/>
          </p:cNvCxnSpPr>
          <p:nvPr/>
        </p:nvCxnSpPr>
        <p:spPr>
          <a:xfrm rot="16200000" flipH="1">
            <a:off x="3388952" y="2929331"/>
            <a:ext cx="12700" cy="1857754"/>
          </a:xfrm>
          <a:prstGeom prst="curvedConnector3">
            <a:avLst>
              <a:gd name="adj1" fmla="val 3955102"/>
            </a:avLst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Curved 41">
            <a:extLst>
              <a:ext uri="{FF2B5EF4-FFF2-40B4-BE49-F238E27FC236}">
                <a16:creationId xmlns:a16="http://schemas.microsoft.com/office/drawing/2014/main" id="{AC2398F0-9727-CE32-2B0C-2C1DA951FE23}"/>
              </a:ext>
            </a:extLst>
          </p:cNvPr>
          <p:cNvCxnSpPr>
            <a:cxnSpLocks/>
            <a:stCxn id="9" idx="2"/>
            <a:endCxn id="15" idx="0"/>
          </p:cNvCxnSpPr>
          <p:nvPr/>
        </p:nvCxnSpPr>
        <p:spPr>
          <a:xfrm rot="16200000" flipH="1">
            <a:off x="3408496" y="1971731"/>
            <a:ext cx="671124" cy="1627591"/>
          </a:xfrm>
          <a:prstGeom prst="curvedConnector3">
            <a:avLst>
              <a:gd name="adj1" fmla="val 99124"/>
            </a:avLst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Curved 45">
            <a:extLst>
              <a:ext uri="{FF2B5EF4-FFF2-40B4-BE49-F238E27FC236}">
                <a16:creationId xmlns:a16="http://schemas.microsoft.com/office/drawing/2014/main" id="{1608D413-7941-EB42-D8E9-D8201C89B2DA}"/>
              </a:ext>
            </a:extLst>
          </p:cNvPr>
          <p:cNvCxnSpPr>
            <a:cxnSpLocks/>
            <a:stCxn id="11" idx="0"/>
            <a:endCxn id="14" idx="2"/>
          </p:cNvCxnSpPr>
          <p:nvPr/>
        </p:nvCxnSpPr>
        <p:spPr>
          <a:xfrm rot="5400000" flipH="1" flipV="1">
            <a:off x="3106721" y="1682022"/>
            <a:ext cx="671125" cy="1964417"/>
          </a:xfrm>
          <a:prstGeom prst="curvedConnector3">
            <a:avLst>
              <a:gd name="adj1" fmla="val 40731"/>
            </a:avLst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1009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-up of a structure&#10;&#10;Description automatically generated">
            <a:extLst>
              <a:ext uri="{FF2B5EF4-FFF2-40B4-BE49-F238E27FC236}">
                <a16:creationId xmlns:a16="http://schemas.microsoft.com/office/drawing/2014/main" id="{C19EBAF8-A816-137B-B368-0DF89EE371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73" y="-3"/>
            <a:ext cx="11096670" cy="6858000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98F6D38-72EF-3EC8-B697-05C5949A8CA3}"/>
              </a:ext>
            </a:extLst>
          </p:cNvPr>
          <p:cNvSpPr/>
          <p:nvPr/>
        </p:nvSpPr>
        <p:spPr>
          <a:xfrm>
            <a:off x="9650392" y="2034523"/>
            <a:ext cx="747317" cy="242595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>
            <a:solidFill>
              <a:schemeClr val="accent4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4"/>
                </a:solidFill>
              </a:rPr>
              <a:t>D399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61479F4-7DCD-F8D2-3C79-2243C94699F9}"/>
              </a:ext>
            </a:extLst>
          </p:cNvPr>
          <p:cNvSpPr/>
          <p:nvPr/>
        </p:nvSpPr>
        <p:spPr>
          <a:xfrm>
            <a:off x="9600628" y="366920"/>
            <a:ext cx="747317" cy="242595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>
            <a:solidFill>
              <a:schemeClr val="accent4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4"/>
                </a:solidFill>
              </a:rPr>
              <a:t>L395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6F317C7-6865-76CC-D5C1-954E350CC6B4}"/>
              </a:ext>
            </a:extLst>
          </p:cNvPr>
          <p:cNvSpPr/>
          <p:nvPr/>
        </p:nvSpPr>
        <p:spPr>
          <a:xfrm>
            <a:off x="7622425" y="4213887"/>
            <a:ext cx="747317" cy="242595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>
            <a:solidFill>
              <a:schemeClr val="accent4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4"/>
                </a:solidFill>
              </a:rPr>
              <a:t>S410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5485841-ECA7-88D7-D46E-0D9ABCED05E6}"/>
              </a:ext>
            </a:extLst>
          </p:cNvPr>
          <p:cNvSpPr/>
          <p:nvPr/>
        </p:nvSpPr>
        <p:spPr>
          <a:xfrm>
            <a:off x="7862337" y="5533052"/>
            <a:ext cx="747317" cy="242595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>
            <a:solidFill>
              <a:schemeClr val="accent4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4"/>
                </a:solidFill>
              </a:rPr>
              <a:t>S413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BE35D410-B1FC-178A-F3E5-F620CBACCC12}"/>
              </a:ext>
            </a:extLst>
          </p:cNvPr>
          <p:cNvSpPr/>
          <p:nvPr/>
        </p:nvSpPr>
        <p:spPr>
          <a:xfrm>
            <a:off x="9330954" y="6046280"/>
            <a:ext cx="747317" cy="242595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>
            <a:solidFill>
              <a:schemeClr val="accent4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4"/>
                </a:solidFill>
              </a:rPr>
              <a:t>S416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BBF9227-551D-A862-639E-65E36BBE3071}"/>
              </a:ext>
            </a:extLst>
          </p:cNvPr>
          <p:cNvSpPr/>
          <p:nvPr/>
        </p:nvSpPr>
        <p:spPr>
          <a:xfrm>
            <a:off x="5348682" y="969050"/>
            <a:ext cx="747318" cy="242595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>
            <a:solidFill>
              <a:schemeClr val="accent4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accent4"/>
                </a:solidFill>
              </a:rPr>
              <a:t>G335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ECB0EF2B-FF3D-08D2-D884-FBF009850EC8}"/>
              </a:ext>
            </a:extLst>
          </p:cNvPr>
          <p:cNvSpPr/>
          <p:nvPr/>
        </p:nvSpPr>
        <p:spPr>
          <a:xfrm>
            <a:off x="2111844" y="2210479"/>
            <a:ext cx="747317" cy="242595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>
            <a:solidFill>
              <a:schemeClr val="accent4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4"/>
                </a:solidFill>
              </a:rPr>
              <a:t>N77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A31A324B-3B9D-103F-BEFB-AB4541624846}"/>
              </a:ext>
            </a:extLst>
          </p:cNvPr>
          <p:cNvSpPr/>
          <p:nvPr/>
        </p:nvSpPr>
        <p:spPr>
          <a:xfrm>
            <a:off x="4900825" y="1340496"/>
            <a:ext cx="747317" cy="242595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>
            <a:solidFill>
              <a:schemeClr val="accent4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4"/>
                </a:solidFill>
              </a:rPr>
              <a:t>S310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775506CC-047E-9625-8207-BDA51860E5BE}"/>
              </a:ext>
            </a:extLst>
          </p:cNvPr>
          <p:cNvSpPr/>
          <p:nvPr/>
        </p:nvSpPr>
        <p:spPr>
          <a:xfrm>
            <a:off x="6391539" y="1756395"/>
            <a:ext cx="747317" cy="242595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>
            <a:solidFill>
              <a:schemeClr val="accent4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4"/>
                </a:solidFill>
              </a:rPr>
              <a:t>A336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957D2DC1-C04A-89BD-3125-B980A3A5ED35}"/>
              </a:ext>
            </a:extLst>
          </p:cNvPr>
          <p:cNvSpPr/>
          <p:nvPr/>
        </p:nvSpPr>
        <p:spPr>
          <a:xfrm>
            <a:off x="2481649" y="1340496"/>
            <a:ext cx="747317" cy="242595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K71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1A2BD33D-ECA2-CCE8-603E-EE4A01CB24C6}"/>
              </a:ext>
            </a:extLst>
          </p:cNvPr>
          <p:cNvSpPr/>
          <p:nvPr/>
        </p:nvSpPr>
        <p:spPr>
          <a:xfrm>
            <a:off x="3104558" y="2680995"/>
            <a:ext cx="747317" cy="242595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F70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E748D7D4-7023-4449-0EBC-DC6E055532F7}"/>
              </a:ext>
            </a:extLst>
          </p:cNvPr>
          <p:cNvSpPr/>
          <p:nvPr/>
        </p:nvSpPr>
        <p:spPr>
          <a:xfrm>
            <a:off x="5237149" y="2155821"/>
            <a:ext cx="747317" cy="242595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K68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1916387B-FFAA-BA31-C00D-237EA3C23E5D}"/>
              </a:ext>
            </a:extLst>
          </p:cNvPr>
          <p:cNvSpPr/>
          <p:nvPr/>
        </p:nvSpPr>
        <p:spPr>
          <a:xfrm>
            <a:off x="8803549" y="878196"/>
            <a:ext cx="747317" cy="242595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N46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8C2EEBFF-E301-0A9F-92D7-7830CCE4D1C3}"/>
              </a:ext>
            </a:extLst>
          </p:cNvPr>
          <p:cNvSpPr/>
          <p:nvPr/>
        </p:nvSpPr>
        <p:spPr>
          <a:xfrm>
            <a:off x="7248767" y="4812352"/>
            <a:ext cx="747317" cy="242595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Y7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0644F1C1-EE3D-6149-8340-721E1D6997D4}"/>
              </a:ext>
            </a:extLst>
          </p:cNvPr>
          <p:cNvSpPr/>
          <p:nvPr/>
        </p:nvSpPr>
        <p:spPr>
          <a:xfrm>
            <a:off x="9371684" y="4651495"/>
            <a:ext cx="747317" cy="242595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L5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4B0FFF7B-7E66-1750-B77A-677A9231C34E}"/>
              </a:ext>
            </a:extLst>
          </p:cNvPr>
          <p:cNvSpPr/>
          <p:nvPr/>
        </p:nvSpPr>
        <p:spPr>
          <a:xfrm>
            <a:off x="9600629" y="5654347"/>
            <a:ext cx="747317" cy="242595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S6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43C954B2-5F13-1F72-C328-CBA642803205}"/>
              </a:ext>
            </a:extLst>
          </p:cNvPr>
          <p:cNvSpPr/>
          <p:nvPr/>
        </p:nvSpPr>
        <p:spPr>
          <a:xfrm>
            <a:off x="7248767" y="1513800"/>
            <a:ext cx="747317" cy="242595"/>
          </a:xfrm>
          <a:prstGeom prst="roundRect">
            <a:avLst>
              <a:gd name="adj" fmla="val 50000"/>
            </a:avLst>
          </a:prstGeom>
          <a:solidFill>
            <a:srgbClr val="CC00CC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H25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F04FFF8-79CF-B705-B731-5FD0F3B3F1B1}"/>
              </a:ext>
            </a:extLst>
          </p:cNvPr>
          <p:cNvSpPr/>
          <p:nvPr/>
        </p:nvSpPr>
        <p:spPr>
          <a:xfrm>
            <a:off x="10119001" y="1064312"/>
            <a:ext cx="747317" cy="242595"/>
          </a:xfrm>
          <a:prstGeom prst="roundRect">
            <a:avLst>
              <a:gd name="adj" fmla="val 50000"/>
            </a:avLst>
          </a:prstGeom>
          <a:solidFill>
            <a:srgbClr val="CC00CC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R47</a:t>
            </a:r>
          </a:p>
        </p:txBody>
      </p:sp>
      <p:cxnSp>
        <p:nvCxnSpPr>
          <p:cNvPr id="2" name="Connector: Curved 1">
            <a:extLst>
              <a:ext uri="{FF2B5EF4-FFF2-40B4-BE49-F238E27FC236}">
                <a16:creationId xmlns:a16="http://schemas.microsoft.com/office/drawing/2014/main" id="{F2169F01-9A5F-0F01-3122-524A439ED708}"/>
              </a:ext>
            </a:extLst>
          </p:cNvPr>
          <p:cNvCxnSpPr>
            <a:cxnSpLocks/>
            <a:stCxn id="19" idx="2"/>
            <a:endCxn id="22" idx="3"/>
          </p:cNvCxnSpPr>
          <p:nvPr/>
        </p:nvCxnSpPr>
        <p:spPr>
          <a:xfrm rot="5400000">
            <a:off x="6235768" y="1747688"/>
            <a:ext cx="278129" cy="780732"/>
          </a:xfrm>
          <a:prstGeom prst="curvedConnector2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D96DAF32-A5B5-A64C-8A4B-825C90A62DD8}"/>
              </a:ext>
            </a:extLst>
          </p:cNvPr>
          <p:cNvCxnSpPr>
            <a:cxnSpLocks/>
            <a:stCxn id="27" idx="0"/>
          </p:cNvCxnSpPr>
          <p:nvPr/>
        </p:nvCxnSpPr>
        <p:spPr>
          <a:xfrm rot="16200000" flipV="1">
            <a:off x="6641482" y="532856"/>
            <a:ext cx="435464" cy="1526424"/>
          </a:xfrm>
          <a:prstGeom prst="curvedConnector2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Curved 30">
            <a:extLst>
              <a:ext uri="{FF2B5EF4-FFF2-40B4-BE49-F238E27FC236}">
                <a16:creationId xmlns:a16="http://schemas.microsoft.com/office/drawing/2014/main" id="{FB93E8EF-F9F4-A318-10DE-B5B1CF0ED2D0}"/>
              </a:ext>
            </a:extLst>
          </p:cNvPr>
          <p:cNvCxnSpPr>
            <a:cxnSpLocks/>
            <a:stCxn id="18" idx="2"/>
            <a:endCxn id="20" idx="2"/>
          </p:cNvCxnSpPr>
          <p:nvPr/>
        </p:nvCxnSpPr>
        <p:spPr>
          <a:xfrm rot="5400000">
            <a:off x="4064896" y="373503"/>
            <a:ext cx="12700" cy="2419176"/>
          </a:xfrm>
          <a:prstGeom prst="curvedConnector3">
            <a:avLst>
              <a:gd name="adj1" fmla="val 1800000"/>
            </a:avLst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08EC3387-D3A0-5C2D-2F3B-52CB38972E14}"/>
              </a:ext>
            </a:extLst>
          </p:cNvPr>
          <p:cNvCxnSpPr>
            <a:cxnSpLocks/>
            <a:stCxn id="17" idx="2"/>
            <a:endCxn id="21" idx="1"/>
          </p:cNvCxnSpPr>
          <p:nvPr/>
        </p:nvCxnSpPr>
        <p:spPr>
          <a:xfrm rot="16200000" flipH="1">
            <a:off x="2620421" y="2318155"/>
            <a:ext cx="349219" cy="619055"/>
          </a:xfrm>
          <a:prstGeom prst="curvedConnector2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Curved 36">
            <a:extLst>
              <a:ext uri="{FF2B5EF4-FFF2-40B4-BE49-F238E27FC236}">
                <a16:creationId xmlns:a16="http://schemas.microsoft.com/office/drawing/2014/main" id="{19D38EAA-B0E8-6E54-0D54-4A9BFC681689}"/>
              </a:ext>
            </a:extLst>
          </p:cNvPr>
          <p:cNvCxnSpPr>
            <a:cxnSpLocks/>
            <a:stCxn id="13" idx="1"/>
            <a:endCxn id="24" idx="1"/>
          </p:cNvCxnSpPr>
          <p:nvPr/>
        </p:nvCxnSpPr>
        <p:spPr>
          <a:xfrm rot="10800000" flipV="1">
            <a:off x="7248767" y="4335184"/>
            <a:ext cx="373658" cy="598465"/>
          </a:xfrm>
          <a:prstGeom prst="curvedConnector3">
            <a:avLst>
              <a:gd name="adj1" fmla="val 137873"/>
            </a:avLst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Curved 44">
            <a:extLst>
              <a:ext uri="{FF2B5EF4-FFF2-40B4-BE49-F238E27FC236}">
                <a16:creationId xmlns:a16="http://schemas.microsoft.com/office/drawing/2014/main" id="{8462E232-ECDC-5569-1137-F1A7E8E660B7}"/>
              </a:ext>
            </a:extLst>
          </p:cNvPr>
          <p:cNvCxnSpPr>
            <a:cxnSpLocks/>
            <a:stCxn id="4" idx="2"/>
            <a:endCxn id="11" idx="0"/>
          </p:cNvCxnSpPr>
          <p:nvPr/>
        </p:nvCxnSpPr>
        <p:spPr>
          <a:xfrm rot="5400000">
            <a:off x="9894548" y="1436411"/>
            <a:ext cx="727616" cy="468609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Curved 48">
            <a:extLst>
              <a:ext uri="{FF2B5EF4-FFF2-40B4-BE49-F238E27FC236}">
                <a16:creationId xmlns:a16="http://schemas.microsoft.com/office/drawing/2014/main" id="{2CFE6787-EF39-40A0-43E0-6ED6D6FABD19}"/>
              </a:ext>
            </a:extLst>
          </p:cNvPr>
          <p:cNvCxnSpPr>
            <a:cxnSpLocks/>
            <a:stCxn id="12" idx="2"/>
            <a:endCxn id="23" idx="3"/>
          </p:cNvCxnSpPr>
          <p:nvPr/>
        </p:nvCxnSpPr>
        <p:spPr>
          <a:xfrm rot="5400000">
            <a:off x="9567588" y="592794"/>
            <a:ext cx="389979" cy="423421"/>
          </a:xfrm>
          <a:prstGeom prst="curvedConnector2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Curved 51">
            <a:extLst>
              <a:ext uri="{FF2B5EF4-FFF2-40B4-BE49-F238E27FC236}">
                <a16:creationId xmlns:a16="http://schemas.microsoft.com/office/drawing/2014/main" id="{5CAE820E-FA08-AAEC-036F-A0E9F42299B2}"/>
              </a:ext>
            </a:extLst>
          </p:cNvPr>
          <p:cNvCxnSpPr>
            <a:cxnSpLocks/>
            <a:stCxn id="27" idx="2"/>
            <a:endCxn id="19" idx="2"/>
          </p:cNvCxnSpPr>
          <p:nvPr/>
        </p:nvCxnSpPr>
        <p:spPr>
          <a:xfrm rot="5400000">
            <a:off x="7072515" y="1449078"/>
            <a:ext cx="242595" cy="857228"/>
          </a:xfrm>
          <a:prstGeom prst="curvedConnector3">
            <a:avLst>
              <a:gd name="adj1" fmla="val 194231"/>
            </a:avLst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or: Curved 56">
            <a:extLst>
              <a:ext uri="{FF2B5EF4-FFF2-40B4-BE49-F238E27FC236}">
                <a16:creationId xmlns:a16="http://schemas.microsoft.com/office/drawing/2014/main" id="{C8C9F0FF-3A97-2FD5-9C2D-786A8E841922}"/>
              </a:ext>
            </a:extLst>
          </p:cNvPr>
          <p:cNvCxnSpPr>
            <a:cxnSpLocks/>
            <a:stCxn id="14" idx="3"/>
            <a:endCxn id="26" idx="1"/>
          </p:cNvCxnSpPr>
          <p:nvPr/>
        </p:nvCxnSpPr>
        <p:spPr>
          <a:xfrm>
            <a:off x="8609654" y="5654350"/>
            <a:ext cx="990975" cy="121295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or: Curved 60">
            <a:extLst>
              <a:ext uri="{FF2B5EF4-FFF2-40B4-BE49-F238E27FC236}">
                <a16:creationId xmlns:a16="http://schemas.microsoft.com/office/drawing/2014/main" id="{25B93136-546B-C819-2AC4-2CC9E288841C}"/>
              </a:ext>
            </a:extLst>
          </p:cNvPr>
          <p:cNvCxnSpPr>
            <a:cxnSpLocks/>
            <a:stCxn id="25" idx="3"/>
            <a:endCxn id="15" idx="3"/>
          </p:cNvCxnSpPr>
          <p:nvPr/>
        </p:nvCxnSpPr>
        <p:spPr>
          <a:xfrm flipH="1">
            <a:off x="10078271" y="4772793"/>
            <a:ext cx="40730" cy="1394785"/>
          </a:xfrm>
          <a:prstGeom prst="curvedConnector3">
            <a:avLst>
              <a:gd name="adj1" fmla="val -1324874"/>
            </a:avLst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close-up of a structure&#10;&#10;Description automatically generated">
            <a:extLst>
              <a:ext uri="{FF2B5EF4-FFF2-40B4-BE49-F238E27FC236}">
                <a16:creationId xmlns:a16="http://schemas.microsoft.com/office/drawing/2014/main" id="{D1BC3FF9-1FB0-AB64-6E12-6DCAF0D027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9152" y="-1264"/>
            <a:ext cx="9397313" cy="6858000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46223A7-A3D6-D9E4-8DD2-0B68DE338A46}"/>
              </a:ext>
            </a:extLst>
          </p:cNvPr>
          <p:cNvSpPr/>
          <p:nvPr/>
        </p:nvSpPr>
        <p:spPr>
          <a:xfrm>
            <a:off x="14345958" y="902929"/>
            <a:ext cx="747317" cy="242595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>
            <a:solidFill>
              <a:srgbClr val="7030A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7030A0"/>
                </a:solidFill>
              </a:rPr>
              <a:t>R226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67EE768-E5A7-41FE-6AFC-04B50F8EBABA}"/>
              </a:ext>
            </a:extLst>
          </p:cNvPr>
          <p:cNvSpPr/>
          <p:nvPr/>
        </p:nvSpPr>
        <p:spPr>
          <a:xfrm>
            <a:off x="15490491" y="2448701"/>
            <a:ext cx="747317" cy="242595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>
            <a:solidFill>
              <a:srgbClr val="7030A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7030A0"/>
                </a:solidFill>
              </a:rPr>
              <a:t>I320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F274EB8-7F7B-B3D4-5B54-CCADA5F548A5}"/>
              </a:ext>
            </a:extLst>
          </p:cNvPr>
          <p:cNvSpPr/>
          <p:nvPr/>
        </p:nvSpPr>
        <p:spPr>
          <a:xfrm>
            <a:off x="15642913" y="3786089"/>
            <a:ext cx="747317" cy="242595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>
            <a:solidFill>
              <a:srgbClr val="7030A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7030A0"/>
                </a:solidFill>
              </a:rPr>
              <a:t>R319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F5948A2-E9F3-2AC7-F37A-71E48FCFFD48}"/>
              </a:ext>
            </a:extLst>
          </p:cNvPr>
          <p:cNvSpPr/>
          <p:nvPr/>
        </p:nvSpPr>
        <p:spPr>
          <a:xfrm>
            <a:off x="11301069" y="2206106"/>
            <a:ext cx="747317" cy="242595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>
            <a:solidFill>
              <a:srgbClr val="7030A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7030A0"/>
                </a:solidFill>
              </a:rPr>
              <a:t>F403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D816C962-9764-6512-2C01-F24D7DCACFF8}"/>
              </a:ext>
            </a:extLst>
          </p:cNvPr>
          <p:cNvSpPr/>
          <p:nvPr/>
        </p:nvSpPr>
        <p:spPr>
          <a:xfrm>
            <a:off x="10830881" y="3614349"/>
            <a:ext cx="747317" cy="242595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>
            <a:solidFill>
              <a:srgbClr val="7030A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7030A0"/>
                </a:solidFill>
              </a:rPr>
              <a:t>D401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20374FCC-3951-F6BB-ECC8-EC8982348443}"/>
              </a:ext>
            </a:extLst>
          </p:cNvPr>
          <p:cNvSpPr/>
          <p:nvPr/>
        </p:nvSpPr>
        <p:spPr>
          <a:xfrm>
            <a:off x="10830881" y="2998528"/>
            <a:ext cx="747317" cy="242595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>
            <a:solidFill>
              <a:srgbClr val="7030A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7030A0"/>
                </a:solidFill>
              </a:rPr>
              <a:t>D399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9F1B3938-D1ED-E0C7-009B-9979EE0DDB64}"/>
              </a:ext>
            </a:extLst>
          </p:cNvPr>
          <p:cNvSpPr/>
          <p:nvPr/>
        </p:nvSpPr>
        <p:spPr>
          <a:xfrm>
            <a:off x="13105941" y="902928"/>
            <a:ext cx="747317" cy="242595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M72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8825D7C1-B649-EC6E-4326-34A56F2EFB4C}"/>
              </a:ext>
            </a:extLst>
          </p:cNvPr>
          <p:cNvSpPr/>
          <p:nvPr/>
        </p:nvSpPr>
        <p:spPr>
          <a:xfrm>
            <a:off x="14798760" y="1928419"/>
            <a:ext cx="747317" cy="242595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R69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6B1B39B8-26E1-71B5-D555-B1B400B01254}"/>
              </a:ext>
            </a:extLst>
          </p:cNvPr>
          <p:cNvSpPr/>
          <p:nvPr/>
        </p:nvSpPr>
        <p:spPr>
          <a:xfrm>
            <a:off x="12795298" y="2084808"/>
            <a:ext cx="747317" cy="242595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K64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EB74956C-7CAA-91E0-DFDF-D80A5E2626F0}"/>
              </a:ext>
            </a:extLst>
          </p:cNvPr>
          <p:cNvSpPr/>
          <p:nvPr/>
        </p:nvSpPr>
        <p:spPr>
          <a:xfrm>
            <a:off x="12928660" y="3119825"/>
            <a:ext cx="747317" cy="242595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E60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B4BE03CB-8C02-7B1B-623D-7ABDA072B70E}"/>
              </a:ext>
            </a:extLst>
          </p:cNvPr>
          <p:cNvSpPr/>
          <p:nvPr/>
        </p:nvSpPr>
        <p:spPr>
          <a:xfrm>
            <a:off x="12688635" y="3614349"/>
            <a:ext cx="747317" cy="242595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K56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129F587C-B8B8-B27F-2CFE-51DABBADF748}"/>
              </a:ext>
            </a:extLst>
          </p:cNvPr>
          <p:cNvSpPr/>
          <p:nvPr/>
        </p:nvSpPr>
        <p:spPr>
          <a:xfrm>
            <a:off x="13914060" y="2877230"/>
            <a:ext cx="747317" cy="242595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N30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521F1469-9B46-BC05-FF82-F9B4C89AB13F}"/>
              </a:ext>
            </a:extLst>
          </p:cNvPr>
          <p:cNvSpPr/>
          <p:nvPr/>
        </p:nvSpPr>
        <p:spPr>
          <a:xfrm>
            <a:off x="14514864" y="4100697"/>
            <a:ext cx="747317" cy="242595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N33</a:t>
            </a:r>
          </a:p>
        </p:txBody>
      </p:sp>
      <p:cxnSp>
        <p:nvCxnSpPr>
          <p:cNvPr id="40" name="Connector: Curved 39">
            <a:extLst>
              <a:ext uri="{FF2B5EF4-FFF2-40B4-BE49-F238E27FC236}">
                <a16:creationId xmlns:a16="http://schemas.microsoft.com/office/drawing/2014/main" id="{915246DA-4F26-CE28-679A-B0882FBA90A7}"/>
              </a:ext>
            </a:extLst>
          </p:cNvPr>
          <p:cNvCxnSpPr>
            <a:cxnSpLocks/>
            <a:stCxn id="30" idx="3"/>
            <a:endCxn id="6" idx="1"/>
          </p:cNvCxnSpPr>
          <p:nvPr/>
        </p:nvCxnSpPr>
        <p:spPr>
          <a:xfrm>
            <a:off x="13853258" y="1024226"/>
            <a:ext cx="492700" cy="1"/>
          </a:xfrm>
          <a:prstGeom prst="curvedConnector3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Curved 40">
            <a:extLst>
              <a:ext uri="{FF2B5EF4-FFF2-40B4-BE49-F238E27FC236}">
                <a16:creationId xmlns:a16="http://schemas.microsoft.com/office/drawing/2014/main" id="{269F954C-9F85-35FC-2C01-C791083ED07D}"/>
              </a:ext>
            </a:extLst>
          </p:cNvPr>
          <p:cNvCxnSpPr>
            <a:cxnSpLocks/>
            <a:stCxn id="6" idx="2"/>
          </p:cNvCxnSpPr>
          <p:nvPr/>
        </p:nvCxnSpPr>
        <p:spPr>
          <a:xfrm rot="16200000" flipH="1">
            <a:off x="14514999" y="1350142"/>
            <a:ext cx="782895" cy="373658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Curved 41">
            <a:extLst>
              <a:ext uri="{FF2B5EF4-FFF2-40B4-BE49-F238E27FC236}">
                <a16:creationId xmlns:a16="http://schemas.microsoft.com/office/drawing/2014/main" id="{692D8A1F-2925-E18D-4582-432911501A97}"/>
              </a:ext>
            </a:extLst>
          </p:cNvPr>
          <p:cNvCxnSpPr>
            <a:cxnSpLocks/>
            <a:stCxn id="8" idx="1"/>
            <a:endCxn id="38" idx="0"/>
          </p:cNvCxnSpPr>
          <p:nvPr/>
        </p:nvCxnSpPr>
        <p:spPr>
          <a:xfrm rot="10800000" flipV="1">
            <a:off x="14287719" y="2569998"/>
            <a:ext cx="1202772" cy="307231"/>
          </a:xfrm>
          <a:prstGeom prst="curvedConnector2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Curved 42">
            <a:extLst>
              <a:ext uri="{FF2B5EF4-FFF2-40B4-BE49-F238E27FC236}">
                <a16:creationId xmlns:a16="http://schemas.microsoft.com/office/drawing/2014/main" id="{C7B5D766-AE60-11FD-26AC-6864BC07FBD0}"/>
              </a:ext>
            </a:extLst>
          </p:cNvPr>
          <p:cNvCxnSpPr>
            <a:cxnSpLocks/>
            <a:stCxn id="9" idx="2"/>
            <a:endCxn id="39" idx="3"/>
          </p:cNvCxnSpPr>
          <p:nvPr/>
        </p:nvCxnSpPr>
        <p:spPr>
          <a:xfrm rot="5400000">
            <a:off x="15542722" y="3748144"/>
            <a:ext cx="193311" cy="754391"/>
          </a:xfrm>
          <a:prstGeom prst="curvedConnector2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Curved 43">
            <a:extLst>
              <a:ext uri="{FF2B5EF4-FFF2-40B4-BE49-F238E27FC236}">
                <a16:creationId xmlns:a16="http://schemas.microsoft.com/office/drawing/2014/main" id="{9974840D-C462-748E-A85F-E05EE3A4FA39}"/>
              </a:ext>
            </a:extLst>
          </p:cNvPr>
          <p:cNvCxnSpPr>
            <a:cxnSpLocks/>
            <a:stCxn id="28" idx="2"/>
            <a:endCxn id="36" idx="2"/>
          </p:cNvCxnSpPr>
          <p:nvPr/>
        </p:nvCxnSpPr>
        <p:spPr>
          <a:xfrm rot="16200000" flipH="1">
            <a:off x="12133417" y="2928067"/>
            <a:ext cx="12700" cy="1857754"/>
          </a:xfrm>
          <a:prstGeom prst="curvedConnector3">
            <a:avLst>
              <a:gd name="adj1" fmla="val 3955102"/>
            </a:avLst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Curved 45">
            <a:extLst>
              <a:ext uri="{FF2B5EF4-FFF2-40B4-BE49-F238E27FC236}">
                <a16:creationId xmlns:a16="http://schemas.microsoft.com/office/drawing/2014/main" id="{ED19EDB7-2370-DB71-891F-FFFE3048D641}"/>
              </a:ext>
            </a:extLst>
          </p:cNvPr>
          <p:cNvCxnSpPr>
            <a:cxnSpLocks/>
            <a:stCxn id="10" idx="2"/>
            <a:endCxn id="35" idx="0"/>
          </p:cNvCxnSpPr>
          <p:nvPr/>
        </p:nvCxnSpPr>
        <p:spPr>
          <a:xfrm rot="16200000" flipH="1">
            <a:off x="12152961" y="1970467"/>
            <a:ext cx="671124" cy="1627591"/>
          </a:xfrm>
          <a:prstGeom prst="curvedConnector3">
            <a:avLst>
              <a:gd name="adj1" fmla="val 99124"/>
            </a:avLst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Curved 46">
            <a:extLst>
              <a:ext uri="{FF2B5EF4-FFF2-40B4-BE49-F238E27FC236}">
                <a16:creationId xmlns:a16="http://schemas.microsoft.com/office/drawing/2014/main" id="{2705D605-6345-0AC4-F74D-3ECE66B5DE83}"/>
              </a:ext>
            </a:extLst>
          </p:cNvPr>
          <p:cNvCxnSpPr>
            <a:cxnSpLocks/>
            <a:stCxn id="29" idx="0"/>
            <a:endCxn id="33" idx="2"/>
          </p:cNvCxnSpPr>
          <p:nvPr/>
        </p:nvCxnSpPr>
        <p:spPr>
          <a:xfrm rot="5400000" flipH="1" flipV="1">
            <a:off x="11851186" y="1680758"/>
            <a:ext cx="671125" cy="1964417"/>
          </a:xfrm>
          <a:prstGeom prst="curvedConnector3">
            <a:avLst>
              <a:gd name="adj1" fmla="val 40731"/>
            </a:avLst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37742D9-EDAD-2CF2-A7B5-1ADCF2E0726A}"/>
              </a:ext>
            </a:extLst>
          </p:cNvPr>
          <p:cNvSpPr txBox="1"/>
          <p:nvPr/>
        </p:nvSpPr>
        <p:spPr>
          <a:xfrm>
            <a:off x="4729907" y="6364648"/>
            <a:ext cx="3506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accent4"/>
                </a:solidFill>
              </a:rPr>
              <a:t>HADDOCK-predicted interface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56B7F22-45FB-67F8-E884-FA7BE907A0CA}"/>
              </a:ext>
            </a:extLst>
          </p:cNvPr>
          <p:cNvSpPr txBox="1"/>
          <p:nvPr/>
        </p:nvSpPr>
        <p:spPr>
          <a:xfrm>
            <a:off x="11231275" y="6364648"/>
            <a:ext cx="4673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AlphaFold2 Multimer-predicted interface</a:t>
            </a:r>
          </a:p>
        </p:txBody>
      </p:sp>
    </p:spTree>
    <p:extLst>
      <p:ext uri="{BB962C8B-B14F-4D97-AF65-F5344CB8AC3E}">
        <p14:creationId xmlns:p14="http://schemas.microsoft.com/office/powerpoint/2010/main" val="8646963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40</TotalTime>
  <Words>67</Words>
  <Application>Microsoft Office PowerPoint</Application>
  <PresentationFormat>Widescreen</PresentationFormat>
  <Paragraphs>64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Colby Ford</dc:creator>
  <cp:lastModifiedBy>Colby Ford</cp:lastModifiedBy>
  <cp:revision>5</cp:revision>
  <dcterms:created xsi:type="dcterms:W3CDTF">2023-10-16T16:41:08Z</dcterms:created>
  <dcterms:modified xsi:type="dcterms:W3CDTF">2023-10-23T15:45:12Z</dcterms:modified>
</cp:coreProperties>
</file>