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0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8D9D-D090-4411-80D3-F46AD0A7E5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45499" y="3236846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8284503" y="2786105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058" y="3279335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5355980" y="2909216"/>
            <a:ext cx="22829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HADDOCK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6501"/>
              </p:ext>
            </p:extLst>
          </p:nvPr>
        </p:nvGraphicFramePr>
        <p:xfrm>
          <a:off x="8407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 rot="18478249">
            <a:off x="20249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1,139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1423897" y="16226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2481968" y="442192"/>
            <a:ext cx="274256" cy="346232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476565" y="3551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512489" y="2354775"/>
            <a:ext cx="297209" cy="264160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2023-06-24T18:25:55Z</dcterms:created>
  <dcterms:modified xsi:type="dcterms:W3CDTF">2023-06-24T18:35:03Z</dcterms:modified>
</cp:coreProperties>
</file>