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0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9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7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6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6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5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3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0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4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7041-87B6-43BA-9C6F-F6D6CF9D795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1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structure&#10;&#10;Description automatically generated">
            <a:extLst>
              <a:ext uri="{FF2B5EF4-FFF2-40B4-BE49-F238E27FC236}">
                <a16:creationId xmlns:a16="http://schemas.microsoft.com/office/drawing/2014/main" id="{C19EBAF8-A816-137B-B368-0DF89EE37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" y="-3"/>
            <a:ext cx="1109667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8F6D38-72EF-3EC8-B697-05C5949A8CA3}"/>
              </a:ext>
            </a:extLst>
          </p:cNvPr>
          <p:cNvSpPr/>
          <p:nvPr/>
        </p:nvSpPr>
        <p:spPr>
          <a:xfrm>
            <a:off x="9650392" y="203452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D399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1479F4-7DCD-F8D2-3C79-2243C94699F9}"/>
              </a:ext>
            </a:extLst>
          </p:cNvPr>
          <p:cNvSpPr/>
          <p:nvPr/>
        </p:nvSpPr>
        <p:spPr>
          <a:xfrm>
            <a:off x="9600628" y="36692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L395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F317C7-6865-76CC-D5C1-954E350CC6B4}"/>
              </a:ext>
            </a:extLst>
          </p:cNvPr>
          <p:cNvSpPr/>
          <p:nvPr/>
        </p:nvSpPr>
        <p:spPr>
          <a:xfrm>
            <a:off x="7622425" y="4213887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485841-ECA7-88D7-D46E-0D9ABCED05E6}"/>
              </a:ext>
            </a:extLst>
          </p:cNvPr>
          <p:cNvSpPr/>
          <p:nvPr/>
        </p:nvSpPr>
        <p:spPr>
          <a:xfrm>
            <a:off x="7862337" y="553305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E35D410-B1FC-178A-F3E5-F620CBACCC12}"/>
              </a:ext>
            </a:extLst>
          </p:cNvPr>
          <p:cNvSpPr/>
          <p:nvPr/>
        </p:nvSpPr>
        <p:spPr>
          <a:xfrm>
            <a:off x="9330954" y="604628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F9227-551D-A862-639E-65E36BBE3071}"/>
              </a:ext>
            </a:extLst>
          </p:cNvPr>
          <p:cNvSpPr/>
          <p:nvPr/>
        </p:nvSpPr>
        <p:spPr>
          <a:xfrm>
            <a:off x="5348682" y="969050"/>
            <a:ext cx="747318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G335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B0EF2B-FF3D-08D2-D884-FBF009850EC8}"/>
              </a:ext>
            </a:extLst>
          </p:cNvPr>
          <p:cNvSpPr/>
          <p:nvPr/>
        </p:nvSpPr>
        <p:spPr>
          <a:xfrm>
            <a:off x="2111844" y="2210479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N77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1A324B-3B9D-103F-BEFB-AB4541624846}"/>
              </a:ext>
            </a:extLst>
          </p:cNvPr>
          <p:cNvSpPr/>
          <p:nvPr/>
        </p:nvSpPr>
        <p:spPr>
          <a:xfrm>
            <a:off x="4900825" y="1340496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S310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75506CC-047E-9625-8207-BDA51860E5BE}"/>
              </a:ext>
            </a:extLst>
          </p:cNvPr>
          <p:cNvSpPr/>
          <p:nvPr/>
        </p:nvSpPr>
        <p:spPr>
          <a:xfrm>
            <a:off x="6391539" y="1756395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A336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57D2DC1-C04A-89BD-3125-B980A3A5ED35}"/>
              </a:ext>
            </a:extLst>
          </p:cNvPr>
          <p:cNvSpPr/>
          <p:nvPr/>
        </p:nvSpPr>
        <p:spPr>
          <a:xfrm>
            <a:off x="2481649" y="1340496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K71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2BD33D-ECA2-CCE8-603E-EE4A01CB24C6}"/>
              </a:ext>
            </a:extLst>
          </p:cNvPr>
          <p:cNvSpPr/>
          <p:nvPr/>
        </p:nvSpPr>
        <p:spPr>
          <a:xfrm>
            <a:off x="3104558" y="2680995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F70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48D7D4-7023-4449-0EBC-DC6E055532F7}"/>
              </a:ext>
            </a:extLst>
          </p:cNvPr>
          <p:cNvSpPr/>
          <p:nvPr/>
        </p:nvSpPr>
        <p:spPr>
          <a:xfrm>
            <a:off x="5237149" y="2155821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K68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16387B-FFAA-BA31-C00D-237EA3C23E5D}"/>
              </a:ext>
            </a:extLst>
          </p:cNvPr>
          <p:cNvSpPr/>
          <p:nvPr/>
        </p:nvSpPr>
        <p:spPr>
          <a:xfrm>
            <a:off x="8803549" y="878196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N46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C2EEBFF-E301-0A9F-92D7-7830CCE4D1C3}"/>
              </a:ext>
            </a:extLst>
          </p:cNvPr>
          <p:cNvSpPr/>
          <p:nvPr/>
        </p:nvSpPr>
        <p:spPr>
          <a:xfrm>
            <a:off x="7248767" y="481235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Y7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44F1C1-EE3D-6149-8340-721E1D6997D4}"/>
              </a:ext>
            </a:extLst>
          </p:cNvPr>
          <p:cNvSpPr/>
          <p:nvPr/>
        </p:nvSpPr>
        <p:spPr>
          <a:xfrm>
            <a:off x="9371684" y="4651495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L5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0FFF7B-7E66-1750-B77A-677A9231C34E}"/>
              </a:ext>
            </a:extLst>
          </p:cNvPr>
          <p:cNvSpPr/>
          <p:nvPr/>
        </p:nvSpPr>
        <p:spPr>
          <a:xfrm>
            <a:off x="9600629" y="5654347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S6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C954B2-5F13-1F72-C328-CBA642803205}"/>
              </a:ext>
            </a:extLst>
          </p:cNvPr>
          <p:cNvSpPr/>
          <p:nvPr/>
        </p:nvSpPr>
        <p:spPr>
          <a:xfrm>
            <a:off x="7248767" y="151380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H25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04FFF8-79CF-B705-B731-5FD0F3B3F1B1}"/>
              </a:ext>
            </a:extLst>
          </p:cNvPr>
          <p:cNvSpPr/>
          <p:nvPr/>
        </p:nvSpPr>
        <p:spPr>
          <a:xfrm>
            <a:off x="10119001" y="106431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R47</a:t>
            </a:r>
          </a:p>
        </p:txBody>
      </p:sp>
    </p:spTree>
    <p:extLst>
      <p:ext uri="{BB962C8B-B14F-4D97-AF65-F5344CB8AC3E}">
        <p14:creationId xmlns:p14="http://schemas.microsoft.com/office/powerpoint/2010/main" val="424260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</TotalTime>
  <Words>18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3</cp:revision>
  <dcterms:created xsi:type="dcterms:W3CDTF">2023-10-16T16:41:08Z</dcterms:created>
  <dcterms:modified xsi:type="dcterms:W3CDTF">2023-10-16T17:16:59Z</dcterms:modified>
</cp:coreProperties>
</file>