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429778-4F48-AB1A-8DF3-3BE8BF8D18D8}" name="Colby Ford" initials="CF" userId="S::colby@tuple.xyz::9b2f997e-ddcc-4945-ad79-261250ebf3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>
        <p:scale>
          <a:sx n="125" d="100"/>
          <a:sy n="125" d="100"/>
        </p:scale>
        <p:origin x="3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7185-A8C6-4624-BFD6-57EEC9B660A1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D887A6-6C20-9EEC-F88D-0EB31539F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88108"/>
              </p:ext>
            </p:extLst>
          </p:nvPr>
        </p:nvGraphicFramePr>
        <p:xfrm>
          <a:off x="0" y="0"/>
          <a:ext cx="7772400" cy="100583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7941">
                  <a:extLst>
                    <a:ext uri="{9D8B030D-6E8A-4147-A177-3AD203B41FA5}">
                      <a16:colId xmlns:a16="http://schemas.microsoft.com/office/drawing/2014/main" val="279404210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37799503"/>
                    </a:ext>
                  </a:extLst>
                </a:gridCol>
                <a:gridCol w="3616859">
                  <a:extLst>
                    <a:ext uri="{9D8B030D-6E8A-4147-A177-3AD203B41FA5}">
                      <a16:colId xmlns:a16="http://schemas.microsoft.com/office/drawing/2014/main" val="4059330406"/>
                    </a:ext>
                  </a:extLst>
                </a:gridCol>
              </a:tblGrid>
              <a:tr h="36015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HADDOCK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AlphaFold2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6872164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WA1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4715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41124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OC43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29800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878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BANAL-20-52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32302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RaTG13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68416"/>
                  </a:ext>
                </a:extLst>
              </a:tr>
            </a:tbl>
          </a:graphicData>
        </a:graphic>
      </p:graphicFrame>
      <p:pic>
        <p:nvPicPr>
          <p:cNvPr id="8" name="Picture 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2EE6CEF2-D09F-59C3-F1EF-AAE77141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62" y="6668361"/>
            <a:ext cx="2288263" cy="2288263"/>
          </a:xfrm>
          <a:prstGeom prst="rect">
            <a:avLst/>
          </a:prstGeom>
        </p:spPr>
      </p:pic>
      <p:pic>
        <p:nvPicPr>
          <p:cNvPr id="10" name="Picture 9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CBC4B071-10A8-DDDF-DC13-BD495B83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62" y="1501506"/>
            <a:ext cx="2286000" cy="2286000"/>
          </a:xfrm>
          <a:prstGeom prst="rect">
            <a:avLst/>
          </a:prstGeom>
        </p:spPr>
      </p:pic>
      <p:pic>
        <p:nvPicPr>
          <p:cNvPr id="12" name="Picture 11" descr="A close-up of a structure&#10;&#10;Description automatically generated">
            <a:extLst>
              <a:ext uri="{FF2B5EF4-FFF2-40B4-BE49-F238E27FC236}">
                <a16:creationId xmlns:a16="http://schemas.microsoft.com/office/drawing/2014/main" id="{3B1A6A6B-492B-B8DE-3AC2-656C39017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99" y="3353019"/>
            <a:ext cx="2286000" cy="2286000"/>
          </a:xfrm>
          <a:prstGeom prst="rect">
            <a:avLst/>
          </a:prstGeom>
        </p:spPr>
      </p:pic>
      <p:pic>
        <p:nvPicPr>
          <p:cNvPr id="14" name="Picture 13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C5BE49AC-3466-A297-B6E7-47DE3AE869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1290125" y="8116921"/>
            <a:ext cx="2286000" cy="1941479"/>
          </a:xfrm>
          <a:prstGeom prst="rect">
            <a:avLst/>
          </a:prstGeom>
        </p:spPr>
      </p:pic>
      <p:pic>
        <p:nvPicPr>
          <p:cNvPr id="16" name="Picture 15" descr="A colorful lines and cur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673F11E-83CA-8B0E-26E2-AC5D0402D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-33948"/>
            <a:ext cx="2286000" cy="2286000"/>
          </a:xfrm>
          <a:prstGeom prst="rect">
            <a:avLst/>
          </a:prstGeom>
        </p:spPr>
      </p:pic>
      <p:pic>
        <p:nvPicPr>
          <p:cNvPr id="18" name="Picture 1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F32AF99B-0441-4271-9FBF-E8418C41F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4789290"/>
            <a:ext cx="2286000" cy="2286000"/>
          </a:xfrm>
          <a:prstGeom prst="rect">
            <a:avLst/>
          </a:prstGeom>
        </p:spPr>
      </p:pic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3EC9AD59-FC7F-59BE-5D91-8A2DE722D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87" y="6412118"/>
            <a:ext cx="2286000" cy="2286000"/>
          </a:xfrm>
          <a:prstGeom prst="rect">
            <a:avLst/>
          </a:prstGeom>
        </p:spPr>
      </p:pic>
      <p:pic>
        <p:nvPicPr>
          <p:cNvPr id="6" name="Picture 5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223248B2-A7D8-B72D-D669-ED7EB23DB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36" y="1120902"/>
            <a:ext cx="3026121" cy="3026121"/>
          </a:xfrm>
          <a:prstGeom prst="rect">
            <a:avLst/>
          </a:prstGeom>
        </p:spPr>
      </p:pic>
      <p:pic>
        <p:nvPicPr>
          <p:cNvPr id="9" name="Picture 8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3D413C5D-B5DA-BF2E-99B8-29EC66DDC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61" y="3033443"/>
            <a:ext cx="2286000" cy="2286000"/>
          </a:xfrm>
          <a:prstGeom prst="rect">
            <a:avLst/>
          </a:prstGeom>
        </p:spPr>
      </p:pic>
      <p:pic>
        <p:nvPicPr>
          <p:cNvPr id="13" name="Picture 12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7A2AA3C1-8E23-33C0-CA4F-187978C538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20"/>
          <a:stretch/>
        </p:blipFill>
        <p:spPr>
          <a:xfrm>
            <a:off x="4863987" y="8271474"/>
            <a:ext cx="2286000" cy="1759765"/>
          </a:xfrm>
          <a:prstGeom prst="rect">
            <a:avLst/>
          </a:prstGeom>
        </p:spPr>
      </p:pic>
      <p:pic>
        <p:nvPicPr>
          <p:cNvPr id="17" name="Picture 16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10C9A3FB-FB11-7418-1E1E-9CBF4F5317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87" y="-29420"/>
            <a:ext cx="2286000" cy="2286000"/>
          </a:xfrm>
          <a:prstGeom prst="rect">
            <a:avLst/>
          </a:prstGeom>
        </p:spPr>
      </p:pic>
      <p:pic>
        <p:nvPicPr>
          <p:cNvPr id="20" name="Picture 19" descr="A colorful ribbons on a black background&#10;&#10;Description automatically generated">
            <a:extLst>
              <a:ext uri="{FF2B5EF4-FFF2-40B4-BE49-F238E27FC236}">
                <a16:creationId xmlns:a16="http://schemas.microsoft.com/office/drawing/2014/main" id="{23F5C730-6E5D-75EB-B74B-F7B849A2F7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87" y="4729382"/>
            <a:ext cx="2785069" cy="27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2EE6CEF2-D09F-59C3-F1EF-AAE77141A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55"/>
          <a:stretch/>
        </p:blipFill>
        <p:spPr>
          <a:xfrm>
            <a:off x="1278810" y="6626005"/>
            <a:ext cx="2288263" cy="1817907"/>
          </a:xfrm>
          <a:prstGeom prst="rect">
            <a:avLst/>
          </a:prstGeom>
        </p:spPr>
      </p:pic>
      <p:pic>
        <p:nvPicPr>
          <p:cNvPr id="10" name="Picture 9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CBC4B071-10A8-DDDF-DC13-BD495B835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6" b="8946"/>
          <a:stretch/>
        </p:blipFill>
        <p:spPr>
          <a:xfrm>
            <a:off x="1281073" y="1985961"/>
            <a:ext cx="2286000" cy="1604964"/>
          </a:xfrm>
          <a:prstGeom prst="rect">
            <a:avLst/>
          </a:prstGeom>
        </p:spPr>
      </p:pic>
      <p:pic>
        <p:nvPicPr>
          <p:cNvPr id="12" name="Picture 11" descr="A close-up of a structure&#10;&#10;Description automatically generated">
            <a:extLst>
              <a:ext uri="{FF2B5EF4-FFF2-40B4-BE49-F238E27FC236}">
                <a16:creationId xmlns:a16="http://schemas.microsoft.com/office/drawing/2014/main" id="{3B1A6A6B-492B-B8DE-3AC2-656C390173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8"/>
          <a:stretch/>
        </p:blipFill>
        <p:spPr>
          <a:xfrm>
            <a:off x="1285599" y="3426044"/>
            <a:ext cx="2286000" cy="1775803"/>
          </a:xfrm>
          <a:prstGeom prst="rect">
            <a:avLst/>
          </a:prstGeom>
        </p:spPr>
      </p:pic>
      <p:pic>
        <p:nvPicPr>
          <p:cNvPr id="14" name="Picture 13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C5BE49AC-3466-A297-B6E7-47DE3AE869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1290125" y="8116921"/>
            <a:ext cx="2286000" cy="1941479"/>
          </a:xfrm>
          <a:prstGeom prst="rect">
            <a:avLst/>
          </a:prstGeom>
        </p:spPr>
      </p:pic>
      <p:pic>
        <p:nvPicPr>
          <p:cNvPr id="16" name="Picture 15" descr="A colorful lines and cur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673F11E-83CA-8B0E-26E2-AC5D0402D1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8"/>
          <a:stretch/>
        </p:blipFill>
        <p:spPr>
          <a:xfrm>
            <a:off x="1290125" y="361949"/>
            <a:ext cx="2286000" cy="1775803"/>
          </a:xfrm>
          <a:prstGeom prst="rect">
            <a:avLst/>
          </a:prstGeom>
        </p:spPr>
      </p:pic>
      <p:pic>
        <p:nvPicPr>
          <p:cNvPr id="18" name="Picture 1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F32AF99B-0441-4271-9FBF-E8418C41F5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7" b="10894"/>
          <a:stretch/>
        </p:blipFill>
        <p:spPr>
          <a:xfrm>
            <a:off x="1290125" y="5214937"/>
            <a:ext cx="2286000" cy="1604964"/>
          </a:xfrm>
          <a:prstGeom prst="rect">
            <a:avLst/>
          </a:prstGeom>
        </p:spPr>
      </p:pic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3EC9AD59-FC7F-59BE-5D91-8A2DE722DD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7"/>
          <a:stretch/>
        </p:blipFill>
        <p:spPr>
          <a:xfrm>
            <a:off x="4863987" y="6834187"/>
            <a:ext cx="2286000" cy="1890122"/>
          </a:xfrm>
          <a:prstGeom prst="rect">
            <a:avLst/>
          </a:prstGeom>
        </p:spPr>
      </p:pic>
      <p:pic>
        <p:nvPicPr>
          <p:cNvPr id="6" name="Picture 5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223248B2-A7D8-B72D-D669-ED7EB23DBA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30443" b="16521"/>
          <a:stretch/>
        </p:blipFill>
        <p:spPr>
          <a:xfrm>
            <a:off x="4162424" y="1985961"/>
            <a:ext cx="2624851" cy="1604964"/>
          </a:xfrm>
          <a:prstGeom prst="rect">
            <a:avLst/>
          </a:prstGeom>
        </p:spPr>
      </p:pic>
      <p:pic>
        <p:nvPicPr>
          <p:cNvPr id="9" name="Picture 8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3D413C5D-B5DA-BF2E-99B8-29EC66DDC97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00"/>
          <a:stretch/>
        </p:blipFill>
        <p:spPr>
          <a:xfrm>
            <a:off x="4868513" y="3590925"/>
            <a:ext cx="2286000" cy="1664224"/>
          </a:xfrm>
          <a:prstGeom prst="rect">
            <a:avLst/>
          </a:prstGeom>
        </p:spPr>
      </p:pic>
      <p:pic>
        <p:nvPicPr>
          <p:cNvPr id="13" name="Picture 12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7A2AA3C1-8E23-33C0-CA4F-187978C538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3" b="21832"/>
          <a:stretch/>
        </p:blipFill>
        <p:spPr>
          <a:xfrm>
            <a:off x="4863987" y="8443912"/>
            <a:ext cx="2286000" cy="1614485"/>
          </a:xfrm>
          <a:prstGeom prst="rect">
            <a:avLst/>
          </a:prstGeom>
        </p:spPr>
      </p:pic>
      <p:pic>
        <p:nvPicPr>
          <p:cNvPr id="17" name="Picture 16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10C9A3FB-FB11-7418-1E1E-9CBF4F53176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7" b="12254"/>
          <a:stretch/>
        </p:blipFill>
        <p:spPr>
          <a:xfrm>
            <a:off x="4863987" y="361949"/>
            <a:ext cx="2286000" cy="1604964"/>
          </a:xfrm>
          <a:prstGeom prst="rect">
            <a:avLst/>
          </a:prstGeom>
        </p:spPr>
      </p:pic>
      <p:pic>
        <p:nvPicPr>
          <p:cNvPr id="20" name="Picture 19" descr="A colorful ribbons on a black background&#10;&#10;Description automatically generated">
            <a:extLst>
              <a:ext uri="{FF2B5EF4-FFF2-40B4-BE49-F238E27FC236}">
                <a16:creationId xmlns:a16="http://schemas.microsoft.com/office/drawing/2014/main" id="{23F5C730-6E5D-75EB-B74B-F7B849A2F7C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4" b="24939"/>
          <a:stretch/>
        </p:blipFill>
        <p:spPr>
          <a:xfrm>
            <a:off x="4863987" y="5214937"/>
            <a:ext cx="2785069" cy="160496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D887A6-6C20-9EEC-F88D-0EB31539F20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7772400" cy="100583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7941">
                  <a:extLst>
                    <a:ext uri="{9D8B030D-6E8A-4147-A177-3AD203B41FA5}">
                      <a16:colId xmlns:a16="http://schemas.microsoft.com/office/drawing/2014/main" val="279404210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37799503"/>
                    </a:ext>
                  </a:extLst>
                </a:gridCol>
                <a:gridCol w="3616859">
                  <a:extLst>
                    <a:ext uri="{9D8B030D-6E8A-4147-A177-3AD203B41FA5}">
                      <a16:colId xmlns:a16="http://schemas.microsoft.com/office/drawing/2014/main" val="4059330406"/>
                    </a:ext>
                  </a:extLst>
                </a:gridCol>
              </a:tblGrid>
              <a:tr h="36015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HADDOCK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AlphaFold2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6872164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WA1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4715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41124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OC43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29800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878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BANAL-20-52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32302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RaTG13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6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2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18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7</cp:revision>
  <cp:lastPrinted>2024-02-22T19:53:33Z</cp:lastPrinted>
  <dcterms:created xsi:type="dcterms:W3CDTF">2023-09-27T19:41:45Z</dcterms:created>
  <dcterms:modified xsi:type="dcterms:W3CDTF">2024-02-22T20:03:20Z</dcterms:modified>
</cp:coreProperties>
</file>