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966329BA-6433-077A-38D5-8150DDD3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4C17D-D5F3-73E0-5904-97597C957989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017F8-36C1-AA8A-5C98-C5E1AFFADCFD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5FF7AE-F4CA-18BE-5E4A-8DC57F844BC0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CD9FE-0080-DC5E-EFD4-C72904905792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ED21F-1655-6254-4370-0ADBD9A5489D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660EC-17E5-D4A3-73E8-00C091B16391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B0EB1-D549-D55A-B304-598C29AB49F8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ADB851-584A-F1CA-2DC3-EEC22650CA02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424E10-229C-0335-F6D3-956BB88A0FBD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2BC62D-A516-9734-AFE8-E87BA4611B5A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D383CD-FED4-4779-652B-B4369D927D11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F0516B-A783-FFF9-778E-018AFFAFD510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C5E7D3-F4E0-AA62-88DC-064B3582E988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82C3A-6BC3-C4B5-AA5F-1EED63CD5A6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F151E35-7CE3-ED73-AE61-F9BC25CBC1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3420A57-2F26-5AFA-FF57-AC9CCA1815FA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83662C-4CF0-288B-506A-0B774DA671B1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E637FAE-0566-EB0B-BA28-51AE6BD36750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C2398F0-9727-CE32-2B0C-2C1DA951FE2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608D413-7941-EB42-D8E9-D8201C89B2DA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D1BC3FF9-1FB0-AB64-6E12-6DCAF0D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52" y="-1264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6223A7-A3D6-D9E4-8DD2-0B68DE338A46}"/>
              </a:ext>
            </a:extLst>
          </p:cNvPr>
          <p:cNvSpPr/>
          <p:nvPr/>
        </p:nvSpPr>
        <p:spPr>
          <a:xfrm>
            <a:off x="14345958" y="90292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EE768-E5A7-41FE-6AFC-04B50F8EBABA}"/>
              </a:ext>
            </a:extLst>
          </p:cNvPr>
          <p:cNvSpPr/>
          <p:nvPr/>
        </p:nvSpPr>
        <p:spPr>
          <a:xfrm>
            <a:off x="15490491" y="2448701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274EB8-7F7B-B3D4-5B54-CCADA5F548A5}"/>
              </a:ext>
            </a:extLst>
          </p:cNvPr>
          <p:cNvSpPr/>
          <p:nvPr/>
        </p:nvSpPr>
        <p:spPr>
          <a:xfrm>
            <a:off x="15642913" y="378608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5948A2-E9F3-2AC7-F37A-71E48FCFFD48}"/>
              </a:ext>
            </a:extLst>
          </p:cNvPr>
          <p:cNvSpPr/>
          <p:nvPr/>
        </p:nvSpPr>
        <p:spPr>
          <a:xfrm>
            <a:off x="11301069" y="220610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16C962-9764-6512-2C01-F24D7DCACFF8}"/>
              </a:ext>
            </a:extLst>
          </p:cNvPr>
          <p:cNvSpPr/>
          <p:nvPr/>
        </p:nvSpPr>
        <p:spPr>
          <a:xfrm>
            <a:off x="10830881" y="361434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374FCC-3951-F6BB-ECC8-EC8982348443}"/>
              </a:ext>
            </a:extLst>
          </p:cNvPr>
          <p:cNvSpPr/>
          <p:nvPr/>
        </p:nvSpPr>
        <p:spPr>
          <a:xfrm>
            <a:off x="10830881" y="299852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1B3938-D1ED-E0C7-009B-9979EE0DDB64}"/>
              </a:ext>
            </a:extLst>
          </p:cNvPr>
          <p:cNvSpPr/>
          <p:nvPr/>
        </p:nvSpPr>
        <p:spPr>
          <a:xfrm>
            <a:off x="13105941" y="902928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25D7C1-B649-EC6E-4326-34A56F2EFB4C}"/>
              </a:ext>
            </a:extLst>
          </p:cNvPr>
          <p:cNvSpPr/>
          <p:nvPr/>
        </p:nvSpPr>
        <p:spPr>
          <a:xfrm>
            <a:off x="14798760" y="192841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B39B8-26E1-71B5-D555-B1B400B01254}"/>
              </a:ext>
            </a:extLst>
          </p:cNvPr>
          <p:cNvSpPr/>
          <p:nvPr/>
        </p:nvSpPr>
        <p:spPr>
          <a:xfrm>
            <a:off x="12795298" y="2084808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74956C-7CAA-91E0-DFDF-D80A5E2626F0}"/>
              </a:ext>
            </a:extLst>
          </p:cNvPr>
          <p:cNvSpPr/>
          <p:nvPr/>
        </p:nvSpPr>
        <p:spPr>
          <a:xfrm>
            <a:off x="12928660" y="311982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BE03CB-8C02-7B1B-623D-7ABDA072B70E}"/>
              </a:ext>
            </a:extLst>
          </p:cNvPr>
          <p:cNvSpPr/>
          <p:nvPr/>
        </p:nvSpPr>
        <p:spPr>
          <a:xfrm>
            <a:off x="12688635" y="361434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9F587C-B8B8-B27F-2CFE-51DABBADF748}"/>
              </a:ext>
            </a:extLst>
          </p:cNvPr>
          <p:cNvSpPr/>
          <p:nvPr/>
        </p:nvSpPr>
        <p:spPr>
          <a:xfrm>
            <a:off x="13914060" y="287723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1F1469-9B46-BC05-FF82-F9B4C89AB13F}"/>
              </a:ext>
            </a:extLst>
          </p:cNvPr>
          <p:cNvSpPr/>
          <p:nvPr/>
        </p:nvSpPr>
        <p:spPr>
          <a:xfrm>
            <a:off x="14514864" y="410069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15246DA-4F26-CE28-679A-B0882FBA90A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853258" y="1024226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69F954C-9F85-35FC-2C01-C791083ED07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4514999" y="1350142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2D8A1F-2925-E18D-4582-432911501A97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 flipV="1">
            <a:off x="14287719" y="2569998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7B5D766-AE60-11FD-26AC-6864BC07FBD0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15542722" y="3748144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974840D-C462-748E-A85F-E05EE3A4FA39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2133417" y="2928067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D19EDB7-2370-DB71-891F-FFFE3048D641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16200000" flipH="1">
            <a:off x="12152961" y="1970467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705D605-6345-0AC4-F74D-3ECE66B5DE83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rot="5400000" flipH="1" flipV="1">
            <a:off x="11851186" y="1680758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7742D9-EDAD-2CF2-A7B5-1ADCF2E0726A}"/>
              </a:ext>
            </a:extLst>
          </p:cNvPr>
          <p:cNvSpPr txBox="1"/>
          <p:nvPr/>
        </p:nvSpPr>
        <p:spPr>
          <a:xfrm>
            <a:off x="4729907" y="636464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HADDOCK-predicted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B7F22-45FB-67F8-E884-FA7BE907A0CA}"/>
              </a:ext>
            </a:extLst>
          </p:cNvPr>
          <p:cNvSpPr txBox="1"/>
          <p:nvPr/>
        </p:nvSpPr>
        <p:spPr>
          <a:xfrm>
            <a:off x="11231275" y="6364648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</p:txBody>
      </p:sp>
    </p:spTree>
    <p:extLst>
      <p:ext uri="{BB962C8B-B14F-4D97-AF65-F5344CB8AC3E}">
        <p14:creationId xmlns:p14="http://schemas.microsoft.com/office/powerpoint/2010/main" val="86469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</TotalTime>
  <Words>67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5</cp:revision>
  <dcterms:created xsi:type="dcterms:W3CDTF">2023-10-16T16:41:08Z</dcterms:created>
  <dcterms:modified xsi:type="dcterms:W3CDTF">2023-10-23T16:56:30Z</dcterms:modified>
</cp:coreProperties>
</file>