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4386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7041-87B6-43BA-9C6F-F6D6CF9D79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" y="-3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650392" y="203452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9600628" y="36692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7622425" y="42138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7862337" y="553305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9330954" y="604628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5348682" y="969050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2111844" y="221047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4900825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6391539" y="175639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2481649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3104558" y="26809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5237149" y="215582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8803549" y="8781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7248767" y="481235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9371684" y="46514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9600629" y="565434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7248767" y="151380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0119001" y="106431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2169F01-9A5F-0F01-3122-524A439ED708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6235768" y="1747688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6DAF32-A5B5-A64C-8A4B-825C90A62DD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6641482" y="532856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93E8EF-F9F4-A318-10DE-B5B1CF0ED2D0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4064896" y="373503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8EC3387-D3A0-5C2D-2F3B-52CB38972E1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2620421" y="2318155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9D38EAA-B0E8-6E54-0D54-4A9BFC681689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7248767" y="4335184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462E232-ECDC-5569-1137-F1A7E8E660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9894548" y="1436411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CFE6787-EF39-40A0-43E0-6ED6D6FABD19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9567588" y="592794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CAE820E-FA08-AAEC-036F-A0E9F42299B2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7072515" y="1449078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8C9F0FF-3A97-2FD5-9C2D-786A8E8419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8609654" y="5654350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5B93136-546B-C819-2AC4-2CC9E288841C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0078271" y="4772793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966329BA-6433-077A-38D5-8150DDD3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7" y="0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74C17D-D5F3-73E0-5904-97597C957989}"/>
              </a:ext>
            </a:extLst>
          </p:cNvPr>
          <p:cNvSpPr/>
          <p:nvPr/>
        </p:nvSpPr>
        <p:spPr>
          <a:xfrm>
            <a:off x="5601493" y="90419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017F8-36C1-AA8A-5C98-C5E1AFFADCFD}"/>
              </a:ext>
            </a:extLst>
          </p:cNvPr>
          <p:cNvSpPr/>
          <p:nvPr/>
        </p:nvSpPr>
        <p:spPr>
          <a:xfrm>
            <a:off x="6746026" y="244996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5FF7AE-F4CA-18BE-5E4A-8DC57F844BC0}"/>
              </a:ext>
            </a:extLst>
          </p:cNvPr>
          <p:cNvSpPr/>
          <p:nvPr/>
        </p:nvSpPr>
        <p:spPr>
          <a:xfrm>
            <a:off x="6898448" y="378735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1CD9FE-0080-DC5E-EFD4-C72904905792}"/>
              </a:ext>
            </a:extLst>
          </p:cNvPr>
          <p:cNvSpPr/>
          <p:nvPr/>
        </p:nvSpPr>
        <p:spPr>
          <a:xfrm>
            <a:off x="2556604" y="220737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DED21F-1655-6254-4370-0ADBD9A5489D}"/>
              </a:ext>
            </a:extLst>
          </p:cNvPr>
          <p:cNvSpPr/>
          <p:nvPr/>
        </p:nvSpPr>
        <p:spPr>
          <a:xfrm>
            <a:off x="2086416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F660EC-17E5-D4A3-73E8-00C091B16391}"/>
              </a:ext>
            </a:extLst>
          </p:cNvPr>
          <p:cNvSpPr/>
          <p:nvPr/>
        </p:nvSpPr>
        <p:spPr>
          <a:xfrm>
            <a:off x="2086416" y="299979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B0EB1-D549-D55A-B304-598C29AB49F8}"/>
              </a:ext>
            </a:extLst>
          </p:cNvPr>
          <p:cNvSpPr/>
          <p:nvPr/>
        </p:nvSpPr>
        <p:spPr>
          <a:xfrm>
            <a:off x="4361476" y="90419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ADB851-584A-F1CA-2DC3-EEC22650CA02}"/>
              </a:ext>
            </a:extLst>
          </p:cNvPr>
          <p:cNvSpPr/>
          <p:nvPr/>
        </p:nvSpPr>
        <p:spPr>
          <a:xfrm>
            <a:off x="6054295" y="192968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424E10-229C-0335-F6D3-956BB88A0FBD}"/>
              </a:ext>
            </a:extLst>
          </p:cNvPr>
          <p:cNvSpPr/>
          <p:nvPr/>
        </p:nvSpPr>
        <p:spPr>
          <a:xfrm>
            <a:off x="4050833" y="208607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2BC62D-A516-9734-AFE8-E87BA4611B5A}"/>
              </a:ext>
            </a:extLst>
          </p:cNvPr>
          <p:cNvSpPr/>
          <p:nvPr/>
        </p:nvSpPr>
        <p:spPr>
          <a:xfrm>
            <a:off x="4184195" y="312108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D383CD-FED4-4779-652B-B4369D927D11}"/>
              </a:ext>
            </a:extLst>
          </p:cNvPr>
          <p:cNvSpPr/>
          <p:nvPr/>
        </p:nvSpPr>
        <p:spPr>
          <a:xfrm>
            <a:off x="3944170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F0516B-A783-FFF9-778E-018AFFAFD510}"/>
              </a:ext>
            </a:extLst>
          </p:cNvPr>
          <p:cNvSpPr/>
          <p:nvPr/>
        </p:nvSpPr>
        <p:spPr>
          <a:xfrm>
            <a:off x="5169595" y="2878494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C5E7D3-F4E0-AA62-88DC-064B3582E988}"/>
              </a:ext>
            </a:extLst>
          </p:cNvPr>
          <p:cNvSpPr/>
          <p:nvPr/>
        </p:nvSpPr>
        <p:spPr>
          <a:xfrm>
            <a:off x="5770399" y="410196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82C3A-6BC3-C4B5-AA5F-1EED63CD5A65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5108793" y="1025490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F151E35-7CE3-ED73-AE61-F9BC25CBC1E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70534" y="1351406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3420A57-2F26-5AFA-FF57-AC9CCA1815FA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5543254" y="2571262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83662C-4CF0-288B-506A-0B774DA671B1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rot="5400000">
            <a:off x="6798257" y="3749408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E637FAE-0566-EB0B-BA28-51AE6BD36750}"/>
              </a:ext>
            </a:extLst>
          </p:cNvPr>
          <p:cNvCxnSpPr>
            <a:cxnSpLocks/>
            <a:stCxn id="10" idx="2"/>
            <a:endCxn id="16" idx="2"/>
          </p:cNvCxnSpPr>
          <p:nvPr/>
        </p:nvCxnSpPr>
        <p:spPr>
          <a:xfrm rot="16200000" flipH="1">
            <a:off x="3388952" y="2929331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C2398F0-9727-CE32-2B0C-2C1DA951FE2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3408496" y="1971731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608D413-7941-EB42-D8E9-D8201C89B2DA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rot="5400000" flipH="1" flipV="1">
            <a:off x="3106721" y="1682022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0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160E-2621-813A-69E7-E9738651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F3A24FC5-B67B-08D6-DE9D-4C8024563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70" y="0"/>
            <a:ext cx="9484859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8AFCF8-9ECF-559A-277F-EDD2C7FD34AF}"/>
              </a:ext>
            </a:extLst>
          </p:cNvPr>
          <p:cNvSpPr/>
          <p:nvPr/>
        </p:nvSpPr>
        <p:spPr>
          <a:xfrm>
            <a:off x="5770399" y="135740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D144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AB6768-5A31-56B1-AA32-3E4F8488C25E}"/>
              </a:ext>
            </a:extLst>
          </p:cNvPr>
          <p:cNvSpPr/>
          <p:nvPr/>
        </p:nvSpPr>
        <p:spPr>
          <a:xfrm>
            <a:off x="7495413" y="2172278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T329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3FC645-9B9C-07FE-E5A5-01BE53155F96}"/>
              </a:ext>
            </a:extLst>
          </p:cNvPr>
          <p:cNvSpPr/>
          <p:nvPr/>
        </p:nvSpPr>
        <p:spPr>
          <a:xfrm>
            <a:off x="6748095" y="199033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V324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7A2BE-F925-AA4F-F81A-D8E50374D7CB}"/>
              </a:ext>
            </a:extLst>
          </p:cNvPr>
          <p:cNvSpPr/>
          <p:nvPr/>
        </p:nvSpPr>
        <p:spPr>
          <a:xfrm>
            <a:off x="5836581" y="189367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D741C4-B319-BB69-277A-8FD269B7958F}"/>
              </a:ext>
            </a:extLst>
          </p:cNvPr>
          <p:cNvSpPr/>
          <p:nvPr/>
        </p:nvSpPr>
        <p:spPr>
          <a:xfrm>
            <a:off x="8080565" y="330770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A65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3D11A6-B973-8792-6D3F-EA43643D3D45}"/>
              </a:ext>
            </a:extLst>
          </p:cNvPr>
          <p:cNvSpPr/>
          <p:nvPr/>
        </p:nvSpPr>
        <p:spPr>
          <a:xfrm>
            <a:off x="6840309" y="367275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Y61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487F92D-8A02-0523-6FA0-E8DCD096C6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16200000" flipH="1">
            <a:off x="6030310" y="1713747"/>
            <a:ext cx="293678" cy="6618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91969AA-8416-6A83-9D18-77F510C81399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8242730" y="2293576"/>
            <a:ext cx="211494" cy="1014126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AE3665D-A01A-57EE-EDB4-62399F7C510F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5400000">
            <a:off x="6200470" y="2872767"/>
            <a:ext cx="1561124" cy="281445"/>
          </a:xfrm>
          <a:prstGeom prst="curvedConnector4">
            <a:avLst>
              <a:gd name="adj1" fmla="val 46115"/>
              <a:gd name="adj2" fmla="val 1812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1992" y="1261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05927" y="20357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856163" y="36818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-1122040" y="4215151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-882128" y="553431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586489" y="604754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-3395783" y="970314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-6632621" y="221174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-3843640" y="134176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-2352926" y="175765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-6262816" y="1341760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-5639907" y="268225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-3507316" y="215708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59084" y="879460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-1495698" y="481361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627219" y="465275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856164" y="565561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-1495698" y="151506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374536" y="106557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2169F01-9A5F-0F01-3122-524A439ED708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-2508697" y="1748952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6DAF32-A5B5-A64C-8A4B-825C90A62DD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-2102983" y="534120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93E8EF-F9F4-A318-10DE-B5B1CF0ED2D0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-4679569" y="374767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8EC3387-D3A0-5C2D-2F3B-52CB38972E1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-6124044" y="2319419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9D38EAA-B0E8-6E54-0D54-4A9BFC681689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-1495698" y="4336448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462E232-ECDC-5569-1137-F1A7E8E660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1150083" y="1437675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CFE6787-EF39-40A0-43E0-6ED6D6FABD19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823123" y="594058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CAE820E-FA08-AAEC-036F-A0E9F42299B2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-1671950" y="1450342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8C9F0FF-3A97-2FD5-9C2D-786A8E8419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-134811" y="5655614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5B93136-546B-C819-2AC4-2CC9E288841C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333806" y="4774057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D1BC3FF9-1FB0-AB64-6E12-6DCAF0D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7" y="0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6223A7-A3D6-D9E4-8DD2-0B68DE338A46}"/>
              </a:ext>
            </a:extLst>
          </p:cNvPr>
          <p:cNvSpPr/>
          <p:nvPr/>
        </p:nvSpPr>
        <p:spPr>
          <a:xfrm>
            <a:off x="5601493" y="90419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7EE768-E5A7-41FE-6AFC-04B50F8EBABA}"/>
              </a:ext>
            </a:extLst>
          </p:cNvPr>
          <p:cNvSpPr/>
          <p:nvPr/>
        </p:nvSpPr>
        <p:spPr>
          <a:xfrm>
            <a:off x="6746026" y="244996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274EB8-7F7B-B3D4-5B54-CCADA5F548A5}"/>
              </a:ext>
            </a:extLst>
          </p:cNvPr>
          <p:cNvSpPr/>
          <p:nvPr/>
        </p:nvSpPr>
        <p:spPr>
          <a:xfrm>
            <a:off x="6898448" y="378735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5948A2-E9F3-2AC7-F37A-71E48FCFFD48}"/>
              </a:ext>
            </a:extLst>
          </p:cNvPr>
          <p:cNvSpPr/>
          <p:nvPr/>
        </p:nvSpPr>
        <p:spPr>
          <a:xfrm>
            <a:off x="2556604" y="220737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16C962-9764-6512-2C01-F24D7DCACFF8}"/>
              </a:ext>
            </a:extLst>
          </p:cNvPr>
          <p:cNvSpPr/>
          <p:nvPr/>
        </p:nvSpPr>
        <p:spPr>
          <a:xfrm>
            <a:off x="2086416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374FCC-3951-F6BB-ECC8-EC8982348443}"/>
              </a:ext>
            </a:extLst>
          </p:cNvPr>
          <p:cNvSpPr/>
          <p:nvPr/>
        </p:nvSpPr>
        <p:spPr>
          <a:xfrm>
            <a:off x="2086416" y="299979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1B3938-D1ED-E0C7-009B-9979EE0DDB64}"/>
              </a:ext>
            </a:extLst>
          </p:cNvPr>
          <p:cNvSpPr/>
          <p:nvPr/>
        </p:nvSpPr>
        <p:spPr>
          <a:xfrm>
            <a:off x="4361476" y="90419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25D7C1-B649-EC6E-4326-34A56F2EFB4C}"/>
              </a:ext>
            </a:extLst>
          </p:cNvPr>
          <p:cNvSpPr/>
          <p:nvPr/>
        </p:nvSpPr>
        <p:spPr>
          <a:xfrm>
            <a:off x="6054295" y="192968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1B39B8-26E1-71B5-D555-B1B400B01254}"/>
              </a:ext>
            </a:extLst>
          </p:cNvPr>
          <p:cNvSpPr/>
          <p:nvPr/>
        </p:nvSpPr>
        <p:spPr>
          <a:xfrm>
            <a:off x="4050833" y="208607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74956C-7CAA-91E0-DFDF-D80A5E2626F0}"/>
              </a:ext>
            </a:extLst>
          </p:cNvPr>
          <p:cNvSpPr/>
          <p:nvPr/>
        </p:nvSpPr>
        <p:spPr>
          <a:xfrm>
            <a:off x="4184195" y="312108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4BE03CB-8C02-7B1B-623D-7ABDA072B70E}"/>
              </a:ext>
            </a:extLst>
          </p:cNvPr>
          <p:cNvSpPr/>
          <p:nvPr/>
        </p:nvSpPr>
        <p:spPr>
          <a:xfrm>
            <a:off x="3944170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29F587C-B8B8-B27F-2CFE-51DABBADF748}"/>
              </a:ext>
            </a:extLst>
          </p:cNvPr>
          <p:cNvSpPr/>
          <p:nvPr/>
        </p:nvSpPr>
        <p:spPr>
          <a:xfrm>
            <a:off x="5169595" y="2878494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21F1469-9B46-BC05-FF82-F9B4C89AB13F}"/>
              </a:ext>
            </a:extLst>
          </p:cNvPr>
          <p:cNvSpPr/>
          <p:nvPr/>
        </p:nvSpPr>
        <p:spPr>
          <a:xfrm>
            <a:off x="5770399" y="410196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15246DA-4F26-CE28-679A-B0882FBA90A7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108793" y="1025490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69F954C-9F85-35FC-2C01-C791083ED07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70534" y="1351406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2D8A1F-2925-E18D-4582-432911501A97}"/>
              </a:ext>
            </a:extLst>
          </p:cNvPr>
          <p:cNvCxnSpPr>
            <a:cxnSpLocks/>
            <a:stCxn id="8" idx="1"/>
            <a:endCxn id="38" idx="0"/>
          </p:cNvCxnSpPr>
          <p:nvPr/>
        </p:nvCxnSpPr>
        <p:spPr>
          <a:xfrm rot="10800000" flipV="1">
            <a:off x="5543254" y="2571262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7B5D766-AE60-11FD-26AC-6864BC07FBD0}"/>
              </a:ext>
            </a:extLst>
          </p:cNvPr>
          <p:cNvCxnSpPr>
            <a:cxnSpLocks/>
            <a:stCxn id="9" idx="2"/>
            <a:endCxn id="39" idx="3"/>
          </p:cNvCxnSpPr>
          <p:nvPr/>
        </p:nvCxnSpPr>
        <p:spPr>
          <a:xfrm rot="5400000">
            <a:off x="6798257" y="3749408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974840D-C462-748E-A85F-E05EE3A4FA39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3388952" y="2929331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D19EDB7-2370-DB71-891F-FFFE3048D641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rot="16200000" flipH="1">
            <a:off x="3408496" y="1971731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705D605-6345-0AC4-F74D-3ECE66B5DE83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rot="5400000" flipH="1" flipV="1">
            <a:off x="3106721" y="1682022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7742D9-EDAD-2CF2-A7B5-1ADCF2E0726A}"/>
              </a:ext>
            </a:extLst>
          </p:cNvPr>
          <p:cNvSpPr txBox="1"/>
          <p:nvPr/>
        </p:nvSpPr>
        <p:spPr>
          <a:xfrm>
            <a:off x="-4014558" y="636591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HADDOCK-predicted interface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</a:rPr>
              <a:t>(Best van der Waals Energy)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6B7F22-45FB-67F8-E884-FA7BE907A0CA}"/>
              </a:ext>
            </a:extLst>
          </p:cNvPr>
          <p:cNvSpPr txBox="1"/>
          <p:nvPr/>
        </p:nvSpPr>
        <p:spPr>
          <a:xfrm>
            <a:off x="2375690" y="6365912"/>
            <a:ext cx="489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AlphaFold2 Multimer-predicted interface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(Best AlphaFold2 and </a:t>
            </a:r>
            <a:r>
              <a:rPr lang="en-US" b="1" dirty="0" err="1">
                <a:solidFill>
                  <a:srgbClr val="7030A0"/>
                </a:solidFill>
              </a:rPr>
              <a:t>GDock</a:t>
            </a:r>
            <a:r>
              <a:rPr lang="en-US" b="1" dirty="0">
                <a:solidFill>
                  <a:srgbClr val="7030A0"/>
                </a:solidFill>
              </a:rPr>
              <a:t> Confidences)</a:t>
            </a:r>
          </a:p>
        </p:txBody>
      </p:sp>
      <p:pic>
        <p:nvPicPr>
          <p:cNvPr id="51" name="Picture 50" descr="A close-up of a structure&#10;&#10;Description automatically generated">
            <a:extLst>
              <a:ext uri="{FF2B5EF4-FFF2-40B4-BE49-F238E27FC236}">
                <a16:creationId xmlns:a16="http://schemas.microsoft.com/office/drawing/2014/main" id="{1974511B-75E4-E95D-0505-4A8E1F2BA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04" y="0"/>
            <a:ext cx="9484859" cy="6858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C9DB80E-5325-F3D6-BF55-7F652E4CAE2C}"/>
              </a:ext>
            </a:extLst>
          </p:cNvPr>
          <p:cNvSpPr/>
          <p:nvPr/>
        </p:nvSpPr>
        <p:spPr>
          <a:xfrm>
            <a:off x="16933433" y="1357404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D144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6A104EF-DC3B-1815-85DF-FDCA2332900B}"/>
              </a:ext>
            </a:extLst>
          </p:cNvPr>
          <p:cNvSpPr/>
          <p:nvPr/>
        </p:nvSpPr>
        <p:spPr>
          <a:xfrm>
            <a:off x="18658447" y="2172278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T329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0BFE89F-7E43-6D7D-2AAD-7D32CB8E26FC}"/>
              </a:ext>
            </a:extLst>
          </p:cNvPr>
          <p:cNvSpPr/>
          <p:nvPr/>
        </p:nvSpPr>
        <p:spPr>
          <a:xfrm>
            <a:off x="17911129" y="199033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V324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D1C6212-E02C-B1B2-984A-D27D15FD6243}"/>
              </a:ext>
            </a:extLst>
          </p:cNvPr>
          <p:cNvSpPr/>
          <p:nvPr/>
        </p:nvSpPr>
        <p:spPr>
          <a:xfrm>
            <a:off x="16999615" y="189367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C2C5665-769B-E9D2-9044-EB5A305CD5A4}"/>
              </a:ext>
            </a:extLst>
          </p:cNvPr>
          <p:cNvSpPr/>
          <p:nvPr/>
        </p:nvSpPr>
        <p:spPr>
          <a:xfrm>
            <a:off x="19243599" y="330770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A65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EFCF649-E1CB-0E4D-E096-0CACD060E1E6}"/>
              </a:ext>
            </a:extLst>
          </p:cNvPr>
          <p:cNvSpPr/>
          <p:nvPr/>
        </p:nvSpPr>
        <p:spPr>
          <a:xfrm>
            <a:off x="18003343" y="367275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Y61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9059C3F-AAF9-B6BA-9BD8-9875AC7218DB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16200000" flipH="1">
            <a:off x="17193344" y="1713747"/>
            <a:ext cx="293678" cy="6618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BF28FE86-3FD3-C380-860E-39C9868684BC}"/>
              </a:ext>
            </a:extLst>
          </p:cNvPr>
          <p:cNvCxnSpPr>
            <a:cxnSpLocks/>
            <a:stCxn id="54" idx="3"/>
            <a:endCxn id="58" idx="0"/>
          </p:cNvCxnSpPr>
          <p:nvPr/>
        </p:nvCxnSpPr>
        <p:spPr>
          <a:xfrm>
            <a:off x="19405764" y="2293576"/>
            <a:ext cx="211494" cy="1014126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7A5528E-DDA8-4203-4735-6AF21924F0BD}"/>
              </a:ext>
            </a:extLst>
          </p:cNvPr>
          <p:cNvCxnSpPr>
            <a:cxnSpLocks/>
            <a:stCxn id="55" idx="2"/>
            <a:endCxn id="59" idx="1"/>
          </p:cNvCxnSpPr>
          <p:nvPr/>
        </p:nvCxnSpPr>
        <p:spPr>
          <a:xfrm rot="5400000">
            <a:off x="17363504" y="2872767"/>
            <a:ext cx="1561124" cy="281445"/>
          </a:xfrm>
          <a:prstGeom prst="curvedConnector4">
            <a:avLst>
              <a:gd name="adj1" fmla="val 46115"/>
              <a:gd name="adj2" fmla="val 1812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509C0D-FA32-2274-E1FE-44F99E3479B6}"/>
              </a:ext>
            </a:extLst>
          </p:cNvPr>
          <p:cNvSpPr txBox="1"/>
          <p:nvPr/>
        </p:nvSpPr>
        <p:spPr>
          <a:xfrm>
            <a:off x="14277854" y="6365912"/>
            <a:ext cx="461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AlphaFold2 Multimer-predicted interface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(Best AlphaFold2 Confidence)</a:t>
            </a:r>
          </a:p>
        </p:txBody>
      </p:sp>
    </p:spTree>
    <p:extLst>
      <p:ext uri="{BB962C8B-B14F-4D97-AF65-F5344CB8AC3E}">
        <p14:creationId xmlns:p14="http://schemas.microsoft.com/office/powerpoint/2010/main" val="86469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</TotalTime>
  <Words>101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6</cp:revision>
  <dcterms:created xsi:type="dcterms:W3CDTF">2023-10-16T16:41:08Z</dcterms:created>
  <dcterms:modified xsi:type="dcterms:W3CDTF">2024-04-18T01:31:25Z</dcterms:modified>
</cp:coreProperties>
</file>