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3" autoAdjust="0"/>
    <p:restoredTop sz="94660"/>
  </p:normalViewPr>
  <p:slideViewPr>
    <p:cSldViewPr snapToGrid="0">
      <p:cViewPr>
        <p:scale>
          <a:sx n="75" d="100"/>
          <a:sy n="75" d="100"/>
        </p:scale>
        <p:origin x="460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9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2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2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4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8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9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7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0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9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7185-A8C6-4624-BFD6-57EEC9B660A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6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D887A6-6C20-9EEC-F88D-0EB31539F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55339"/>
              </p:ext>
            </p:extLst>
          </p:nvPr>
        </p:nvGraphicFramePr>
        <p:xfrm>
          <a:off x="0" y="0"/>
          <a:ext cx="7772400" cy="100583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7941">
                  <a:extLst>
                    <a:ext uri="{9D8B030D-6E8A-4147-A177-3AD203B41FA5}">
                      <a16:colId xmlns:a16="http://schemas.microsoft.com/office/drawing/2014/main" val="279404210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637799503"/>
                    </a:ext>
                  </a:extLst>
                </a:gridCol>
                <a:gridCol w="3616859">
                  <a:extLst>
                    <a:ext uri="{9D8B030D-6E8A-4147-A177-3AD203B41FA5}">
                      <a16:colId xmlns:a16="http://schemas.microsoft.com/office/drawing/2014/main" val="4059330406"/>
                    </a:ext>
                  </a:extLst>
                </a:gridCol>
              </a:tblGrid>
              <a:tr h="55051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HADDOCK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AlphaFold2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26872164"/>
                  </a:ext>
                </a:extLst>
              </a:tr>
              <a:tr h="15846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SARS-CoV-2 WA1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4715"/>
                  </a:ext>
                </a:extLst>
              </a:tr>
              <a:tr h="15846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MERS-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441124"/>
                  </a:ext>
                </a:extLst>
              </a:tr>
              <a:tr h="15846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OC43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829800"/>
                  </a:ext>
                </a:extLst>
              </a:tr>
              <a:tr h="15846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9878"/>
                  </a:ext>
                </a:extLst>
              </a:tr>
              <a:tr h="15846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BANAL-20-52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32302"/>
                  </a:ext>
                </a:extLst>
              </a:tr>
              <a:tr h="15846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RaTG13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168416"/>
                  </a:ext>
                </a:extLst>
              </a:tr>
            </a:tbl>
          </a:graphicData>
        </a:graphic>
      </p:graphicFrame>
      <p:pic>
        <p:nvPicPr>
          <p:cNvPr id="8" name="Picture 7" descr="A colorful structure of a protein&#10;&#10;Description automatically generated with medium confidence">
            <a:extLst>
              <a:ext uri="{FF2B5EF4-FFF2-40B4-BE49-F238E27FC236}">
                <a16:creationId xmlns:a16="http://schemas.microsoft.com/office/drawing/2014/main" id="{2EE6CEF2-D09F-59C3-F1EF-AAE77141A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62" y="6704577"/>
            <a:ext cx="2288263" cy="2288263"/>
          </a:xfrm>
          <a:prstGeom prst="rect">
            <a:avLst/>
          </a:prstGeom>
        </p:spPr>
      </p:pic>
      <p:pic>
        <p:nvPicPr>
          <p:cNvPr id="10" name="Picture 9" descr="A colorful spirals on a black background&#10;&#10;Description automatically generated">
            <a:extLst>
              <a:ext uri="{FF2B5EF4-FFF2-40B4-BE49-F238E27FC236}">
                <a16:creationId xmlns:a16="http://schemas.microsoft.com/office/drawing/2014/main" id="{CBC4B071-10A8-DDDF-DC13-BD495B835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88" y="1604726"/>
            <a:ext cx="2286000" cy="2286000"/>
          </a:xfrm>
          <a:prstGeom prst="rect">
            <a:avLst/>
          </a:prstGeom>
        </p:spPr>
      </p:pic>
      <p:pic>
        <p:nvPicPr>
          <p:cNvPr id="12" name="Picture 11" descr="A close-up of a structure&#10;&#10;Description automatically generated">
            <a:extLst>
              <a:ext uri="{FF2B5EF4-FFF2-40B4-BE49-F238E27FC236}">
                <a16:creationId xmlns:a16="http://schemas.microsoft.com/office/drawing/2014/main" id="{3B1A6A6B-492B-B8DE-3AC2-656C39017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88" y="3458424"/>
            <a:ext cx="2286000" cy="2286000"/>
          </a:xfrm>
          <a:prstGeom prst="rect">
            <a:avLst/>
          </a:prstGeom>
        </p:spPr>
      </p:pic>
      <p:pic>
        <p:nvPicPr>
          <p:cNvPr id="14" name="Picture 13" descr="A structure of a protein&#10;&#10;Description automatically generated with medium confidence">
            <a:extLst>
              <a:ext uri="{FF2B5EF4-FFF2-40B4-BE49-F238E27FC236}">
                <a16:creationId xmlns:a16="http://schemas.microsoft.com/office/drawing/2014/main" id="{C5BE49AC-3466-A297-B6E7-47DE3AE86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25" y="8116921"/>
            <a:ext cx="2286000" cy="2286000"/>
          </a:xfrm>
          <a:prstGeom prst="rect">
            <a:avLst/>
          </a:prstGeom>
        </p:spPr>
      </p:pic>
      <p:pic>
        <p:nvPicPr>
          <p:cNvPr id="16" name="Picture 15" descr="A colorful lines and curves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8673F11E-83CA-8B0E-26E2-AC5D0402D1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25" y="129011"/>
            <a:ext cx="2286000" cy="2286000"/>
          </a:xfrm>
          <a:prstGeom prst="rect">
            <a:avLst/>
          </a:prstGeom>
        </p:spPr>
      </p:pic>
      <p:pic>
        <p:nvPicPr>
          <p:cNvPr id="18" name="Picture 17" descr="A colorful structure of a protein&#10;&#10;Description automatically generated with medium confidence">
            <a:extLst>
              <a:ext uri="{FF2B5EF4-FFF2-40B4-BE49-F238E27FC236}">
                <a16:creationId xmlns:a16="http://schemas.microsoft.com/office/drawing/2014/main" id="{F32AF99B-0441-4271-9FBF-E8418C41F5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25" y="4870768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7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9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3</cp:revision>
  <dcterms:created xsi:type="dcterms:W3CDTF">2023-09-27T19:41:45Z</dcterms:created>
  <dcterms:modified xsi:type="dcterms:W3CDTF">2023-09-27T19:59:31Z</dcterms:modified>
</cp:coreProperties>
</file>