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9" r:id="rId2"/>
    <p:sldId id="270" r:id="rId3"/>
    <p:sldId id="273" r:id="rId4"/>
    <p:sldId id="283" r:id="rId5"/>
    <p:sldId id="282" r:id="rId6"/>
    <p:sldId id="284" r:id="rId7"/>
    <p:sldId id="285" r:id="rId8"/>
    <p:sldId id="286" r:id="rId9"/>
    <p:sldId id="287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ppal, Teg" initials="UT" lastIdx="1" clrIdx="0">
    <p:extLst>
      <p:ext uri="{19B8F6BF-5375-455C-9EA6-DF929625EA0E}">
        <p15:presenceInfo xmlns:p15="http://schemas.microsoft.com/office/powerpoint/2012/main" userId="S-1-5-21-4279633407-28481931-2677731258-4184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6843" autoAdjust="0"/>
  </p:normalViewPr>
  <p:slideViewPr>
    <p:cSldViewPr snapToGrid="0">
      <p:cViewPr varScale="1">
        <p:scale>
          <a:sx n="58" d="100"/>
          <a:sy n="58" d="100"/>
        </p:scale>
        <p:origin x="7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28T20:05:53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9878 10964 230 0,'0'0'20'0,"0"0"-20"0,10 6 0 0,1-3 0 16,3-3 176-16,0 0 30 0,-3 7 6 0,3-7 2 15,7 0-110-15,-3 0-21 0,-4 0-5 0,3 0-1 16,1 0-33-16,3 0-6 0,4 0-2 0,-4 0 0 16,-3 0-19-16,6 0-4 0,1 0-1 0,0 3 0 15,-8-3-12-15,8 0 9 0,7 6-9 0,-4-6 8 16,-3 0-8-16,0 0 0 0,6 0 0 0,1 6 8 0,0-3-8 0,-4-3 12 15,0 0-12-15,4 7 12 0,3-7 6 0,-3 3 2 16,-7-3 0-16,6 0 0 0,1 6-8 0,-4-3-2 16,-3-3 0-16,0 6 0 0,3-6 9 0,-3 4 1 15,-1-4 1-15,1 6 0 0,-4-6-4 0,4 3-1 16,7-3 0-16,-11 6 0 0,-3-6 8 0,3 0 0 16,3 0 1-16,1 0 0 0,-4 0-13 0,0 3-2 15,4-3-1-15,-4 0 0 0,7 7 1 0,-6-7 0 16,-5 0 0-16,1 0 0 0,7 0-10 0,-8 0 12 15,-3 6-12-15,0-6 12 0,8 3-12 0,-5-3 0 16,-6 6 9-16,3-3-9 0,0-3 8 0,0 0-8 16,-3 0 8-16,-1 0-8 0,-10 0 0 0,11 0 8 0,3 7-8 15,0-4 0-15,-14-3 0 0,7 0 0 0,4 0 0 0,-1 0 0 16,1 0 0-16,0 6 0 0,-1-6 0 0,1 3 0 16,6-3 0-16,-3 0 0 0,-6 0 0 0,2 7 0 15,8-7 0-15,-4 3 0 0,-7-3 8 0,4 0-8 16,-1 6 0-16,1-6 0 0,-4 6 0 0,3-3 0 15,-3-3 20-15,0 0-1 0,4 7 0 0,0-4 0 16,-11-3-19-16,10 0-17 0,1 0 3 0,-1 0 1 16,1 0 21-16,0 0 5 0,3 0 1 0,-4 0 0 15,4 0-14-15,-3 0 0 0,-1 0-9 0,5 0 9 16,-1 0 0-16,0 0 0 0,-4 0 0 0,1 0 0 16,3 0 0-16,0-3 0 0,-3-4 0 0,3 7 0 15,0-3 0-15,0-3 0 0,0 6 0 0,0-6 0 16,0 3 13-16,-3 3-4 0,3-7-1 0,0 7 0 15,4-3-8-15,-4 3-11 0,0-6 3 0,4 3 0 0,-4-4 8 0,0 7 11 16,0 0-3-16,-3-9 0 0,3 9-8 0,-4 0 0 16,1-3 0-16,3 3 0 0,-3-6 0 0,-1 6 0 15,1 0 0-15,3 0 0 0,-3 0 0 0,-4 0-14 16,3-7 3-16,1 7 1 0,-1 0 10 0,1 0 0 16,-1-3 0-16,1 3 0 0,0 0 0 0,3 0 0 15,-4 3 0-15,4-3 0 0,1-3 0 0,-5 3 0 16,4 0 0-16,0 0 0 0,-3 0 0 0,3 0 0 15,0 0 0-15,0 0 0 0,-3-6 0 0,-1 6 0 16,5 0 0-16,-1 0 0 0,0-3 0 0,-4 3 0 16,4-6 0-16,1 6 0 0,-5 0 11 0,4 0-3 15,0-4 0-15,1 4 0 0,-1-6-8 0,0 6 0 0,0-3 0 16,0-3 0-16,4 6 0 0,-8 0 0 0,4-3 0 0,-3-4 0 16,-4 7 0-16,7-3 0 0,-3-3 0 0,-1 6 0 15,1-6 0-15,-1 3-9 0,-3 3 0 0,4-7 0 16,0 4 9-16,-1-3 0 0,-3 3 0 0,4-4 0 15,-4 4 0-15,0-3-12 0,4-3 4 0,-4-1 0 16,0 4 8-16,0-3 0 0,0 5 0 0,0-5 0 16,3 3 0-16,-3-4 0 0,0-5 0 0,1 5 8 15,-1 1-8-15,3-1 0 0,-3 1 0 0,0-7 0 16,0 7 0-16,4-4 0 0,0-2 0 0,-4 5 11 16,0-5-28-16,3 5-6 0,1-2-1 0,-4-4 0 15,0 0 12-15,-4 7 3 0,4-4 0 0,1-2 0 16,-8 5 9-16,0 1 0 0,0-1 0 0,0 4 0 15,0-3 0-15,0-1 9 0,0 1-9 0,0 0 0 16,0-1 13-16,-4 1-4 0,-3-1-1 0,3 1 0 0,-3 3-8 0,4-4 0 16,-4-5 9-16,3 5-9 0,-3 7 0 0,4-13 8 15,-1 7-8-15,-3 0 0 0,0-1 0 0,4 4 0 16,-1-7 0-16,-3 4 0 0,3-1 0 0,-3-5-10 16,0 5 10-16,0 4-10 0,0-6 10 0,0 2-8 15,0 1 8-15,0-4-8 0,-4 4 8 0,4-1 0 16,-7 7-9-16,7-3 9 0,-3-3 0 0,-4-1 0 15,3 1 0-15,-7 2 0 0,4-2 0 0,0 6 0 16,0-6 0-16,-4 2 0 0,1-2 0 0,-1 6 0 16,-3-4 0-16,0-2 0 0,0 3 0 0,-1-4 0 15,1 7 0-15,-3-3 0 0,-1-3 0 0,4-1 0 0,-4 7 0 16,0-3 0-16,4-1 0 0,-4 4 0 0,4-3 0 0,0 3 0 16,-4-3 0-16,4 3 0 0,-3-4 0 0,-1-2 0 15,0 9 0-15,0-3 0 0,-3-4 0 0,-4 1 0 16,1 3 0-16,-1 3 0 0,0 0 0 0,4-6 0 15,-7 6 0-15,-1 0 0 0,1 0 0 0,0 6 0 16,0-6 0-16,-1 0 0 0,1 3 0 0,0 3 0 16,-1-6 0-16,1 0 8 0,0 0-8 0,0 0 0 15,-8 0 0-15,5 0 0 0,6 7 0 0,-7-4 0 16,-3-3 0-16,-1 0 8 0,12 0-8 0,-1 6 0 16,-3-3 0-16,-1-3 0 0,4 0 0 0,4 7 0 15,-3-7 0-15,-1 0 0 0,-7 0 0 0,7 0 0 16,11 0 0-16,-7 0 0 0,-4 0 0 0,0 0 0 15,1 3 0-15,-1-3 0 0,-3 6 0 0,3-6 0 16,-3 3 0-16,3-3 0 0,7 6 0 0,-3-6 0 0,-4 3 0 16,4-3 8-16,7 7-8 0,-4-7 0 0,-3 0 12 0,0 6-2 15,6-6-1-15,5 3 0 0,-4-3-9 0,-1 6 0 16,-2-2 0-16,6-4 0 0,4 6 8 0,-4-3 4 16,-6-3 0-16,-1 0 0 0,11 6-12 0,-4-3 0 15,-3-3-12-15,0 10 12 0,0-10 0 0,3 6 0 16,0-6 0-16,-3 9 0 0,4-9 0 0,-1 7 0 15,4-4 0-15,0-3 0 0,-4 9 0 0,0-9 0 16,4 7 0-16,4-4 0 0,-8 3 0 0,4-3 0 16,3 3 12-16,1-3-4 0,-1 4-8 0,1 2 0 15,-1-9 0-15,1 10 0 0,-1-1 0 0,4-9 13 16,0 9-3-16,0-9-1 0,0 10-9 0,0-10 0 0,3 6 0 16,1-3 0-16,-4 3 0 0,7 4 0 0,-4-10 0 0,1 9 0 15,-1-2 0-15,4-7 0 0,0 3 0 0,-4 6 0 16,4-3 0-16,0-2 8 0,0 2-8 0,0 3 8 15,0-9-8-15,0 10 8 0,0-4-8 0,0 3 8 16,0-6-8-16,0 7 8 0,0-1-8 0,0-2 8 16,0 2 0-16,-3 0 0 0,3 1 0 0,0-1 0 15,3-3 1-15,-3 4 0 0,4-1 0 0,-4 1 0 16,0-1 15-16,4 0 2 0,-1 1 1 0,1-1 0 16,-1 7-17-16,1-7-10 0,3 1 12 0,0-1-12 15,-4 1 16-15,4 5-4 0,0-5-1 0,0-1 0 16,0 7 2-16,1-7 1 0,-1 1 0 0,0 5 0 15,3-5-2-15,1-1-1 0,-4 0 0 0,0 1 0 16,0-1-11-16,0 1 12 0,4-4-12 0,-4 3 12 16,0-6-12-16,0 7 0 0,3-4 0 0,-3 4 8 0,0-10-8 0,1 9 0 15,2-3 0-15,-3-3 0 0,-7-3 0 0,11 7 0 16,-1-4-10-16,1 3 10 0,-11-6-24 0,7 0 2 16,4 3 0-16,-1-3 0 15,1 6-103-15,-11-6-21 0,0 0-4 0,3 0-739 0</inkml:trace>
  <inkml:trace contextRef="#ctx0" brushRef="#br0" timeOffset="15674.882">15032 10330 1321 0,'0'0'28'0,"0"0"7"0,0 0 1 0,0 0 2 0,10 0-30 0,-2 0-8 0,-8 0 0 0,10 0 0 16,-10 0 27-16,7 0 4 0,4 0 1 0,-11 0 0 16,7 0-7-16,-7 0-1 0,7 10 0 0,-4-4 0 15,-3-6-6-15,4 3-2 0,-1 10 0 0,-3-4 0 16,0 1-16-16,0-1 0 0,0 0 0 0,-3 7 0 15,6-3 0-15,-3-4 0 0,-3 10 0 0,3-10 0 16,0 7 0-16,0 3 10 0,3-4-10 0,-3 4 8 16,0-3-8-16,0-4 0 0,7 4 0 0,1 3-11 15,-5-3 11-15,8-4 11 0,-1-2-3 0,1 5 0 16,3-5 4-16,0-1 1 0,4 0 0 0,-1 1 0 16,8-4 11-16,-4 4 1 0,0-10 1 0,1 9 0 15,2-9-6-15,4 9 0 0,-3-9-1 0,0 0 0 16,3 0-11-16,-3 0-8 0,-4 0 9 0,0 0-9 15,0 0 0-15,-3 0 0 0,0-3 0 0,-4-3-10 16,0 3-134-16,-7-3-28 0,10-4-4 0,-10-6-2 16</inkml:trace>
  <inkml:trace contextRef="#ctx0" brushRef="#br0" timeOffset="15884.587">15268 10606 1634 0,'0'0'72'0,"4"10"16"0,3 5-71 0,0 4-17 15,-7 0 0-15,7 0 0 0,0 6 37 0,7-6 4 0,-3 0 1 0,-1 6 0 16,1-7 1-16,-4-2 0 0,3 9 0 16,-2-6 0-16,2-6-31 0,-6 9-12 0,3-4 8 0,-4-5-8 31,-3 3-61-31,7 2-18 0,-7-2-3 0,0-3-447 0,0 2-90 0</inkml:trace>
  <inkml:trace contextRef="#ctx0" brushRef="#br0" timeOffset="16328.094">16221 10424 1681 0,'0'0'36'0,"0"0"8"0,0-6 2 0,0-3 2 0,0 3-38 0,0 2-10 16,-4-2 0-16,4-3 0 0,-7 6 28 0,4-4 3 16,-4 7 1-16,-4-3 0 0,0-3-20 0,-3 6-4 15,0 0-8-15,-3 0 12 0,-1 6-12 0,0-3 0 16,-3 4 0-16,3-4 0 0,-3 6 0 0,4-3-8 15,-1 4-1-15,-3 5 0 0,3-2-13 0,1-4-2 16,2 7-1-16,1 3 0 16,4-3-3-16,3-4 0 0,0 4 0 0,3-1 0 0,1-2 13 0,6 3 3 15,-3-7 0-15,7 10 0 0,-3-3 12 0,6-4 0 0,-3 4 0 0,4 3 0 16,3-1 0-16,-3 1 0 0,-1 3 0 16,4-3 0-16,-3-6 0 0,-1 2 13 0,1 4-2 0,-4 0-1 15,-3-3 10-15,-1-1 3 0,1-2 0 16,-1 2 0-16,-6 1 8 0,3-3 1 0,-7 2 1 0,3-5 0 15,-3-1-33-15,0 1 0 0,0-1 0 0,3 0 0 16,-6-2 0-16,-1-4 0 0,1 3 0 0,-4-6 0 31,3 0-27-31,-3 0-2 0,0-6-1 0,3-4 0 16,-3 1-98-16,0 0-20 0</inkml:trace>
  <inkml:trace contextRef="#ctx0" brushRef="#br0" timeOffset="16506.886">15896 10437 633 0,'25'-3'28'0,"-11"3"6"0,0 0-34 0,7-6 0 16,0 6 0-16,4-4 0 0,3 4 243 0,1-6 41 16,2 6 9-16,-2-3 2 0,-1-3-215 0,0 6-42 15,0 0-9-15,-3 0-1 16,0 0-128-16,-4 0-24 0,-4-6-6 0</inkml:trace>
  <inkml:trace contextRef="#ctx0" brushRef="#br0" timeOffset="16769.688">16464 10810 633 0,'0'0'56'0,"0"0"-44"0,7 0-12 0,4-6 0 16,-4 6 269-16,3-10 52 0,1 7 11 0,3-3 1 16,0 3-252-16,4-3-50 0,0-4-11 0,-1 7-1 15,1-3-19-15,3-4 0 0,-3 4 8 0,-1 3-8 16,1-3 0-16,-4 3-19 0,0-4 4 0,0 4-542 15,0-3-109-15</inkml:trace>
  <inkml:trace contextRef="#ctx0" brushRef="#br0" timeOffset="17259.531">17480 10443 979 0,'0'0'87'0,"0"0"-70"16,4-6-17-16,-4 6 0 0,-4-3 120 0,4-3 20 15,0-4 4-15,0 10 0 0,0-3-96 0,-3-3-19 16,-4 0-4-16,-4 2-1 0,0 4-5 0,-3 0-2 0,0 4 0 0,0 2 0 16,-4-6-4-16,1 9-1 0,-4 7 0 0,-1-4 0 15,5 4-12-15,-4 3 0 0,-1 6 0 0,8 0 0 16,-3-3 0-16,3 3 0 0,0 3 0 0,3-3 0 15,4 4 0-15,0-4 0 0,3 0 0 0,4-3 0 16,0-3 0-16,4 3-8 0,-1-4-1 0,4-5 0 16,0 3 1-16,4 2 0 0,0-8 0 0,3 5 0 15,3-5 8-15,-3-1 8 0,8 1-8 0,-1-4 11 16,0-3 6-16,0-3 2 0,4 0 0 0,-4 0 0 16,4-3 0-16,-4-3 0 0,-3-4 0 0,-1 1 0 15,1-1-19-15,-1 4 8 0,-2-6-8 0,-1-4 0 16,-7 7 0-16,0-7 0 0,0-3 0 0,-7 7 0 15,0-4 0-15,-4 6 0 0,-3-5 0 0,-3 5 0 16,-4 1 0-16,-1 0 12 0,1-1-4 0,-3 10-8 16,-4 0 15-16,-1 0-4 0,-2 10-1 0,2-4 0 15,1 3-2-15,0 1-8 0,0 2 12 0,3-2-4 0,1 5-8 16,-1-5 0-16,4 5 0 0,0-2 8 0,0-7-8 0,7 4-12 16,-4-1 2-16,4 0 1 15,4-2-48-15,3-7-10 0,0 0-1 0,0 0-689 16</inkml:trace>
  <inkml:trace contextRef="#ctx0" brushRef="#br0" timeOffset="17543.84">18027 10390 691 0,'0'0'61'0,"0"0"-49"0,0 0-12 0,0 0 0 16,-7 3 205-16,7-3 39 0,0 0 7 0,-4 10 1 16,1-4-160-16,-4 9-33 0,-4-5-7 0,4 2 0 15,4 7-28-15,-4 3-4 0,3-3-2 0,1 0 0 16,3 0-9-16,0 6-1 0,0-6-8 0,3-1 12 16,1 1-4-16,3-3-8 0,-7 3 11 0,7-10-11 15,3 7 0-15,1-7 0 0,-1 1-12 0,1-1 3 16,3-3-25-16,4-3-5 15,-1 4-1-15,-2-7 0 0,2 0-27 0,-3-7-5 0,4 7-2 0,-8-3-618 16</inkml:trace>
  <inkml:trace contextRef="#ctx0" brushRef="#br0" timeOffset="17700.973">18302 10472 1364 0,'0'0'60'0,"0"0"13"0,0 0-58 0,0 0-15 15,0 9 0-15,0 7 0 0,0-4 66 0,0 4 10 16,0 3 3-16,-3-1 0 0,3 8-24 0,-4 2-5 15,4-3-1-15,-3 3 0 0,-1 0-37 0,4 4-12 16,-4-4 8-16,1 0-8 0,-1-3 0 0,1 3 0 16,-1-3 0-16,1 4 0 15,-1-10-31-15,1 6-9 0,-1 0-3 0,1-6-475 16,-1-1-95-16</inkml:trace>
  <inkml:trace contextRef="#ctx0" brushRef="#br0" timeOffset="20222.594">18045 10794 950 0,'0'0'42'0,"0"0"9"0,0 0-41 0,0 0-10 0,0 0 0 0,0 0 0 15,0 0 60-15,0 0 9 0,0 0 3 0,0 0 0 16,3-3-20-16,-3 3-4 0,0 0-1 0,0-6 0 16,0 6 4-16,4-9 1 0,-1 6 0 0,-3 3 0 15,4-7-36-15,3-2-6 0,-7 9-2 0,0 0 0 16,0 0-8-16,0 0-11 0,0 0 3 0,0 0-460 16,0 0-92-16</inkml:trace>
  <inkml:trace contextRef="#ctx0" brushRef="#br0" timeOffset="21445.801">18210 10794 637 0,'0'0'28'15,"0"0"6"-15,0 0-34 0,0 0 0 0,0 0 0 0,0 0 0 16,0 0 49-16,0 0 3 0,0 0 1 0,0 0 0 15,0 0-26-15,0 0-6 0,0 0-1 0,0 0 0 0,0 0-8 0,0 0-3 16,7 0 0-16,-7 0 0 0,8-3-9 0,-8 3 0 16,7 0 0-16,-7 0 0 0,7-6 0 0,-7 6 0 15,0 0 0-15,3 0 0 0,-3 0 0 0,0 0 13 16,7-3-1-16,-7 3-1 0,0 0 22 0,0 0 5 16,0 0 1-16,0 0 0 0,0 0-22 0,0 0-4 15,0 0-1-15,0 0 0 0,0 0-12 0,0 0 0 16,0 0 0-16,0 0 0 0,0 0 0 0,0 0 0 15,0 0 0-15,0 0 0 0,0 0 0 0,0 0 0 16,0 0 0-16,0 0 0 0,0 0 9 0,0 0-1 16,0 0 0-16,0 0 0 0,0 0 4 0,0 0 0 15,0 0 0-15,0 0 0 0,0 0 4 0,0 0 2 16,0 0 0-16,0 0 0 0,0 0-8 0,0 0-2 16,0 0 0-16,0 0 0 0,0 0-8 0,0 0 0 0,0 0 0 0,0 0 0 15,0 0 0-15,0 0 12 0,0 0-12 0,0 0 12 16,0 0-12-16,0 0 0 0,-7 3 0 0,7-3 0 15,0 0 0-15,-3 0-17 0,3 0 4 0,0 0 1 16,-4 6 12-16,4-6 16 0,-7 0-3 0,7 0-1 16,-7 3-12-16,7-3 0 0,-7 0 0 0,7 0 0 15,-7 0 0-15,7 0 0 0,0 0 0 0,0 0-10 16,-4 0 10-16,4 0 0 0,0 0 0 0,0 0 0 16,0 0 12-16,0 0-1 0,-7 0-1 0,7 0 0 15,0 0-10-15,-7 0-11 0,7 0 3 0,-3 0 0 16,-4 0-26-16,7 0-5 0,-4 0-1 0,-3 0 0 15,0 0 12-15,0 0 1 0,0 0 1 0,0 0 0 16,0 0-6-16,0 0-2 0,7 0 0 0,-7 7 0 0,0-7 10 0,0 3 3 16,0-3 0-16,7 0-392 15</inkml:trace>
  <inkml:trace contextRef="#ctx0" brushRef="#br0" timeOffset="25177.668">20602 10152 820 0,'0'0'36'16,"0"0"8"-16,0 0-35 0,7 0-9 0,0-3 0 0,-7 3 0 16,0 0 70-16,7-7 12 0,-7 7 2 0,0 0 1 15,4-9-25-15,-4 9-4 0,0 0-2 0,0 0 0 0,0 0-10 0,0 0-1 16,-7 0-1-16,0-3 0 0,0 3-6 0,-4 3-2 15,1 6 0-15,-5 1 0 0,-2-1-23 0,-1 7-11 16,1 9 10-16,-5-3-10 0,-2 9 9 0,3-3-9 16,-4 10 8-16,0-4-8 0,0 14 0 0,1 2 8 15,-1 3-8-15,0 0 0 0,4 1 0 0,0-7 0 16,3 6-9-16,4-9 9 0,4 0 0 0,3-7 0 16,3 4 0-16,1-9 0 0,-1 2 0 0,8 1 0 15,3-7 0-15,3-3 0 0,1-6 0 0,-1 6 0 16,1-6 0-16,3-1 0 0,4-2 8 0,-1-3-8 15,1-4 0-15,0-3 0 0,3-3 20 0,-4-3-3 0,1-3 0 16,0 3 0-16,-4-9 9 0,0-1 2 0,0-5 0 16,-3-4 0-16,-1-6-28 0,-3 6 8 0,-3-6-8 0,-4 3 0 15,-4 3 9-15,1-3-9 0,-1 0 10 0,-6-3-10 16,3 10 0-16,-8 2 0 0,1-3 0 0,-3 7 0 16,3-1 0-16,-8 4 0 0,1 6 0 0,0 0 0 15,0 0 0-15,0 0-10 0,0 6 10 0,-4 4-8 16,7-4-3-16,-3-3 0 0,0 7 0 0,3-1 0 15,1-3-10-15,3 4-3 0,-1-7 0 0,1 3 0 32,4 4-31-32,-1-4-6 0,4-3-2 0,7-3 0 0</inkml:trace>
  <inkml:trace contextRef="#ctx0" brushRef="#br0" timeOffset="25681.666">21431 10434 1609 0,'0'0'71'0,"-7"-6"15"0,0 6-69 0,0-10-17 16,-3 7 0-16,2-3 0 0,1 0 45 0,-3 2 6 15,-4-2 1-15,0 6 0 0,-1-3-28 0,-2-3-4 16,3 6-2-16,0-3 0 0,-8 3-18 0,5 0 0 0,-4 3 8 16,-1-3-8-16,5 6 0 0,-4-3 0 0,0 3 0 0,3 4 0 15,-3-4-25-15,3 3 1 0,0-5 0 0,4 5 0 32,-3 0-12-32,3 7-1 0,7-6-1 0,-4-1 0 15,4 10-10-15,3-4-3 0,1 4 0 0,6 0 0 16,-3 0 15-16,7 6 4 0,0-6 0 0,1 0 0 0,2 6 16 0,4-7 3 0,0 8 1 0,4-8 0 15,-4 1 20-15,7 3 5 0,-3-3 1 0,0 3 0 16,-1-6 24-16,1 2 5 0,-4 1 1 0,4 6 0 16,-4-9-1-16,-4 3 0 0,1 0 0 0,-4-4 0 15,0 4 1-15,-4-6 1 0,1 2 0 0,-4 1 0 16,0-3-10-16,0 2-3 0,-4-5 0 0,1-1 0 16,-4 0-5-16,0-2-2 0,-4-4 0 0,1 3 0 15,-4-3-17-15,-1-3-8 0,-2 0 0 0,-4-3 8 16,-4-3-8-16,4-4-12 0,-4 1 2 0,0 0 1 15,1-1-30-15,-1 1-5 0,4-1-2 0,-4-5 0 16,4 5-46-16,3-5-8 0,-3 2-3 0,4-3-610 16</inkml:trace>
  <inkml:trace contextRef="#ctx0" brushRef="#br0" timeOffset="25867.932">21205 10437 1875 0,'18'-3'83'0,"-7"3"17"0,-1 0-80 0,8 0-20 0,3 0 0 0,0 0 0 15,4 0 21-15,0 0 0 0,-1 0 0 0,1 0 0 16,-4 0-21-16,0 0 0 0,1-6 0 0,-5 6 0 31,4 0-125-31,-7 0-27 0,8-4-4 0,-5-2-2 0</inkml:trace>
  <inkml:trace contextRef="#ctx0" brushRef="#br0" timeOffset="26377.783">21622 10829 1785 0,'0'0'159'0,"0"0"-127"0,10 0-32 0,-10 0 0 15,0 0 50-15,14-3 4 0,8-3 1 0,2 6 0 16,-3 0-12-16,4-7-3 0,7 7 0 0,3-3 0 16,0 3-19-16,1 0-4 0,-8 0-1 0,0 0 0 15,0 0-92-15,1 0-20 0,-8 0-3 0,4-6-772 16</inkml:trace>
  <inkml:trace contextRef="#ctx0" brushRef="#br0" timeOffset="27168.015">22437 10403 1440 0,'-11'-10'128'0,"11"10"-103"16,4 0-25-16,-1-3 0 0,-3-3 124 0,7-4 19 15,0 7 4-15,7-3 1 0,4 6-112 0,3-10-23 16,-3 10-4-16,10-9-1 0,0 9 0 0,8-6-8 0,2-4 12 0,5 10-4 16,3-9 0-16,3 9-8 0,-3-9 12 0,0 5-4 15,-4-2-20-15,0 3-4 0,1-3 0 0,-5-1-1 16,-6 4-3-16,0-3-1 0,-4 6 0 0,-3 0 0 31,-4-3-10-31,-3 3-1 0,-4 3-1 0,0-3 0 16,-7 0-19-16,4 6-3 0,-8 4-1 0,1 5 0 0,-8-2 45 0,1 3 11 0,-5 2 0 0,1 1 0 15,0 10 24-15,-7 5 6 0,0 1 2 0,-3 2 0 16,2 4 3-16,-2-3 1 0,-1 5 0 0,-3-5 0 16,-4 6-12-16,4-10-1 0,0-5-1 0,0 5 0 15,-4-6 4-15,4-3 1 0,0 4 0 0,0-10 0 16,-8 6-19-16,8-7-8 0,4 8 0 0,2-8 8 15,1-2-36-15,-3-3-7 0,-4 2-1 0,3-5-1 16,11 5-30-16,-4-5-5 0,-6-1-2 0</inkml:trace>
  <inkml:trace contextRef="#ctx0" brushRef="#br0" timeOffset="27384.358">22444 10813 979 0,'0'0'87'0,"0"0"-70"16,0 0-17-16,-4-3 0 0,1-3 187 0,3 6 33 16,0 0 8-16,0 0 0 0,0-3-129 0,7-7-27 15,7 4-4-15,0-3-2 0,4 9-31 0,3-10-7 16,3 10 0-16,8-9-1 0,3 9-27 0,1-6 0 0,6 2 8 0,0-2-8 16,11 6 0-16,-3 0 0 0,-11-3-10 0,3 3 10 31,4 0-120-31,-7-6-19 0,-4 6-3 0,-3 0-659 0</inkml:trace>
  <inkml:trace contextRef="#ctx0" brushRef="#br0" timeOffset="27716.541">23491 10403 1036 0,'0'0'46'0,"0"0"10"15,0 0-45-15,0 0-11 0,-3-4 0 0,-4-2 0 16,3 3 150-16,-3-3 28 0,0 3 6 0,7 3 0 0,-3 0-104 16,3 0-22-16,-11-7-4 0,4 7-1 0,0 0-13 0,0 0-2 15,-4 0-1-15,4 0 0 0,0 7-29 0,-3 2-8 16,3-6 0-16,0 7 0 0,-4 5 0 0,4 1 0 16,0-4 0-16,0 7 0 0,3 6 0 0,-3 0 0 15,4-6 0-15,3 6 0 0,0-6 0 0,0 9 14 16,3-9-3-16,1 6-1 0,3-6 1 0,3 0 0 15,-3 3 0-15,8-3 0 0,-1-1-11 0,0-2 0 16,3-3 0-16,-2 2 0 0,2-2 0 0,1-4 0 16,3 7-12-16,-3-7 12 0,-1 1-19 0,1-4 4 15,0-3 1-15,-1 3 0 16,-3-2-58-16,4-4-11 0,-4 0-2 0,0 0-730 0</inkml:trace>
  <inkml:trace contextRef="#ctx0" brushRef="#br0" timeOffset="27933.272">23763 10588 979 0,'0'0'87'0,"0"0"-70"0,0 0-17 0,0 0 0 15,0 0 134-15,0 0 23 0,0 0 5 0,-3 9 1 16,-1-3-109-16,1 4-22 0,-1-1-4 0,4 0 0 16,-4 10 6-16,1-3 2 0,-1 3 0 0,1 0 0 15,-1 9-16-15,1-3-4 0,3 3 0 0,-4-3 0 16,4 13-5-16,0-4-2 0,-3-5 0 0,-1 11 0 15,1-2-9-15,3 0 0 0,-4-4 9 0,1-6-9 16,3 7-84-16,-4-7-22 0,1 3-4 0,3-9-621 16</inkml:trace>
  <inkml:trace contextRef="#ctx0" brushRef="#br0" timeOffset="29067.311">25273 10446 1612 0,'0'0'144'0,"0"0"-116"16,7-3-28-16,4-3 0 0,-1 3 60 0,4 3 5 15,4-6 2-15,0 6 0 0,3-10-29 0,7 10-6 0,0-3 0 0,0-3-1 16,4 6 4-16,-4-6 1 0,4 2 0 0,-4-2 0 15,-3 3-36-15,0 3 0 0,-4-6 0 0,-3 3 0 32,-1 3-40-32,-3-7-8 0,-3 7-1 0,0 0-1 15,-4 7 15-15,-4-4 3 0,-3-3 1 0,0 0 0 0,4 6 31 0,-4 3 0 0,0 1-8 0,0 9 8 16,-4-1 0-16,-3 8 0 0,4 2 0 0,-5 3 0 16,1 0 0-16,0 10 10 0,0-3-2 0,0 6 0 15,-3 0 16-15,-1-7 2 0,-3 7 1 0,0 3 0 16,3-3 2-16,1-3 1 0,-4-3 0 0,3-1 0 15,4-2-18-15,0-7-3 0,0 3-1 0,0-3 0 16,-4-9-8-16,4 6 0 0,4-12 0 0,-4 3 0 16,-4-7-44-16,4 0-10 0,0 1-2 15,0-4-519-15,0-6-103 0</inkml:trace>
  <inkml:trace contextRef="#ctx0" brushRef="#br0" timeOffset="29246.786">25241 10926 1036 0,'0'0'92'0,"0"0"-73"16,0 0-19-16,0 0 0 0,0 0 224 0,0 0 40 16,0 0 9-16,0 0 2 0,0 0-195 0,7-6-38 15,-3 3-8-15,6-3-2 0,1 2-10 0,3-2-2 16,7 3-1-16,4-3 0 0,7 6-7 0,3-3 0 16,7-4-1-16,1 4 0 15,10-3-83-15,-4 0-17 0,4 2-3 0,3-2-816 0</inkml:trace>
  <inkml:trace contextRef="#ctx0" brushRef="#br0" timeOffset="29618.604">26730 10622 576 0,'0'0'51'0,"-7"-9"-41"0,0 2-10 0,0-2 0 15,-4 0 289-15,1-1 56 0,-1-6 11 0,0 13 3 16,-3-6-253-16,0-1-50 0,-7 1-11 0,0 3-1 15,0-4-44-15,0 4 0 0,-1 3 0 0,-2-3 0 16,3 6 0-16,-4-3 0 0,0-4 0 0,4 7-11 16,0 7-3-16,0-7-1 0,0 3 0 0,3 3 0 15,4-3-21-15,0 7-5 0,0 5-1 0,3-5 0 16,4 8-34-16,0-2-6 0,0 3-2 0,7 6 0 16,-4 0 16-16,8-3 4 0,3 3 0 0,0 3 0 0,7-3 73 15,-3 4 15-15,6-1 4 0,1 3 0 0,-4-3 28 0,4 1 7 16,-1-1 1-16,-3 3 0 0,-3-9 1 0,3 13 1 15,-3-7 0-15,-4-3 0 0,-4 0-10 0,4-6-3 16,-7 0 0-16,0 0 0 0,-3-4-38 0,-4-5-15 16,0 8 11-16,-4-8-11 0,-3-1 12 0,-4-2-4 15,1-4-8-15,-4 3 12 0,-1-6-12 0,1-6 0 16,-4 3 0-16,4-4-10 16,-3 4-31-16,6-6-7 0,0-7 0 0,1 7-1 15,6-7-57-15,1 3-11 0,-5-12-3 0</inkml:trace>
  <inkml:trace contextRef="#ctx0" brushRef="#br0" timeOffset="29779.234">26236 10544 345 0,'0'0'31'0,"0"0"-31"0,11-4 0 0,-1 4 0 16,4-6 346-16,4 6 63 0,3 0 13 0,4 0 2 15,3 0-299-15,4-3-60 0,3 3-12 0,0 0-2 16,4 0-28-16,-4 0-6 0,1 0-1 0,-1 0 0 15,-3 0-109 1,-4 0-23-16,0 0-4 0</inkml:trace>
  <inkml:trace contextRef="#ctx0" brushRef="#br0" timeOffset="30070.983">27414 10650 1785 0,'0'0'159'0,"0"0"-127"15,0 0-32-15,4 10 0 0,3-1 88 0,-4 0 12 16,5 7 3-16,-1 3 0 0,-4-3-87 0,1 2-16 15,-1 8 0-15,1-5-8 0,-4 5 8 0,0-1 0 16,0-3 0-16,0 9 0 0,0-9-10 0,0 9 0 0,0-9 0 0,0 10 0 31,-4-10-127-31,4 9-26 0,0-9-5 0,0-3-597 0</inkml:trace>
  <inkml:trace contextRef="#ctx0" brushRef="#br0" timeOffset="30284.145">26924 10954 1821 0,'0'0'80'0,"-4"-3"18"15,1-3-78-15,3-3-20 0,0-1 0 0,3 10 0 16,5-6 70-16,2-3 10 0,8 9 3 0,-1-4 0 16,8-2-30-16,7 3-5 0,3-3-2 0,11 6 0 0,3-3-34 0,8 3-12 15,-1 0 9-15,4 0-9 0,-3 0 0 0,6 3 0 16,-3-3 0-16,4 6 0 15,-8-6-128-15,1 3-30 0</inkml:trace>
  <inkml:trace contextRef="#ctx0" brushRef="#br0" timeOffset="60739.143">18165 13015 633 0,'0'0'56'0,"3"-7"-44"0,4 4-12 0,0-3 0 16,0 3 107-16,0-3 19 0,0 6 4 0,4-4 1 15,0-2-63-15,-1 3-13 0,4-3-3 0,0 3 0 16,0-4-14-16,4 1-3 0,0 3-1 0,3 3 0 16,0-6-21-16,4 3-4 0,-4-4-1 0,7 7 0 15,-3-3 0-15,3-3 0 0,-3 6 0 0,6-3 0 16,-2 3 15-16,6-7 2 0,-3 7 1 0,-1 0 0 16,1 0-2-16,4 0-1 0,-5-3 0 0,5 3 0 15,-1-6 0-15,4 6 0 0,3 0 0 0,0 0 0 16,-6 0-7-16,2-3 0 0,1 3-1 0,-4 0 0 15,4 0-3-15,-7-6-1 0,0 6 0 0,-4 0 0 16,0 0-3-16,-3 0-8 0,0 0 12 0,-1 0-4 0,1 6 1 16,0-3 0-16,-1-3 0 0,1 0 0 0,-4 6 6 15,4-3 1-15,0-3 0 0,-1 7 0 0,1-7-5 0,-4 3-1 16,4 3 0-16,-4-3 0 0,0-3 2 0,0 10 1 16,4-10 0-16,-4 6 0 0,-3-6-13 0,3 9 0 15,-3-9 0-15,-1 0 0 0,-3 0 9 0,1 0-9 16,-5 0 8-16,4 7-8 0,-7-7 12 0,4 0-4 15,-11 0 0-15,0 0 0 0,3-7-8 0,-3 7 0 16,0 0 0-16,0 0 0 0,0 0 0 0,0 0 8 16,0 0-8-16,0 0 8 15,0 0-28-15,0 0-7 0,-3 0-1 0,-4 0 0 16,-4-6-55-16,8 6-11 0,3 0-2 0,-7 6-1 16,0-6 6-16,7 0 2 0,0 0 0 0,-4 10-549 0</inkml:trace>
  <inkml:trace contextRef="#ctx0" brushRef="#br0" timeOffset="61493.118">21216 13184 1465 0,'0'0'64'0,"0"0"15"0,0 0-63 0,11-6-16 0,-1 6 0 0,1-3 0 15,3 3 32-15,4-7 3 0,3 7 1 0,0 0 0 16,4 0-7-16,-1 0-1 0,1-3 0 0,3-3 0 15,4 6-19-15,3-3-9 0,-3 3 8 0,7 0-8 16,3-7 0-16,0 7 0 0,-6-9 0 0,-1 9 0 16,11-9 0-16,-4 9 8 0,-7-10-8 0,1 10 0 15,-1-6 29-15,4 6 1 0,-4-9 0 0,-3 9 0 0,0 0 3 16,6 0 1-16,8 0 0 0,-3 0 0 0,-8 0 0 0,4 0 0 16,7 0 0-16,-4 0 0 0,-7 0-15 0,4 0-3 15,-4 0-1-15,1 0 0 0,-1 0-5 0,-7 0-1 16,-3 6 0-16,-1-6 0 0,5 3 1 0,-8-3 0 15,-7 0 0-15,4 0 0 0,3 0 5 0,0 6 1 16,-7-6 0-16,0 0 0 0,-3 0-16 0,-1 0 0 16,8 0 0-16,-11 0 0 0,-7 0 0 0,0 0 0 15,14 0 0-15,-7 3 9 0,-7-3-9 0,0 0 0 16,0 0 0-16,0 0 0 16,7 0-24-16,-7 0-6 0,0 0-2 0,11 0 0 15,3 0-85-15,-7-3-18 0,-7 3-3 0,7 0-1 0</inkml:trace>
  <inkml:trace contextRef="#ctx0" brushRef="#br0" timeOffset="79424.37">22550 13240 115 0,'0'0'10'0,"0"0"-10"15,0 0 0-15,7-3 0 0,3-6 225 0,1-1 43 16,-4 1 9-16,3-7 2 0,5 7-156 0,2-7-31 0,-3 4-7 0,0-4-1 15,1 0-19-15,6 7-4 0,7-10-1 0,-3 0 0 16,-8 4-28-16,11-4-7 0,8 0-1 0,-1 0 0 16,-7 4-12-16,0-4-4 0,4 0 0 0,0 3 0 15,-7-3-8-15,-1 1 10 0,1 2-10 0,-4 3 10 16,4-2-2-16,-4-4-8 0,0 3 12 0,0-3-4 16,1 1 1-16,-5-1 0 0,1 0 0 0,-1-3 0 15,5 3 3-15,-5 0 1 0,1 1 0 0,-4-1 0 16,0-6-5-16,-3 6 0 0,-1-6-8 0,1 6 12 15,-8 0-12-15,1 0 9 0,-1 1-9 0,1-4 8 16,-8 3-8-16,4 0 10 0,-7-6-10 0,0 6 10 16,0 0-10-16,-3 0 10 0,-1 1-10 0,1-1 10 15,-5-3 2-15,1 3 1 0,-3 0 0 0,-1 0 0 16,-3 4-4-16,3-4-1 0,-6 3 0 0,2-3 0 0,-2 7-8 16,-1-4 8-16,0 0-8 0,-3 4 8 0,-4-4-8 0,4 1 0 15,3 5 0-15,-3 1 0 0,-7 6 0 0,7-4 0 16,3-2 10-16,0 6-10 0,1-3 0 0,-5-4 0 15,5 4 0-15,-1 3 0 0,7-4 0 0,-3 4 0 16,-3-3 0-16,2 3 0 0,5-3 0 0,-4-4 10 16,-8 7-10-16,5-3 8 0,-1-4-8 0,-3 4 10 15,-1 3-10-15,-2-3 10 0,-5 3-10 0,5-4 12 16,-1 4-12-16,0 3 12 0,-10-6-3 0,3 6 0 16,7-3 0-16,-3-3 0 0,0 6-9 0,-1 0 10 15,1 0-10-15,3 6 10 0,1-3-10 0,-5-3 0 16,1 6 0-16,0-3 0 0,10 7 9 0,-7-4-9 0,-6 3 10 15,2 1-10-15,5-4 10 0,-1 4-10 0,0-1 10 0,-3 0-10 16,3 1 8-16,0-1-8 0,1 10 0 0,-1-3 0 16,-3-4 0-16,3 4 0 0,4 3 0 0,-4-1 0 15,-3-2 0-15,-1 9 0 0,1-6 0 0,3 0 0 16,0 6 0-16,1-6 0 0,-1 6 0 0,0-3 0 16,0 0 0-16,4-3 0 0,-3-1 0 0,2 1 0 15,1 0 0-15,3 0 0 0,-3 3 0 0,3-3 0 16,4-7 0-16,0 7 0 0,0 3 0 0,7-10 0 15,0 4 8-15,3 3-8 0,-3-3 0 0,3-4 9 16,4 4 1-16,4-7 0 0,-4 10 0 0,7-10 0 16,0 7-10-16,3 3 0 0,-3-3 0 0,4-4 0 15,3 4 0-15,0 3 0 0,4 0 9 0,-1-1-9 16,1-2 10-16,-1 3-2 0,4 0-8 0,1 3 12 16,2-4-3-16,1-5-1 0,7 9 0 0,-4-3 0 15,7-7 11-15,0 4 1 0,4 3 1 0,3-10 0 0,4 1-6 16,7-1-2-16,0-3 0 0,0-3 0 0,-4 4-13 0,4-7-8 15,0 0 8-15,-8 0-13 16,1 0-119-16,0-7-24 0,0 7-5 0</inkml:trace>
  <inkml:trace contextRef="#ctx0" brushRef="#br0" timeOffset="127616.743">25446 15495 1188 0,'0'0'52'0,"0"0"12"0,0 0-52 0,0 0-12 0,0 0 0 0,7 9 0 15,0-2 40-15,-3 2 6 0,-4 1 1 0,0 8 0 16,3 1-20-16,-3 6-4 0,0 3-1 0,-3 10 0 16,-1-3-13-16,4 9-9 0,-4 3 12 0,1 3-12 0,-4-3 37 0,3-3 1 15,-3 0 0-15,4 3 0 0,-4-3-2 0,0-10 0 16,3 4 0-16,1-4 0 0,-1-6-4 0,4 4 0 16,-3-13-1-16,3 6 0 0,3-13-18 0,-3 4-3 15,4-7-1-15,-4-9 0 0,0 0-9 0,0 0 8 16,0 0-8-16,0 0 8 0,0 0 2 0,3-6 0 15,-3-13 0-15,4 7 0 0,-4-13 6 0,0 6 2 16,0-13 0-16,0 4 0 0,-4 0-2 0,4-7-1 16,4-8 0-16,-4-1 0 0,3-3-15 0,-3 3 0 15,0-10 0-15,0 10-10 0,0 1-12 0,4 2-2 16,-1 0-1-16,1 7 0 0,3 2 9 0,-4 1 1 16,1 3 1-16,3 3 0 0,4-4 14 0,-4 4-9 0,0 6 9 0,0 1-8 15,3-1 8-15,-3 3 0 0,0 7 0 0,0-1-8 16,4-2 8-16,-4-1 0 0,0 10 0 0,4-3 0 15,-1 6-11-15,1 0 11 0,-4 0-13 0,4 0 5 16,3 9-3-16,-4-3 0 0,1 4 0 0,3 6 0 31,0-4-14-31,-3 4-3 0,3-7-1 0,0 10 0 0,-4-3 17 0,5-7 12 0,-8 7-13 0,3-4 5 16,1-2 8-16,-1-1 0 0,-3 1 0 0,0-4-8 16,-3 3 8-16,-1 1 12 0,-3-10-2 0,-3 9-1 15,-4 0 11-15,0 1 3 0,0-4 0 0,-4-3 0 16,-3 3 3-16,-4 4 1 0,4-1 0 0,-3-2 0 15,-1-4-6-15,0 6-1 0,-3-9 0 0,0 6 0 16,3-2 44-16,1-4 9 0,-4 6 2 0,7-6 0 16,-1-6-131-16,5 6-27 0,-4 0-5 0,3-4 0 15,1-2-88-15,-1 6-16 0</inkml:trace>
  <inkml:trace contextRef="#ctx0" brushRef="#br0" timeOffset="127874.844">26194 15263 1152 0,'0'0'102'0,"-7"3"-82"0,-4 10-20 0,4-4 0 16,0 1 185-16,-4 2 33 0,1 4 6 0,3 3 2 15,0 6-181-15,-4-7-36 0,4 11-9 0,4-4 0 16,-8 3 0-16,4 0 0 0,-4 7 0 0,4-1 8 15,0-6-8-15,0 4 0 0,4-1 9 0,-4 0-9 16,3 1 16-16,1-7-2 0,6 9 0 0,-3-5 0 16,-7-4-14-16,7-6-8 0,7 6 8 0,-7-13-13 31,0 4-122-31,-3 0-24 0,-1-4-5 0,4-6-564 0</inkml:trace>
  <inkml:trace contextRef="#ctx0" brushRef="#br0" timeOffset="128053.147">25880 15627 1998 0,'0'0'88'0,"0"0"19"15,7 3-86-15,3 6-21 0,5-2 0 0,-1-4 0 0,10-3 40 0,1 6 4 16,0-6 1-16,-1-6 0 0,5 6-24 0,-5-3-5 16,1-4 0-16,0 4-1 15,-1-3-48-15,1 6-10 0,-4-10-1 0,0 10-1 16,-3-6-115-16,3 3-24 0,0-3-4 0,1 6 0 0</inkml:trace>
  <inkml:trace contextRef="#ctx0" brushRef="#br0" timeOffset="129080.343">28723 12522 1267 0,'0'0'56'0,"0"0"12"16,0 0-55-16,0 0-13 0,0 0 0 0,0 0 0 0,0 0 44 0,0 0 5 16,0 0 2-16,0 0 0 0,-3 10-41 0,-1 2-10 15,1 10 0-15,3 0 0 0,0 3 0 0,0 10 8 16,3-1-8-16,1 4 8 0,-1 0 7 0,1 2 1 15,-4-2 0-15,3 0 0 0,-3 2 0 0,4-8 0 16,-4 8 0-16,3-5 0 0,1-4-8 0,-4 4-8 16,0-10 11-16,0 0-11 0,3-3 9 0,-3-3-9 15,-3 3 0-15,-1-4 9 0,1 1-9 0,3-9 8 16,-4 5-8-16,1-5 8 0,-1-7-8 0,1 6 12 16,3-9-12-16,0 0 12 0,0 0-12 0,0 0 0 15,0 0 0-15,-4-9 0 0,8 0-16 0,-1-4 0 16,1-3 1-16,3-3 0 15,-4 1-10-15,8-4-3 0,-1 0 0 0,5 3 0 0,-1-3 5 0,3 0 1 0,1-3 0 16,0 9 0-16,-4-3 13 0,0 10 9 0,0 0-12 16,4-1 12-16,-4 4 0 0,0 6 16 0,0 0-2 0,0 0 0 15,-3 9-14-15,3-2 9 0,-4 8-9 0,1-2 8 16,-1 3 18-16,1-4 3 0,-4 13 1 0,0-6 0 16,4 6-22-16,-1-6-8 0,1 0 0 0,3-4 0 15,-3 4 11-15,3-3-11 0,3-7 12 0,-3 7-12 16,4-7 10-16,-4 1-10 0,4-7 8 0,-4 6-8 31,7-9-25-31,-7 7-11 0,-3-7-1 0,3-7-637 0</inkml:trace>
  <inkml:trace contextRef="#ctx0" brushRef="#br0" timeOffset="129379.873">29418 13316 1422 0,'0'0'31'0,"7"3"6"0,-7-3 2 0,7 9 1 0,7-9-32 0,-3 6-8 16,0-2 0-16,3-4 0 0,0 0 44 0,-4-4 6 15,4-2 2-15,-3 6 0 0,3-9-32 0,-3-1-5 16,-1 1-2-16,-3-7 0 0,4 7 2 0,-8-10 0 16,5 10 0-16,-1-7 0 0,0-3 3 0,-4 0 1 15,-3 4 0-15,0-4 0 0,0-3-4 0,-3 0-1 16,-4 3 0-16,3 0 0 0,1 1-14 0,-5 2 0 16,1 3 0-16,0-2 0 0,-3 5 0 0,-1 4 16 15,1 3-2-15,-4-3 0 0,3 6 6 0,-3 0 2 16,0 0 0-16,-4 6 0 0,0-3-1 0,1 3 0 15,3 4 0-15,-4-1 0 0,0 0-21 0,4 1 0 0,4 6 0 0,-1-7 0 16,-3 0-12-16,3 7-8 0,8-13 0 0,-1 7-1 31,-3-1-12-31,4 0-3 0,3-9 0 0,0 0 0 16,3 7-27-16,4 2-5 0,-7-9-2 0,7 0-668 0</inkml:trace>
  <inkml:trace contextRef="#ctx0" brushRef="#br0" timeOffset="129730.591">29976 12943 1209 0,'-11'-7'53'0,"7"7"12"16,-3 0-52-16,0-3-13 0,0-3 0 0,-3 6 0 0,-1-3 131 16,1 3 23-16,-1-7 5 0,0 7 1 0,-3 0-145 0,-3 0-29 15,2 0-6-15,-2 7 0 16,-1-4-6-16,1 3-1 0,-1-3 0 0,0 7 0 0,4-10 27 0,4 6 0 15,-5 3 0-15,8 1-8 0,0-1 8 0,0-3 0 16,4 4 0-16,-1-7 0 0,4 6-12 0,4-2 0 16,-1 2 0-16,1 0 0 15,6 1-38-15,-3-1-8 0,8 7-2 0,-1-7 0 0,3 10 45 0,5-3 15 16,-1-4-9-16,0 10 9 0,0-3 0 0,0 0 0 16,0 0 0-16,1 0 0 0,-5-1 0 0,1 8 14 15,-4-8-2-15,0 1 0 0,-7 3 16 0,0-3 4 16,-7-7 0-16,0 4 0 0,0 3 19 0,-3-3 4 15,-8-7 1-15,-3 10 0 0,0-10-2 0,0 7 0 0,-4-7 0 16,0 1 0-16,4-1-32 0,0 1-6 0,-3-4-2 0,-1-3 0 31,4-3-40-31,0 0-8 0,0-3-2 0,3-3-790 0</inkml:trace>
  <inkml:trace contextRef="#ctx0" brushRef="#br0" timeOffset="130179.017">30184 13980 864 0,'0'0'76'0,"0"0"-60"0,-4-3-16 0,1-3 0 0,-1 3 264 0,1-3 51 0,-1-4 9 0,4-9 3 0,-3 10-262 0,3-10-52 0,0-3-13 0,-4 3 0 0,0-9 0 0,4 3 9 0,-3-3-9 0,3 0 8 0,0-7 0 0,0 1 0 15,-4-1 0-15,4-2 0 0,0 2 4 0,0-3 1 16,4 1 0-16,-1-4 0 16,1 3-32-16,3 1-6 0,0-4-2 0,0 3 0 15,0 1-7-15,0 2-2 0,0 1 0 0,4 6 0 0,-1-7 14 0,5 10 2 16,-5 6 1-16,4-9 0 0,4 9 19 0,0 3 0 16,6-2 0-16,-3 2 0 0,-3-3 0 0,3 10 0 15,7-1 0-15,1 1 0 0,-1 0 0 0,0 2-8 16,4 4 8-16,-4 3 0 0,0-6-13 0,1 12 4 15,-1-3 1-15,0 4 0 0,-3-4 8 0,-1 6-10 16,1 4 10-16,-4-1-10 0,-3-2 10 0,-4 5 0 0,-3 1 0 0,-4-4 0 16,-7 7 13-16,0-3 2 0,-7 3 0 15,-4-4 0-15,-3 4 30 0,-4 0 7 0,-3-3 0 0,-4-4 1 16,1 4-15-16,-5 3-3 0,5-4-1 0,-4-2 0 16,-1-4-3-16,5-2-1 0,-5 2 0 0,5 1 0 15,3-4-42-15,-4-3-8 0,4-3-1 0,-4 0-1 31,4 0-147-31,0-3-30 0</inkml:trace>
  <inkml:trace contextRef="#ctx0" brushRef="#br0" timeOffset="132041.223">27019 14576 115 0,'0'0'10'0,"0"0"-10"15,0 0 0-15,0 0 0 0,7-6 321 0,0 3 63 16,4-3 12-16,0 6 2 0,3 0-294 0,-4 0-58 15,-10 0-12-15,11 6-2 0,-1 3 1 0,1 1 1 16,-7 5 0-16,-4-2 0 0,-4 12-34 0,8-6 0 16,-1 9 0-16,1-3 0 0,-8 3 9 0,4-3 2 15,0 1 0-15,0-1 0 0,-3-3 13 0,-1-4 2 0,0-2 1 0,4 3 0 16,0-3 3-16,0-7 1 0,-3 0 0 0,3 1 0 16,0-1 2-16,0-9 1 0,-7 0 0 0,7 0 0 15,0 0-1-15,0 0 0 0,-7 0 0 0,7 0 0 16,0 0-13-16,-7-9-2 0,3-1-1 0,-3 1 0 15,4-7-5-15,3 4 0 0,0-10-1 0,-4 3 0 16,4-3-11-16,4-9 0 0,-1 2 0 0,1 1 0 16,-1-6-12-16,4 5-2 0,0-11 0 0,4 11 0 15,-4-5-2-15,0 6 0 0,7-7 0 0,0 7 0 16,0 3-3-16,0-3-1 0,4 3 0 0,0 6 0 16,6 0 20-16,-2-6-12 0,-1 12 12 0,3-2-10 15,1-4 10-15,0 3 0 0,0 7 0 0,-1-1 0 16,1 1 0-16,-4 0 9 0,4 2-9 0,-4 4 0 15,-3 3 0-15,-1 3 0 0,1 4 0 0,-4 2 0 0,-3 0 0 16,-1 1 0-16,1-1 0 0,-4 7-9 0,-4-7 9 0,-3 7 0 16,-3-3 0-16,-1 2 8 0,-3 4-8 0,-3-3 8 15,-1-4-8-15,-7-2 8 0,4 5-8 0,-7-5 11 16,4-1-11-16,-8 7 12 0,4-7-12 0,-1 1 0 16,1-1 0-16,0 0 0 0,-4 1 0 0,4-1 0 15,0-2 0-15,3 2 0 0,1 0 0 0,-1 1 0 16,4-1 0-16,0 1 0 0,3 5 9 0,4-5 3 15,0 5 1-15,4-2 0 0,3 3-13 0,3-1 0 16,4-2 0-16,4 6 0 0,0 6-13 0,3-6-6 16,0 6-1-16,7 0 0 0,-3-3 20 0,6 3 0 15,-3 0 0-15,4-3 0 0,-4 3 8 0,0-6-8 0,-3-4 0 16,3 4 0-16,-3 0 0 0,0-3 0 0,-4-7-11 16,0 7 11-1,-4-7-30-15,1 1 2 0,-1-1 0 0,1-6 0 16,-4 3-92-16,0 1-17 0,-7-7-4 0</inkml:trace>
  <inkml:trace contextRef="#ctx0" brushRef="#br0" timeOffset="132906.141">27086 16737 1152 0,'0'0'51'0,"0"0"10"0,0 0-49 0,0 0-12 16,0 0 0-16,0 0 0 0,4 9 128 0,3-2 24 15,-7-4 4-15,3 12 0 0,1-5-126 0,-4 5-30 16,0 4 0-16,-4 0 0 0,-3 9 20 0,4 7 4 15,-4-1 0-15,0 4 0 0,0-4 17 0,0 10 4 16,3 0 1-16,1-6 0 0,-1 6-18 0,0 3-4 16,4-3-1-16,0 0 0 0,0-1-11 0,0 4-3 15,0-3 0-15,4-3 0 0,7-3 3 0,-4-4 1 16,3-5 0-16,1 5 0 0,-1-12 9 0,5 3 2 0,-1-6 0 0,3-3 0 16,4 2-2-16,-3-8 0 0,3-1 0 15,-3 1 0-15,0-10-6 0,-1 0-2 0,4 0 0 0,-7-4 0 16,4-11-3-16,-4 5-1 0,0-8 0 0,0-1 0 15,-7-6 0-15,1-4 0 0,-1-5 0 0,-4-4 0 16,1-6 3-16,-4-6 1 0,-4 3 0 0,4 3 0 16,-3 0-14-16,-4 0 8 0,3 7-8 0,-3 2 0 15,3 1 0-15,1 6 0 0,-4-1 0 0,3 4 0 16,1 3-17-16,-1 0 3 0,-3 10 1 0,4-4 0 16,-1-3-7-16,1 13 0 0,3-3-1 0,0-1 0 15,0 10-33 1,0 0-6-16,0 0-2 0,3 0-593 0,-3 0-118 0</inkml:trace>
  <inkml:trace contextRef="#ctx0" brushRef="#br0" timeOffset="133340.511">27630 17709 1382 0,'0'0'123'0,"0"0"-99"0,0 0-24 0,0 0 0 16,0-9 115-16,0 2 17 0,3-5 4 0,-3-4 1 15,0-3-105-15,0 0-22 0,4-6-10 0,-1 0 10 16,-3 3 5-16,4-9 1 0,-4 3 0 0,3-1 0 16,1 4 10-16,-1 3 2 0,-3-3 1 0,0 7 0 15,4-4-18-15,-1 9-11 0,1-3 12 0,-1 7-12 32,4 0 12-32,-3 5-12 0,-4-2 12 0,0-1621-12 0,0 3254 0 0,0-1627 0 0,0 0 0 0,0 0 0 15,0 0 0-15,0 0 0 0,3 0 0 0,5 10 0 16,-1-1 0-16,0-3 0 0,3-3 0 0,-3 7 0 15,0-10-10-15,0 9 10 0,0-3-10 0,4-6 10 16,0 4-36-16,-4 2 0 0,-7-6-1 0,10 0 0 16,1 0-31-16,-1 0-5 0,-10 0-2 0,11-6-453 15,0 2-90-15</inkml:trace>
  <inkml:trace contextRef="#ctx0" brushRef="#br0" timeOffset="133837.855">27905 17094 1609 0,'0'0'35'0,"0"0"7"0,0 7 2 0,-4 2 2 0,4 0-37 0,-3 1-9 0,3 9 0 0,0-4 0 15,0 4 11-15,0 6 0 0,0-3 0 0,0 3 0 16,0 3 21-16,3 7 4 0,-6-1 0 0,3 4 1 15,0-3 19-15,0-1 4 0,0-6 1 0,0 1 0 16,0-4-30-16,-4 3-7 0,4-9 0 0,0 3-1 16,-3-4-15-16,3-8-8 0,-7 5 10 0,7-5-10 15,-4-7 0-15,1 3 8 0,3-6-8 0,0 0 0 16,0 0 0-16,0 0 0 0,0 0 0 0,0 0 0 0,0-6 0 0,0-3 0 16,0-1 0-16,3-5 0 31,1 5-9-31,-1-2 9 0,4-4 0 0,0 7-9 0,0-7 9 0,0 6-8 15,0 1 8-15,0 0-8 0,4-1 8 0,-4 1-10 0,4 3 10 0,-4 6-10 16,3 0 10-16,-3 0 0 0,4 0 0 0,0 6-8 16,3 3 8-16,-4 1 0 0,4-1 0 0,-3 0 0 15,-1 7 0-15,5-6 8 0,-5 8-8 0,1-2 0 0,-4-3 12 0,0 2-1 16,-4 4-1-16,-3-3 0 0,0-4 6 0,0 4 0 16,-3 0 1-16,-4-7 0 0,-4 0 12 0,1 1 3 15,-1-1 0-15,-3 1 0 0,-4-4-4 0,4-3-1 16,-3 6 0-16,2-2 0 0,-2-4-19 0,3-3-8 15,0 0 0-15,-1 6 8 16,1-12-28-16,4 6-7 0,-4-3-1 0,0-4 0 16,3-2-131-16,4 0-26 0</inkml:trace>
  <inkml:trace contextRef="#ctx0" brushRef="#br0" timeOffset="135667.483">28942 13927 1634 0,'0'0'72'0,"0"0"16"15,0 0-71-15,3 10-17 0,-3-4 0 0,4 3 0 16,-1 1 59-16,1-1 8 0,0 0 1 0,-1 1 1 16,1-1-23-16,-4 7-5 0,3-7-1 0,1 7 0 0,-4-7-40 0,0 10-11 15,0-9-1-15,3 5 0 0,-3-5 12 0,0 2 0 16,0 1 0-16,0-4 0 0,0-6 0 0,0-3 0 15,0 10 0-15,0-10 0 0,0 0 14 0,0 0-2 16,0 0 0-16,0 0 0 0,0 0 12 0,0 0 3 16,0 0 0-16,-3-3 0 0,-1-4-6 0,1-2-1 15,-1-7 0-15,4 4 0 0,0-4-10 0,0-3-2 16,0 0-8-16,4 1 12 0,-4-7-12 0,3 6 0 16,4-6-9-16,0 0 9 0,0 3-14 0,0-3 3 15,4-4 1-15,0 4 0 0,-1 0-3 0,1 6-1 16,-1-6 0-16,4 6 0 0,0 7 5 0,4-4 1 15,-4 7 0-15,4-1 0 0,-4 4 8 0,4-3 0 16,3 9 0-16,0 0 8 0,4 0-8 0,-4 6 9 0,0-3-9 0,-3-3 10 16,3 10-10-16,-7 2 0 0,0-3 0 0,0 4 0 15,-7-4 0-15,0 1-20 0,0 6 3 0,-3-1 1 16,-4-2 7-16,-4-4 9 0,-3 7-13 0,-3-7 5 16,-1 7 8-16,0-4 8 0,-6-2-8 0,-1-1 11 15,-3 4-2-15,3-4 0 0,-3 1 0 0,4-7 0 16,-1 6-9-16,0-3 0 0,1-2 0 0,3 2 8 15,-1 3-8-15,5 1 8 0,-1-4-8 0,1-3 8 16,3 3-8-16,3 4 12 0,1-1-12 0,-1 1 12 16,4-1-12-16,4 7 0 0,3-4 0 0,0 4 8 15,0 0-8-15,7 2 0 0,-4-5 9 0,8 9-9 16,3-3 24-16,4-1 1 0,0 1 0 0,3 0 0 16,-3-3-25-16,3-4 8 0,-4 4-8 0,5 3 0 0,-5-3 0 15,1-7-16-15,0 0 3 0,-4 1 0 16,0-4-14-16,-3 3-2 0,-1-5-1 0,1 2 0 15,-4-6-134-15,4 3-26 0,-4 3-6 0</inkml:trace>
  <inkml:trace contextRef="#ctx0" brushRef="#br0" timeOffset="136312.487">30946 13924 576 0,'0'0'51'0,"0"0"-41"16,0 0-10-16,0 0 0 0,3 3 291 0,-3 7 56 16,-3 2 11-16,-1 1 2 0,4 2-289 0,-3 4-59 15,-4 0-12-15,0 0 0 0,-1 6 0 0,1 0 0 16,4-3 0-16,-1 3-10 0,1-6 10 0,6 0 0 15,1 6 0-15,3-10 0 0,-4-5 19 0,1 2 2 16,0 4 1-16,3 0 0 0,3-7 14 0,1 1 4 0,-4-10 0 16,3 9 0-16,4-9 6 0,4 0 2 0,-7 0 0 0,3-9 0 15,-4 2-48-15,1-2 0 0,-4-1 0 0,4-2 0 16,-4-4 0-16,0 1 0 0,0-4 0 0,-4 0 0 16,1 3 0-16,-1 4 0 0,1-4 0 0,-1-3 0 15,-3 3 0-15,4 4-13 0,-1-4 2 0,-3 1 1 31,0 2-13-31,4 4-2 0,0-7-1 0,-1 7 0 16,-3-1-35-16,4 4-7 0,-4 6-2 0,0-3-802 0</inkml:trace>
  <inkml:trace contextRef="#ctx0" brushRef="#br0" timeOffset="136993.993">31249 14194 864 0,'-7'19'38'0,"3"-10"8"0,1 7-37 0,-1 2-9 15,1-8 0-15,-1 6 0 0,8 2 278 0,-4-8 54 16,3-1 10-16,-3-3 2 0,0-6-257 0,0 0-52 0,0 0-11 0,0 0-1 31,0 0-15-31,0 0-8 0,4-9 10 0,3-7-10 16,-3-2 23-16,-1 2-2 0,1 3 0 0,-1-9 0 0,1 4 5 0,-1-1 1 16,1-6 0-16,-1 6 0 0,4-9-15 0,-7 9-2 15,4-6-1-15,-1 0 0 0,4 3-9 0,-3-3-12 16,-4 9 2-16,3-3 1 0,1 0-8 0,0 10-2 15,-1-7 0-15,-3 13 0 0,4-6 19 0,-4 9 0 16,0 0-8-16,0 0 8 0,0 0 0 0,0 0 0 16,0 0 0-16,10 3 0 0,1 6-11 0,-1-3 11 0,4 4-10 15,4-1 10-15,0 1-10 0,3-4 10 0,0-3-10 0,4 3 10 16,3-6 0-16,-3 0 0 0,-1 0 0 0,1-6 0 16,-4 3 0-16,4-3 0 0,-4-4 0 0,0-5 0 15,-3 5 0-15,-4-2 0 0,0-4-8 0,-3 0 8 16,3-3 0-16,-7 7 0 0,3-7 0 0,-3-3 0 15,-3-6 23-15,3 3-3 0,-3 3 0 0,-1-3 0 16,4 0-8-16,-7 3-1 0,0-3-1 0,0 0 0 16,0 6-10-16,0 0 0 0,0 3 0 0,0-3 0 15,-3 10-9-15,-1 3 9 0,1 6 0 0,-1-3 0 16,4 3 0-16,-7 0 0 0,0 3 0 0,0 6 0 16,0 7-13-16,0-7 4 0,0 10 1 0,0 3 0 15,-4 0 0-15,4 3 0 0,-4 3 0 0,4-3 0 16,0 4 8-16,4-1-10 0,-4-3 10 0,7 3-10 15,0-3 10-15,0 0-13 0,0-6 5 0,3 0 8 0,1-3 0 0,3-4 0 16,-4-2 0-16,4 5 0 0,1-5-9 0,2-4 9 16,1-3 0-16,-1 3 0 31,4-3-11-31,0-3 11 0,4 7-10 0,0-4 10 16,-1-3-18-1,5 6 2-15,2-6 1 0,-3 10 0 0,4-10 2 0,-4 9 0 0,-3 0 0 0,3 1 0 0,4-1 13 0,-8-3 0 0,-6 10-10 0,3-3 10 0,-3-4 0 0,-4 7 8 16,-4-4 0-16,-3 4 0 0,-3 0 27 0,-4-4 5 15,0-2 0-15,-7 5 1 0,-1-5 19 0,-2-1 4 16,-1 1 1-16,-3-4 0 0,0-6-16 0,0 3-3 16,-1-3-1-16,5 0 0 0,-1 0-24 0,1 0-5 15,-1-3 0-15,0-3-1 16,1-4-52-16,-5 1-11 0,1-4-1 0,0-3-1 16,4 7-132-16,-8-7-26 0,-21-12-6 0,7 3-1 0</inkml:trace>
  <inkml:trace contextRef="#ctx0" brushRef="#br0" timeOffset="137665.743">28279 13836 806 0,'0'0'72'0,"0"0"-58"0,-4-9-14 0,4 9 0 16,4-6 216-16,-4 6 40 0,0 0 8 0,10-4 1 15,1 4-180-15,3-6-36 0,0 12-7 0,0-6-2 16,4 10 4-16,-1-1 1 0,1 1 0 0,3 8 0 16,-3 8-26-16,3 8-6 0,0 4-1 0,0 6 0 15,-3 9-12-15,3 16 0 0,-3 6-9 0,-1 4 9 16,5 11 0-16,-5 1 0 0,-3 13 0 0,1 6 0 16,-1 6 0-16,-4 6 0 0,-6 3 0 0,3 1 0 15,-4 6 0-15,-3-4 10 0,0 4 0 0,-3 3 0 16,-4-10 25-16,3 7 5 0,1-7 0 0,-4 1 1 15,0-10 20-15,3 0 4 0,-3-7 1 0,3 4 0 16,-3 3-22-16,0-6-5 0,4-3-1 0,3-10 0 0,-4-6-10 16,1-3-1-16,3-1-1 0,-4-5 0 0,4-10-6 0,0-9-2 15,0 6 0-15,0-6 0 0,0-1-18 0,0 1 0 16,-3 0 0-16,3-4 0 0,0-2-8 0,0-10 8 16,0 3-13-16,0-3 5 0,0-6-11 0,-4-10-1 15,4 0-1-15,-3-2 0 16,-1-1-25-16,1-12-5 0,-4-7-1 0,3 0 0 15,-3-2-42-15,-4-14-9 0,1-2-1 0,-4-7-910 0</inkml:trace>
  <inkml:trace contextRef="#ctx0" brushRef="#br0" timeOffset="138395.575">26547 15360 806 0,'0'0'72'0,"0"0"-58"16,0 0-14-16,0 0 0 0,0 0 156 0,7 0 28 0,0 0 5 0,3 0 2 16,-10 0-90-16,11 0-17 0,-1-6-4 0,5 12-1 15,-8-6-8-15,7-6-2 0,0 6 0 0,3 0 0 16,1 0-36-16,0 0-7 0,3 0-2 0,4 0 0 15,-1 0 8-15,4 0 0 0,4 0 1 0,0 6 0 16,3-3-1-16,8 7 0 0,6-4 0 0,7 3 0 16,4 7 5-16,4-3 1 0,3 5 0 0,7-2 0 15,7 3-4-15,11-3-1 0,7-4 0 0,3 4 0 16,4 3-1-16,7-4 0 0,14-2 0 0,3 3 0 16,4-1-19-16,7-2-4 0,15-4-1 0,2-3 0 15,1 4-8-15,3-1 0 0,8-9 9 0,3 7-9 16,3-4 0-16,0-3 0 0,1 6 0 0,-8-6 8 15,0 0-8-15,-3 0 0 0,-4 3 0 0,1-3 0 16,-12 10 0-16,1-4 0 0,0-3 0 0,-4 3 0 16,-10 4 0-16,-4-1 0 0,3 0-8 0,-10 1 8 15,-10-4-28-15,-8 10-1 0,0-4 0 0,1 4 0 16,-11 3-7-16,-1 0 0 0,-6-4-1 0,-25-2 0 16,4 3 12-16,-1 2 2 0,1-2 1 0,-1 3 0 15,1-3-5-15,-1-4-1 0,-6-3 0 0,17 7 0 16,-17-6-133-16,-12-1-27 0,-9-9-6 0</inkml:trace>
  <inkml:trace contextRef="#ctx0" brushRef="#br0" timeOffset="140675.492">29199 14953 1256 0,'0'0'56'0,"0"0"11"0,0 0-54 0,0 0-13 16,0 0 0-16,0 0 0 0,0 0 59 0,0 0 9 16,0 0 1-16,0 0 1 0,0 0-45 0,0 0-9 15,0 0-1-15,0 0-1 0,0 0-3 0,0 0-1 16,0 0 0-16,0 0 0 0,0 0-10 0,0 0 8 16,0 0-8-16,-7 9 8 0,4-3-8 0,-1-3 10 15,1 7-10-15,3 2 10 0,-4-2-10 0,4-1 0 16,0-6 0-16,0 7 0 0,4-1 0 0,-4-3 12 0,7 4-12 0,0-1 12 15,0-3 16-15,0-2 3 0,0 2 1 0,4-6 0 16,3 3-3-16,-4-3 0 0,1 0 0 0,0-3 0 16,-1-3-5-16,4 2-2 0,-3-2 0 0,-1 3 0 15,4-3-11-15,-3-4-3 0,-7 4 0 0,3-3 0 16,0 6-8-16,0-7 0 0,-4 1 0 0,-3-1 0 16,0-5 0-16,-3 8 0 0,3-5 0 0,-4 2 0 15,1-5 0-15,-4 5 0 0,3 1 0 0,-3 0 0 16,0 2 0-16,-4-2 0 0,8 6 0 0,-8-4 0 15,4 7-11-15,-3 0 11 0,-1 0-8 0,1 7 8 16,-1-4-11-16,0 6 11 0,-3 1-13 0,4-1 5 16,3 4 8-16,0-1 0 0,-4-2 0 0,7 5-8 15,1-5 8-15,-1 5 0 0,4-2 0 0,4-4 0 16,-4 7 0-16,7-7 8 0,-4 1-8 0,8-1 0 16,-4-3 8-16,4-2-8 0,-1-4 10 0,1 6-10 0,3-6 11 15,-3 0-11-15,-4 0 12 0,3-6-12 0,4 6 8 0,-3-4-8 16,-4-2 0-16,0-3 0 0,0-1 0 0,0 4 0 15,0-3 0-15,-3 6 0 0,-1-13 0 0,-3 6 0 16,-3 1 0-16,-1 0 0 0,-3-1 0 0,4 1 0 16,-1-1 0-16,-3 4 0 0,-4-3-9 0,4 6 9 15,7 3-8-15,-7-7 8 0,-3 7 0 0,3 0 0 16,0 7 0-16,-4-4-8 0,0-3 8 0,1 9 0 16,-1 1 0-16,4-1-8 0,-3-3 8 0,6 4 0 15,-3-1 0-15,7 0 0 0,0 1 0 0,4-1 9 16,-1 1-1-16,1-4-8 0,3 3 12 0,0-2-4 0,0-4 0 0,3 3-8 15,1-3 12-15,0-3-4 0,-1 0 0 0,-3 0-8 16,4 0 8-16,-1-9-8 0,-3 9 0 0,4-10 0 16,0 10 0-16,-4-9-11 0,0 3 0 0,-4 3 0 15,1-7-1-15,-4 4 0 0,-4-4 0 0,4 1 0 16,-3 0 12-16,-4-1-12 0,0 4 12 0,0-3-12 16,3 5-3-16,-3-2-1 0,0 3 0 0,0 3 0 15,0 0 4-15,-4 3 1 0,1-3 0 0,3 6 0 16,-4-2 11-16,0 2 0 0,4-3-9 0,0 6 9 15,4-2 0-15,3-7 0 0,-4 3 12 0,4-3-4 16,0 0 1-16,0 0 0 0,0 0 0 0,4 6 0 16,-4-6 0-16,10 9 0 0,-3-2 0 0,-7-7 0 15,7 0-1-15,-7 0-8 0,11 0 12 0,-11 0-4 16,7-7-8-16,-7 7 0 0,0 0 0 0,0 0 8 16,4-9-8-16,-4 9-9 0,3-6 9 0,-3 6-13 15,0 0-6-15,0 0-1 0,0 0 0 0,0 0 0 16,0 0-7-16,0 0-1 0,-3 0-1 0,3 0 0 15,-7 6-4-15,3-6-1 0,4 0 0 0,-7 9 0 16,7-9-111-16,-4 7-23 0</inkml:trace>
  <inkml:trace contextRef="#ctx0" brushRef="#br0" timeOffset="143219.565">31489 17308 345 0,'0'0'31'0,"0"0"-31"0,0 0 0 0,0 0 0 0,0 0 277 0,0 0 50 16,-7 0 9-16,7 0 3 0,0 0-276 0,0 0-55 15,0-4-8-15,0 4-8 0,0 0 17 0,0 0 4 16,0 0 1-16,0-6 0 0,0 6 19 0,0 0 4 16,-7-6 1-16,7 6 0 0,-4 0-4 0,-3 0-1 15,0 6 0-15,0-6 0 0,4 10-25 0,-8-4-8 16,0-3 0-16,4 6 0 0,0 1 0 0,0-1 0 15,0-3 0-15,0 4 0 0,7 6-12 0,-3-7 12 16,3 3-13-16,-4-2 5 0,4 6 8 0,4-7 0 16,-1 0 0-16,4 1 0 0,0 5 0 0,4-11 9 15,-4 2-1-15,4 3-8 0,-11-9 16 0,14 0-4 0,3 7-1 16,1-4 0-16,-4-3 21 0,-3-3 4 0,6-4 0 0,-3 7 1 16,-3-9-21-16,0 3-4 0,-1-4 0 0,1 1-1 15,-4-1-11-15,-4 1 8 0,-3-4-8 0,4-2 8 16,-1 8 0-16,-3-5-8 0,-3-4 12 0,-1 7-4 15,1-1 0-15,-4-5-8 0,0 5 12 0,-4 1-4 16,-3 0-8-16,3-1 0 0,1 10 0 0,-4-6 0 16,0 6 0-16,-1 6 0 0,1-6 0 0,0 10 0 15,-3-4-11-15,-1-3 11 0,4 13-8 0,3-7 8 16,-3 0 0-16,4 7-8 0,2-3 8 0,1 5 0 16,4-2 0-16,3 3 0 0,-4-10 0 0,4 7 0 15,7-7 0-15,0 1 0 0,1-1 0 0,-1 1 11 16,3-4-11-16,1-3 10 0,3-3-10 0,0 0 10 15,-3 0-10-15,-1 0 10 0,1 0-10 0,-1-9 10 16,1 6-10-16,-4-4 12 0,4-2-12 0,-4-1 12 0,0 4-12 16,-4-3 0-16,-3-1 0 0,0 1 0 0,0 0 0 0,-3-1 0 15,-4-6 0-15,3 7 0 0,-3 0 0 0,3 6 0 16,-3-4-12-16,-3 7 12 0,3-3-18 0,-4 3 4 16,1 3 1-16,-1-3 0 0,0 7 13 0,1-4 0 15,-1 3 0-15,4-3-9 0,-3 3 9 0,3-3 0 16,3 7 10-16,4-10-10 0,0 0 10 0,0 0-10 15,0 0 10-15,0 0-10 0,0 0 9 0,0 0-9 16,0 0 8-16,11 6-8 0,-1-12 0 0,4 6 0 16,-3-3 0-16,0-4 0 0,-1 7 0 0,-3-9 0 0,-3 6 0 15,-1-3 0-15,1-4-11 0,-1 7 3 16,-6-3 0-16,3-4 0 0,-4 4-1 0,-3 3 0 0,4-3 0 0,-8 3 0 16,0 3-4-16,1 0-1 0,-1 0 0 0,4 3 0 15,-3-3 6-15,-1 9 8 0,0-3-13 0,1 4 5 16,-1-1 8-16,8 1 0 0,-4-4 0 0,3 3 0 15,1 1 0-15,-1-1 0 0,1-3 0 0,3 4 0 16,0-10 0-16,7 3 0 0,0 3 0 0,0-3 0 16,0-3 0-16,0 0 0 0,3-3 0 0,1-3-8 31,-4-3-29-31,0-1-6 0,-3 4-1 0,-1-4-793 0</inkml:trace>
  <inkml:trace contextRef="#ctx0" brushRef="#br0" timeOffset="146168.937">31489 13140 1141 0,'-11'0'50'0,"8"-3"11"0,-1 3-49 0,1 0-12 15,-1-6 0-15,-3 6 0 0,0 6 35 0,4-6 4 16,-4 3 1-16,3-3 0 0,1 6-15 0,-5-3-2 16,1 7-1-16,0-4 0 0,0 4-3 0,-3-1-1 15,-1 0 0-15,1 10 0 0,-1-9-2 0,-3 5 0 0,3 4 0 16,1-3 0-16,-1 3-3 0,-3-1-1 0,0 1 0 15,0 0 0-15,-4 6-3 0,4-6-1 0,-7 6 0 0,3-6 0 16,-3 9-8-16,0-3 0 0,-4 0 0 16,-3 3 8-16,-4-2 0 0,4 2 0 0,0-3 0 0,0 3 0 15,-4 0 6-15,0 1 1 0,0 5 0 0,1 1 0 16,-1-1 12-16,0-6 2 0,4 7 1 0,0-7 0 16,-1 6-8-16,1 1-2 0,0-7 0 0,0 10 0 15,-1-4-7-15,1 1-1 0,-3 2-1 0,-1 4 0 16,4-3-11-16,-1-1 12 0,-6 7-12 0,7-6 12 15,-7 6-12-15,3-3 10 0,0-4-10 0,0 1 10 16,1 3-10-16,2-4 0 0,-2 1 0 0,2 3 8 16,-2-4-8-16,2 1 0 0,-2 3 0 0,-1-4 0 15,4-2 0-15,-4-7 8 0,0 7-8 0,4-7 0 16,3 0 0-16,-3-3 8 0,-4 3-8 0,8-3 0 16,-5-6 0-16,5 9 8 0,-5-6-8 0,5 0 0 15,3 3 0-15,-4 4 0 0,0-4 0 0,4 9 0 0,-4-6 0 0,1 10 0 16,-1-7 0-16,0 1 0 0,1 2 0 0,-1-6 8 15,0 7-8-15,0-1 0 0,1 4 15 0,-1-7-3 16,0 1 0-16,-3 2 0 0,3 1 2 0,1 2 0 16,-1-2 0-16,0 3 0 0,1-4-14 0,-1 7 11 15,0-10-11-15,4 4 10 0,0 2-10 0,0-2 10 16,0-7-10-16,-1 7 10 0,1-4-10 0,4-3 10 16,-8 7-10-16,4-4 10 0,0 0-10 0,3-2 0 15,0-1 9-15,1 6-9 0,-8 1 8 0,4-7-8 16,3 6 8-16,1-5-8 0,-1 5 0 0,-3-6 0 15,3 7 0-15,-3-7 0 0,3 7 0 0,-3-7 0 0,4 6 0 16,-1 1 8-16,0-7-8 0,1 7 0 0,-1-1 0 16,0-3 8-16,4 10-8 0,0-10 0 0,-4 4 0 0,8-1 8 15,-1-5-8-15,1 5 0 0,-4 1 0 0,3-7 0 16,4 0 0-16,0 7 0 0,0-1 0 0,3-6 0 16,1 7 0-16,-1-7-10 0,1 7 10 0,3-7 0 15,0 6-16-15,-4 1 3 0,4-1 1 0,0-2 0 16,0 2-4-16,0 1-1 0,0 2 0 0,-3-5 0 15,-1-4 1-15,4 0 0 0,-3 0 0 0,-1 7 0 16,4-7 5-16,-3 3 2 0,3-2 0 0,0 5 0 16,3-6 9-16,-3 0-13 0,4-2 5 0,-1 2 8 15,1 0-12-15,3-3 12 0,0-6-10 0,0 6 10 16,3-9 0-16,1 3 0 0,-4-7 0 0,7 4 0 16,-3-1 0-16,3-5 0 0,0 2 8 0,4-2-8 0,-4 5 9 15,7-5-1-15,-3 6-8 0,3-7 12 0,3 0-4 16,1 1-8-16,3-1 11 0,4 1-11 0,-4-1 15 15,4-3-4-15,-4-3-1 0,4 4 0 0,3-7 1 16,-6 0 0-16,2 0 0 0,-3 0 0 0,1 0 1 0,2-7 1 16,1 4 0-16,0-3 0 0,0-3 2 0,3-1 0 15,0-2 0-15,4-4 0 0,-4 0 7 0,1-3 2 16,2 4 0-16,-2-4 0 0,6 0 0 0,-7 0 1 16,-3 1 0-16,3-8 0 0,-3 1-8 0,3 3-1 15,-3 4-1-15,3-4 0 0,1 0-2 0,-1-3 0 16,0 6 0-16,1-6 0 0,2 6 9 0,-2 0 2 15,-1 0 0-15,0-3 0 0,-3 0-10 0,3-3-2 0,0 6 0 16,-3-6 0-16,0 0-12 0,0 3 8 0,3-9-8 16,0 3 0-16,-3 0 8 0,3-1-8 0,1-5 0 0,-1-1 0 15,0 1 0-15,0 6 0 0,-3-7 0 0,0 7 0 16,0-7 8-16,-1 7-8 0,-2 0 0 0,-1-7 0 16,0 10 8-16,0-9-8 0,-3 6 0 0,0-1 0 15,-1-5 0-15,1 6 8 0,0-7-8 0,3 1 0 16,-3 2 0-16,-1 1 0 0,1-7-9 0,0 13 9 15,-1-12-10-15,-2 12 10 0,2-10-10 0,-3 7 10 16,8 0 0-16,-5 3 0 0,-6-4 0 0,3 4 0 16,4-3 0-16,-4 3 0 0,-3-3 0 0,-1-1 0 15,1-2 0-15,3 3 0 0,0 0 0 0,-3-7 0 16,0 7 0-16,-1 3 0 0,1-10 0 0,3 13 0 16,-3-9 0-16,3 9 0 0,-4-3 0 0,5 0 0 15,-8-3 0-15,7 3 0 0,-3-4 0 0,3 1 10 0,3 3-10 16,-2-3 12-16,-5-7-12 0,4 7 12 0,4-6-4 15,-4 5-8-15,-3-5 12 0,3 6-4 0,0-7-8 0,0 7 0 16,-3-6 0-16,3 5 8 0,-3-2 20 0,3 3 3 16,-3-1 1-16,-1 1 0 0,1-3-32 0,0 3 0 15,-1-7 0-15,1 7 0 0,3-7 0 0,-3 4-13 16,-1-3 1-16,1-1 0 0,0 1 12 0,-1-1 0 16,-3 7 0-16,4-7-9 0,0 7 9 0,3 0 16 15,-7-7-4-15,4 10-1 16,-4-6-32-16,3-3-7 0,-3-1 0 0,4 7-1 0,-4-7 17 0,4 1 3 15,-4-4 1-15,0 4 0 0,0-4 8 0,-3 4-8 16,-1-1 8-16,1 1-8 0,-1-4 8 0,1 10 0 0,0 0-9 16,-1-4 9-16,-3 4-8 0,4 0 8 0,-4-4-10 15,0 10 10-15,0-6-9 0,4 3 9 0,-4 0-8 0,0-3 8 16,0 9-12-16,0-6 4 0,-4 0 0 0,4 6 0 31,0-6-16-31,0 6-2 0,1 7-1 0,-5-10 0 0,1 3 19 0,3 6 8 0,-4-2-8 16,1-4 8-16,-1 0 0 0,1 3-8 0,-1-3 8 0,-3 4 0 15,4-4 0-15,-4 0 0 0,3 3 0 0,1-2 0 16,-4-1 0-16,-4 3-10 0,4-3 10 0,-3 1 0 16,-1 2-13-16,1-3 4 0,-4 0 1 0,3 0 0 15,1 1-8-15,-4-1 0 0,0-3-1 0,-1 3 0 16,1 0 5-16,-3-6 0 0,3 6 1 0,0 0 0 16,-4 4 2-16,4-4 0 0,-3 6 0 0,-1-9 0 15,0 10-2-15,1-4 0 0,-1-3 0 0,1 4 0 16,-5 2-6-16,-2-2-2 0,-1 2 0 0,-3-3 0 0,3 7 1 15,-3-7 0-15,0 7 0 0,-4-7 0 0,4 7 9 0,-3-1 9 16,-5 1-13-16,1 0 5 0,-4 5 8 16,4-2 0-16,-4 3 0 0,1-3-8 0,-1-1 8 0,0 7 0 15,4-3 0-15,-4 3-8 0,0 0 8 0,1 0 0 16,-1 0 0-16,4 0 0 0,-4 0 0 0,0 3 0 16,0 4 0-16,4 2 0 0,-4 1 0 0,-3-1 0 15,3 0 0-15,1 1 0 0,-1-1 0 0,0 7 0 16,4-7 0-16,0 7 0 0,-1-7 0 0,1 7 0 15,4-3 0-15,-1 5-8 16,0-2-20-16,-3 3-3 0,0 6-1 0,0 0 0 16,-4-3-126-16,7 3-26 0</inkml:trace>
  <inkml:trace contextRef="#ctx0" brushRef="#br0" timeOffset="149303.705">31136 15006 460 0,'0'0'41'0,"0"0"-33"16,0 0-8-16,0 0 0 0,0 0 110 0,0 0 20 0,0 0 4 15,0 0 1-15,0 0-22 0,0 0-4 16,0 0-1-16,0 0 0 0,0 0-19 0,0 0-4 0,0 0-1 0,0 0 0 16,0 0-7-16,0 0-1 0,0 0-1 0,0 0 0 15,0 0-25-15,0 0-5 0,0 0-1 0,0 0 0 16,0 0-24-16,0 0-6 0,0 0-1 0,4-10 0 15,-4 10-2-15,0 0-1 0,0 0 0 0,0 0 0 16,0 0 6-16,0 0 0 0,0 0 1 0,0 0 0 16,0-3-3-16,0 3-1 0,0 0 0 0,0 0 0 15,0 0-13-15,0 0 11 0,0 0-11 0,0 0 10 16,0 0-10-16,0 0 0 0,0 0 0 0,0 0 0 16,0 0 0-16,0 0 8 0,0 0-8 0,0 0 0 15,0 0 8-15,0 0-8 0,0 0 0 0,0 0 8 16,0 0-8-16,0 0 0 0,0 0 0 0,0 0 0 15,0 0 0-15,0 0 8 0,0 0-8 0,0 0 0 16,0 0 0-16,0 0 0 0,0 0 0 0,0 0 0 0,0 0 8 16,0 0-8-16,0 0 8 0,0 0-8 0,-7 3 0 0,7-3 0 15,-7 7 0-15,7-7 0 0,0 0 0 0,0 0 0 16,0 0 0-16,0 0 12 0,0 0-12 0,0 0 0 16,0 0-12-16,0 0 12 0,0 0-9 0,0 0 9 15,0 9 0-15,0-9 0 0,0 0-10 0,0 0 10 16,0 3-8-16,0-3 8 0,0 10-9 0,0-10 9 15,0 0-10-15,0 9 10 0,0-3-10 0,0-6 10 16,3 10-10-16,-3-1 10 0,0 1-12 0,0-10 3 16,0 0 1-16,4 9 0 0,-4-9 8 0,0 0 0 15,0 0 0-15,3 6-8 0,-3-6 8 0,0 0 0 16,0 0-9-16,7 3 9 0,0-3 0 0,4 7-9 16,-11-7 9-16,7-7 0 0,4 7-12 0,-1-9 4 0,-3 6 8 15,0-3-13-15,0-4 5 0,4 7 8 0,-8-6-13 0,1 2 5 16,-1-2-2-16,1 3 0 0,-4-4 0 0,0 10 0 15,0-3 10-15,0 3 0 0,-4-6-9 0,4 6 9 16,-7-3 0-16,4 3 0 0,-8 0 0 0,8 3 0 16,-4-3 0-16,-4 6 0 0,4-3-10 0,0 4 10 15,3-4-9-15,-3 3 9 0,0 3-8 0,0 1 8 16,0-4-12-16,4 3 4 0,-4-5 0 0,3 5 0 16,1-3 8-16,3-6 0 0,0 0 0 0,0 0 0 15,0 10 0-15,0-10-8 0,0 0 8 0,0 0-8 16,3 3 8-16,-3-3 0 0,0 0 0 0,11 6 0 15,-1-6 0-15,1 0 0 0,-1 0 0 0,1-6 0 16,-4 3 0-16,4-4 0 0,-1 7 0 0,-3-9 0 16,0 6 0-16,-3-3-15 0,-4 6 3 0,7-10 0 0,-4 7-2 15,1-3 0-15,-4 6 0 0,0-10 0 0,0 10 1 16,0-6 0-16,0 6 0 0,0-3 0 0,-4-3 13 0,4 6 0 16,0 0 0-16,-3-3 0 0,3 3 0 0,-7-7 0 15,7 7 0-15,-7 0 0 0,0 0-11 0,7 0 11 16,-7 0-12-16,0 7 12 0,3-7-14 0,-3 3 4 15,0-3 1-15,4 6 0 0,-5-3 9 0,5 3-10 16,-4-6 10-16,3 7-10 0,4-7 10 0,-7 3 0 16,7-3 0-16,0 0 0 0,-3 6 0 0,3-6 0 15,0 0 0-15,0 0 0 0,0 0 0 0,0 0 0 16,0 0 0-16,0 0-8 0,0 0 8 0,0 0-12 16,0 0 12-16,0 0-12 0,0 0-3 0,0 0-1 0,0 0 0 15,0 0 0-15,0 0 4 0,0 0 0 0,0 0 0 16,0 0 0-16,7 0 12 0,-7 0 0 0,0 0-10 0,0 0 10 15,0 0 0-15,0 0-11 0,0 0 11 0,0 0-8 32,0 0-20-32,0 0-4 0,0 0-1 0,0 0 0 15,0 0-12-15,0 0-3 0,0 0 0 0,0 0-380 0,0 0-77 0</inkml:trace>
  <inkml:trace contextRef="#ctx0" brushRef="#br0" timeOffset="150006.648">31281 14808 1450 0,'-14'0'64'0,"14"0"14"0,-7-6-62 0,-4 3-16 0,4-3 0 0,-4 3 0 15,1-4 45-15,-1-2 7 0,1 6 0 0,-1-4 1 16,1 7-34-16,-1-3-7 0,0 3-2 0,1 0 0 16,-4-6-2-16,3 12-8 0,-3-3 12 0,3 4-4 15,-3 2 20-15,0 4 3 0,0-4 1 0,0 7 0 16,0-1-19-16,0-2-3 0,0 12-1 0,-1-6 0 16,5 0-9-16,-1 3 10 0,1 0-10 0,-1 3 10 15,1 0-2-15,3-3-8 0,-1 3 12 0,1 0-4 16,4-6 4-16,3 6 1 0,-7-3 0 0,7 0 0 15,3-4 7-15,1 1 2 0,3 0 0 0,0 0 0 16,4 0-10-16,-1-4-3 0,4 4 0 0,0 0 0 16,4-3-9-16,3 3 0 0,0-10 0 0,1 10 0 15,2-10 16-15,-3 4-3 0,4-4 0 0,-4-6 0 0,4 7 6 16,0-4 1-16,-4-3 0 0,0-3 0 0,-3 0 0 16,-1-3 1-16,1 3 0 0,0-6 0 0,-4 3-4 0,3-4-1 15,-3 4 0-15,-3-3 0 0,0-4 8 0,-1 1 2 16,-3 0 0-16,0-7 0 0,-3 3 7 0,3-2 2 15,0-1 0-15,0-3 0 0,0 0-12 0,0-6-3 16,-7 7 0-16,4-8 0 0,-4 4-20 0,0-3 0 16,0 7 0-16,-4-8 0 0,4 8 10 0,-3-1-2 15,-1-6-8-15,0 9 12 0,-3-3-12 0,0 0-12 16,0 1 3-16,0 2 0 0,0 3-7 0,-3-2-2 16,-1-1 0-16,-3 4 0 15,3 2-12-15,-3-6-2 0,0 7-1 0,0 3 0 16,-7 3-21-16,3-4-4 0,1 7-1 0,-5 0 0 15,1 0-126-15,0 7-26 0,-4-4-5 0,-3 3 0 0</inkml:trace>
  <inkml:trace contextRef="#ctx0" brushRef="#br0" timeOffset="152938.606">29182 17452 230 0,'0'0'10'0,"0"0"2"0,0 0-12 0,0 0 0 0,0 0 0 0,0 0 0 16,0 0 196-16,0 0 37 0,7-3 7 0,-7 3 2 16,3-7-202-16,4-2-40 0,0 9-10 0,-7 0-1 15,4-9 11-15,3 9-12 0,0-10 12 0,-7 10-12 16,4 0 23-16,-4 0 4 0,0 0 1 0,0 0 0 15,0 0-7-15,0 0-1 0,7-6 0 0,-7 6 0 16,0 0-8-16,0 0 12 0,0 0-12 0,0 0 12 16,0 0-1-16,0 0 0 0,0 0 0 0,0 0 0 15,0 0 24-15,0 0 5 0,0 0 0 0,0 0 1 16,0 0-26-16,0 0-6 0,0 0-1 0,0 0 0 16,0-3-8-16,0 3 0 0,0 0-12 0,0 0 12 15,0 0-9-15,0 0 9 0,0 0 0 0,-4 0 0 16,1-7-12-16,3 7 12 0,0 0-12 0,0 0 12 15,0 0-8-15,0 0 8 0,-4 7 0 0,4-7 0 0,0 0-8 0,0 0 8 16,0 0 0-16,-3 9 0 0,-1 1 0 0,4-10 0 16,4 15 0-16,-4-15 0 0,0 0 0 0,0 0 0 15,3 3 0-15,-3-3 0 0,0 0 0 0,0 0 0 16,4 10 12-16,-4-10-3 0,0 0-9 0,0 0 0 16,0 0 0-16,7 6 0 0,0-3 0 0,3-3 18 15,-10 0-3-15,0 0-1 0,0 0 6 0,7-3 2 16,-3-3 0-16,3-4 0 0,-3 7 8 0,-1-3 2 15,1-3 0-15,-4 9 0 0,0 0-32 0,0 0 0 16,0 0 0-16,0 0 0 0,-4-4 0 0,1-2-10 16,-1 6 0-16,0-6 0 0,-3 3 10 0,0 3 11 0,0 0-3 15,0 0 0-15,0-7-17 0,4 14-4 16,-8-7-1-16,8 3 0 0,-5 3 14 0,5 0 0 0,-4-2 0 0,0 2-9 16,3 3 9-16,1-6-8 0,-1 7 8 0,4-10-8 15,-3 6-4-15,-1 3 0 0,4 1 0 0,0-10 0 16,-3 6 12-16,3-6 11 0,3 10-3 0,-3-10 0 15,0 0 4-15,4 3 0 0,-1 6 0 0,4-3 0 16,0-2 8-16,0-4 1 0,0 0 1 0,1 6 0 16,2-6-12-16,-6 0-2 0,-4 0-8 0,0 0 12 15,0 0 4-15,7 0 1 0,-7 0 0 0,0 0 0 16,0 0 2-16,0 0 0 0,7-6 0 0,-7 6 0 16,0-10-9-16,0 10-2 0,0 0 0 0,0 0 0 15,-4-9-8-15,4 9 0 0,-7 0 9 0,7 0-9 16,-3-10 0-16,3 10 8 0,-7 0-8 0,7 0 0 15,-4-9-13-15,4 9-7 0,0 0-2 0,-7 0 0 0,7 0 2 0,-7 6 1 16,7-6 0-16,-7 3 0 0,7-3 3 0,-4 7 1 16,1-4 0-16,3-3 0 15,0 0-17-15,0 0-3 0,-4 6-1 0,4-6 0 16,0 0-93-16,0 0-19 0,0 9-4 0</inkml:trace>
  <inkml:trace contextRef="#ctx0" brushRef="#br0" timeOffset="154048.37">29161 17192 460 0,'0'0'41'0,"0"0"-33"16,-7 0-8-16,0 0 0 0,-1 0 203 0,1 0 38 16,-3-4 8-16,3 4 2 0,0 0-161 0,-4 0-32 15,4 0-6-15,0 4-2 0,0-4-10 0,0 0-1 16,-4 0-1-16,4 9 0 0,0-9-12 0,-3 9-2 15,3-2-1-15,0 2 0 0,-1 0-13 0,-2 1-2 16,3 9-8-16,0-1 12 0,3 4-12 0,-3 0 0 16,4 3 0-16,-4 10 0 0,3-7-10 0,1 10 10 15,-1-4-8-15,4 4 8 0,0 3 0 0,4-7 0 16,-1-2 0-16,1-1 0 0,-1 0 0 0,4 1 9 0,4-10 0 16,-1 3 0-16,1 3-9 0,0-9 12 0,3 3-12 0,0-4 12 15,-4-8 3-15,8-1 1 0,0 7 0 0,-1-13 0 16,1 3 7-16,0-3 1 0,3-6 1 0,-4-3 0 15,4 6 3-15,1-9 1 0,-8-1 0 0,7-5 0 16,-3 2-13-16,-1-6-4 0,-3-3 0 0,0 0 0 16,1 4-12-16,-5-4 8 0,-3 0-8 0,0-3 0 15,0 6 18-15,-3-6-2 0,-4 0-1 0,0 6 0 16,0-9 14-16,-4 12 3 0,4-3 1 0,-3-6 0 16,-4 6-9-16,0 0-1 0,3 0-1 0,1 4 0 15,-1-4-22-15,-3 0 9 0,3 3-9 0,-3-2 0 16,4 5 0-16,-4-3 0 0,0 1 0 0,0 5 0 15,0 1 0-15,0 0-16 0,-4-1 2 0,0 1 0 16,4 2-20-16,-3 4-4 0,-4-3-1 16,3 3 0-16,1-3-34 0,-1 6-7 0,0 0-2 0,1 0 0 15,-1 0-122-15,-3 6-24 0</inkml:trace>
  <inkml:trace contextRef="#ctx0" brushRef="#br0" timeOffset="155068.455">29556 17007 1670 0,'0'0'148'0,"0"0"-118"0,0 0-30 0,0 0 0 15,0 0 148-15,0 0 23 0,0 0 5 0,0 0 0 16,0 0-111-16,0 0-22 0,0 0-5 0,0 0-1 16,0 0-37-16,0 0 0 0,0 0-14 0,0 0 4 31,0 0-14-31,0 0-4 0,0 0 0 0,0 6 0 16,0-6-110-16,3 9-22 0,-3-9-5 0,4 10-695 0</inkml:trace>
  <inkml:trace contextRef="#ctx0" brushRef="#br0" timeOffset="155395.658">29792 17188 1868 0,'0'0'83'0,"-3"10"17"0,-4-7-80 0,3 6-20 16,-3 1 0-16,3-4 0 0,-3-3 64 0,0 7 10 15,4 2 2-15,-1-2 0 0,1-1-45 0,-4 3-9 16,3-2-2-16,-3 6 0 0,0-1-20 0,-4-2 8 16,8 6-8-16,-8 3 0 0,1-4 11 0,-1 1-3 15,1 9 0-15,-1-9 0 0,-3 6-8 0,0-6 0 0,3 6-12 16,-3-6 12-1,3 0-29-15,1-3 1 0,-4 2 1 0,3 1 0 16,1-9-13-16,-1 5-2 0,-3-5-1 0,3-1 0 16,4 0-101-16,0 1-21 0,0-1-4 0,0-2-1 0</inkml:trace>
  <inkml:trace contextRef="#ctx0" brushRef="#br0" timeOffset="155562.112">29849 17656 2271 0,'0'0'50'0,"-4"9"10"0,-3-3 3 0,3-3 1 0,4-3-52 0,0 0-12 15,-7 0 0-15,7 0 0 16,0 0-91-16,0 0-21 0,0 0-4 0,-3-3-486 16,3 3-98-16</inkml:trace>
  <inkml:trace contextRef="#ctx0" brushRef="#br0" timeOffset="159146.945">30244 13614 403 0,'0'0'17'0,"0"0"5"0,0 0-22 0,0 0 0 0,0 0 0 0,0 0 0 16,3-4 131-16,-3 4 21 0,0 0 5 0,0 0 1 16,0 0-94-16,0 0-18 0,0 0-4 0,0 0-1 15,0 0-8-15,7 4-1 0,0 5-1 0,-3 0 0 16,-1 7 11-16,1 0 2 0,-1 3 1 0,1-1 0 16,3 7 1-16,-3-3 0 0,3 10 0 0,-4-1 0 15,8-6-10-15,-4 13-3 0,3-4 0 0,4 1 0 16,-3 2-4-16,3 7-1 0,-3 0 0 0,-1 0 0 15,4 3-11-15,-3 7-2 0,3-4-1 0,-3-3 0 16,-1 3-1-16,-3-3 0 0,0-3 0 0,-3 3 0 16,-1-3-1-16,1 6-1 0,-4-3 0 0,-4-3 0 0,4 9-1 15,-3-6 0-15,-1 7 0 0,-3-11 0 0,0 1 6 16,0-6 2-16,-3 6 0 0,3-10 0 0,3 4-2 16,1-4-1-16,-5 1 0 0,1-7 0 0,7 0-1 0,-3-2 0 15,-1-1 0-15,1-7 0 0,3 1-6 0,-4 0-8 16,4-3 11-16,0 3-11 0,0-4 0 0,0-5 0 15,0-1 0-15,0 0 0 0,0-2-10 0,0-4-9 16,0-3-1-16,0 0-1 16,0 0-43-16,0 0-9 0,0 0-2 0,0 0-492 15,-3-10-98-15</inkml:trace>
  <inkml:trace contextRef="#ctx0" brushRef="#br0" timeOffset="160327.835">30476 13799 921 0,'8'0'82'16,"-1"-7"-66"-16,0 7-16 0,0-9 0 0,0 9 70 0,3-9 10 16,4 2 3-16,-3 4 0 0,3-3-41 0,0-4-8 15,4 1-2-15,-4 0 0 0,0-1-19 0,4 7-4 16,-1-3-1-16,5-4 0 0,2 4-8 0,-3 3 0 16,1-3 0-16,6-4 0 0,-3 10 0 0,3-9 0 15,3 9 0-15,5 0 0 0,-1-10 16 0,4 10 2 16,-4 0 0-16,4 0 0 0,0-6-18 0,0 3 0 15,3 3 8-15,4 0-8 0,-4 0 0 0,4 0 0 16,3 0 0-16,4 0 0 0,-3 0-14 0,-5-6 0 16,1 6 0-16,-3 6 0 15,-8-6-45-15,0 0-9 0,1 0-1 0,-8 9-1 16,0-9 29-16,-3 7 5 0,-4-4 2 0,4 3 0 0,-4-3 42 16,0-3 9-16,-4 7 2 0,1-4 0 0,-4-3 33 0,4 6 8 0,-4-3 0 15,0 3 1-15,0-2-20 0,-3 2-4 0,3 3-1 16,-4 1 0-16,-2-4-14 0,2-3-3 0,1 6-1 15,-1-2 0-15,1 2 3 0,-4-6 1 0,4 4 0 0,-4 2 0 16,3 0-11-16,1-2-3 0,-4 2 0 0,3-6 0 16,-3 3 16-16,4 4 4 0,-7-1 0 0,6 7 0 15,1-4-12-15,-1-2-3 0,-3 6 0 0,0-7 0 16,0 0 0-16,1 7 0 0,2-7 0 0,1 7 0 16,-1-3-4-16,1-4-1 0,3 10 0 0,-3-10 0 15,-4 7-8-15,3 0 10 0,1-4-10 0,-1-2 10 16,1 5 8-16,0 1 2 0,3-4 0 0,-4-2 0 15,1 6 4-15,3 2 0 0,-4 1 1 0,5-3 0 16,-5 3-5-16,4-4 0 0,0-2-1 0,1 9 0 16,-5-3-11-16,1 0-8 0,-1-1 9 0,1 1-9 15,-4 6 0-15,0 0 0 0,0-3 0 0,-3 0 0 0,-1 0 9 16,4 3-9-16,-3-6 8 0,6 6-8 0,-6-6 8 0,3 6-8 16,0-3 8-16,0 3-8 0,-4-6 18 15,5 6-2-15,-8 0 0 0,3-6 0 0,1 9 6 0,-1-9 1 16,-3 6 0-16,0 3 0 0,4-3-23 0,-4 4 0 15,0 5-10-15,-4-6 10 0,4 7 0 0,-7-7 0 16,4 6 0-16,-5-5 0 0,1 5 0 0,4-6 0 16,3 4 0-16,-4-4 0 0,1 0 12 0,-1 0-1 15,-3-2 0-15,4-1 0 0,-1 0-2 0,1-3 0 16,-1-4 0-16,-3 4 0 0,0-3-1 0,3 0-8 16,-3 0 12-16,4 0-4 0,-1-4-8 0,1-5 10 15,-4 9-10-15,3-10 10 0,-3 7-10 0,4-7 0 0,-4 0 0 16,3-2 8-16,-6-4-8 0,6 6 0 0,-3-2 9 0,3-4-9 15,-3 3 8-15,4-6-8 0,3 0 8 16,-7 3-8-16,0-3 13 0,-4 0-1 0,4 0-1 0,0 0 0 16,-4 0-11-16,-3 0 10 0,4-3-10 0,-4 3 10 15,0-6-10-15,-1 6 0 0,-2-3 0 0,-1-4 0 16,0-2 0-16,-6 9 0 0,-1-10 0 0,0 1 0 16,-6 3 0-16,-1-4 0 0,-3 1 0 0,-4 0 8 15,-4-1-8-15,5 1 0 0,-1 2 0 0,-3-2 0 16,3-3 0-16,-4 2 0 0,-2-6 0 0,2 7 0 15,-6 0 0-15,3-7 0 0,0 7 0 0,-3-1 0 16,3 1 0-16,0-7 8 0,0 7 0 0,4-1 0 16,-1 1-8-16,1 6-14 0,3-4 3 0,1 1 1 15,-1 3 10-15,0-3 11 0,0 6-3 0,-3-3 0 16,-1-4-8-16,1 7 0 0,3 0-12 0,0 0 12 0,1 0 0 16,6 0 0-16,0 7 0 0,0-4 0 0,1 3 0 0,6-3 0 15,0 3 0-15,1 4 0 0,-5-4 0 0,8-3 8 16,4 7 0-16,-1-1 0 0,0-3-8 0,4-3 0 15,0 4 0-15,3-7 8 0,4 9-8 0,0-9 0 16,0 0 0-16,0 0 0 0,7 0 0 0,0 0 12 16,-7 6-12-16,7-6 12 0,0 0-12 0,0 0 0 15,-3 0 0-15,-4 4 8 0,0-4-8 0,3 6-16 16,4-6 4-16,0 0 1 16,-7 3-13-16,0-3-4 0,7 0 0 0,0 0 0 15,0 0-4-15,0 0 0 0,-4 0-1 0,1 6-651 0,-4-3-131 16</inkml:trace>
  <inkml:trace contextRef="#ctx0" brushRef="#br0" timeOffset="214363.938">12171 17772 536 0,'0'0'24'0,"0"0"4"0,0 0-28 0,0 0 0 0,0 0 0 0,0 0 0 16,7 0 34-16,-7 0 1 0,0 0 0 0,7 0 0 15,-7 0-10-15,3 0-1 0,-3 0-1 0,8-3 0 16,-1-4 16-16,-7 7 3 0,0 0 1 0,7 7 0 16,-7-7-2-16,3 0 0 0,-3 0 0 0,11 3 0 15,-11-3-4-15,7 0-1 0,-4 9 0 0,4-9 0 16,-7 0 7-16,4 6 1 0,-4-6 0 0,3 10 0 16,5-7-26-16,-8-3-5 0,0 9-1 0,3-2 0 15,1 2 4-15,-1 0 0 0,-3 1 0 0,0-1 0 16,0-9-16-16,4 10 9 0,-4-1-9 0,3 4 8 15,-3-4 4-15,0 0 0 0,0 4 0 0,0-4 0 16,0 7-12-16,4-7 0 0,-4 1 0 0,3-1 8 0,1 1 7 0,-4-4 1 16,0 3 0-16,0 1 0 0,0-1-16 0,0 1 0 15,0-1 8-15,0-3-8 0,0 4 0 0,0-1 0 16,0 0 0-16,0 1 0 0,0-4 11 0,-4 4-1 16,4-1 0-16,-3-6 0 0,3-3 4 0,-4 6 1 15,4 10 0-15,0-7 0 0,-3 1-2 0,3-7 0 16,-4 6 0-16,4-2 0 0,0 2-1 0,0-9-1 15,-3 6 0-15,3-6 0 0,0 3-3 0,0 7 0 16,0-10 0-16,0 0 0 0,0 0-8 0,3 6 0 16,-3-6 9-16,0 0-9 0,4 10 11 0,-4-10-3 15,0 0 0-15,3 3 0 0,-3-3-8 0,0 0 8 16,7 6-8-16,0-3 8 0,-7-3-8 0,11 0 0 0,-1 6 0 16,1-6 0-16,0 0 8 0,-4 0-8 0,7 0 8 15,-4 7-8-15,4-7 0 0,-3 0 0 0,3-7 0 0,0 7 0 16,0 0 0-16,0 0 0 0,4 0 0 0,-4 0 0 15,7 0 0-15,-3 0 0 0,3 0 0 0,0 0 0 16,1-6 0-16,-1 6 0 0,0-3 0 0,-3 3 0 16,-1 0 0-16,4 0 0 0,-3 0 0 0,3 0 0 15,-3 0 0-15,3-6 0 0,-3 12 0 0,3-6 0 16,-4 0 0-16,5 0 0 0,-5-6 0 0,4 6 0 16,4 0 0-16,-4 0 0 0,-3 0 0 0,7 0 0 15,-1 0 0-15,1 0 0 0,0 0 0 0,-1-3 0 16,1 3 0-16,3-7 0 0,-3 7 0 0,3 0 0 15,-3 0 0-15,0 0 0 0,3 0 0 0,-4 0 0 0,-2 0 0 0,2 0 0 16,1 0 0-16,-4 0 0 0,0 0 0 16,1 0 0-16,2 0 0 0,-3 0 0 0,1 0 0 15,-1 0 0-15,0 0 0 0,4 0 0 0,-1 0 0 16,1 7 0-16,-4-7 0 0,0 0 0 0,4 3 0 0,0-3 0 16,-1 0 0-16,5 0 0 0,-5 0 0 0,1 0 0 15,-4 0 0-15,4 0 0 0,0 0 0 0,-4 0 0 16,3 0 0-16,-2 0 0 0,-5 0 0 0,8 0 0 15,-4 0 0-15,0 0 0 0,4 0 0 0,-4 0 0 16,4 6 0-16,-4-6 0 0,7 0 0 0,-3 0 0 16,0 0 0-16,-1 0 0 0,1 0 0 0,0 0 0 15,3 0 0-15,0 0 0 0,-3 0 0 0,-1 0 0 16,5 0 0-16,-1 0 0 0,-3 0 0 0,-1 0 0 0,1 0 0 16,3 0 0-16,-3-6 0 0,0 6 8 0,-1 6-8 15,5-6 12-15,-5-6-1 0,4 6 0 0,1 0 0 0,-1 0 0 16,0 0-3-16,-3 6 0 0,3-6 0 15,0 3 0-15,0-3-8 0,-3 6 0 0,3-6 0 0,1 0 0 16,-5 7 0-16,1-4 0 0,3-3 0 0,-3 0 8 16,3 6-8-16,-3-3 0 0,3-3 0 0,0 6 8 15,1-6-8-15,-5 4 0 0,1-4 9 0,3 6-9 16,0-6 12-16,1 0-3 0,-1 0 0 0,0 3 0 16,-3-3-1-16,3 0-8 0,-3 0 12 0,3 0-4 15,-3 0-8-15,-1 0 10 0,1 0-10 0,0 0 10 16,3 0-10-16,-3 0 0 0,3 0 0 0,0 0 8 15,0 0-8-15,0 0 0 0,4 0 0 0,0 0 8 16,-4-3-8-16,4 3 0 0,-4-6 0 0,0 6 0 16,1 0 0-16,-5 0 0 0,4 0 0 0,-3 0 0 0,0 0 0 0,-4 0 0 15,4 0 0-15,-1 0 0 0,-2 0 0 0,2 0 0 16,-3 0 0-16,4 6 0 0,0-6 0 0,0 3 0 16,-1-3 0-16,-3 0 0 0,1 0 0 0,-1 0 0 15,3 0 0-15,5 0 0 0,-5 0 0 0,1 0 0 16,-4 0 0-16,4 0 0 0,-4 0 0 0,0 0 0 15,0 6 0-15,1-3 0 0,-5-3 0 0,1 0 0 16,-1 0 0-16,5 0 0 0,-5 0 0 0,1 0 0 16,3 7 0-16,-3-7 0 0,-1 0 10 0,1 0-10 15,3 0 12-15,-3 0-12 0,-1 0 8 0,1 3-8 16,-4-3 0-16,0 6 0 0,4-6 0 0,0 0 0 16,-4 0 0-16,-4 0 0 0,1 0 0 0,-1 0 10 0,1-6-10 15,0 6 8-15,-4 6-8 0,3-6 12 0,-3 0-12 16,4 0 12-16,-11 0-4 0,0 0-8 0,0 0 12 0,7 0-4 15,4 0-8-15,-11 0 0 0,0 0 9 0,7 0-9 16,-7 0 8-16,0 0-8 0,0 0 8 0,7-9-8 16,0 2 0-16,-7 7 9 0,0 0-9 0,0 0 0 15,3-3 11-15,1-3-11 0,-4-3 10 0,3 5-10 16,-3-2 12-16,0-3-4 0,0-1-8 0,0 4 12 16,-3-3-12-16,3-1 0 0,0 1 0 0,0-1 0 15,0-5 0-15,0 5 0 0,-4 1 0 0,4 0 0 16,0-1 0-16,0 1 0 0,0-7-8 0,0 7 8 15,4-4-12-15,-4 4 4 0,0-7 8 0,0 7-13 16,3-1 13-16,1 1 0 0,-1-1 0 0,-3 1 0 0,4-7 0 16,-4 7 0-16,3-1 0 0,1-5-9 0,-4 5 9 15,3 1 0-15,1 0 0 0,0-1 0 0,-1 1 0 16,1-1 0-16,-1 1 0 0,1 0 0 0,-1-4 0 0,1 4 0 16,-4-1 0-16,3 1 0 0,1-1 0 0,-1 1 0 15,-3 0 0-15,4 2 0 0,-1-2-8 0,-3 6 8 16,0-7-8-16,0 4 8 0,0-3 0 0,0-1 0 15,-3 4 0-15,3 3-8 0,0-3 8 0,0 2 0 16,0 4 0-16,0-6 0 0,-4-3 0 0,4 9 0 16,0 0 0-16,0 0-8 0,0-10 8 0,0 10 0 15,0-3 0-15,0 3-8 0,0 0 8 0,0 0 0 16,0 0 0-16,0 0 0 0,0 0 0 0,0 0-16 0,0 0 4 16,0 0 0-16,0 0 12 0,0 0-12 0,0 0 12 15,0 0-12-15,0 0 12 0,7 3-12 0,-7-3 12 0,0 0-12 16,0 0 4-16,0 0 0 0,7 10 0 0,-7-10 0 15,0 0-14-15,7 6-2 0,-3-3-1 0,-4-3 0 32,7 10-35-32,-7-10-8 0,4 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28T20:12:43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10478 9001 1688 0,'-32'0'75'0,"32"0"15"0,7-3-72 0,-7 3-18 0,0 0 0 0,0 0 0 15,0 0 17-15,0 0 0 0,0 0 0 0,0 0 0 16,-7 9 11-16,7 0 3 0,3 10 0 0,-3-3 0 16,-7 3-12-16,4 0-3 0,10 6 0 0,0-6 0 15,-7 9-8-15,0-9-8 0,3 6 12 0,1 3-12 16,6-9 10-16,-10 6-10 0,-3 0 8 0,6 3-8 16,8-9 0-16,-4 0 0 0,-10 6 0 0,3 0 0 15,3-6-38-15,1 0 0 16,-1 6 0-16,-3-7 0 0,4-2-64 0,-1 3-13 0,1-3-2 0,3-4-567 15</inkml:trace>
  <inkml:trace contextRef="#ctx0" brushRef="#br0" timeOffset="597.565">11412 9054 1497 0,'-10'-9'133'0,"10"9"-106"0,0 0-27 0,-11-3 0 16,-3-4 99-16,4 7 14 0,2-9 3 0,1 9 1 16,-7-6-83-16,0 2-17 0,0 4-3 0,0-6-1 15,3 6 3-15,-6 0 1 0,-4 0 0 0,6 0 0 16,1 0-17-16,-3 6 0 0,-8-6 0 0,4 4 0 15,3 2-23-15,1 0 2 0,-12-3 0 0,8 7 0 32,7-1-9-32,0-3-2 0,-4 4 0 0,1-1 0 15,-4 10-5-15,6-3-2 0,8-4 0 0,0 10 0 0,-10-3 11 0,10 3 3 0,7 3 0 0,3-6 0 16,1 12-1 0,3 1 0-16,0-7 0 0,7 12 0 0,7-2 26 0,-3-1-8 0,-4 4 8 0,3-4 0 15,8 1 9-15,0-7 7 0,-8 7 2 0,1-7 0 16,3-3 13-16,0 0 2 0,-6-3 1 0,-1 3 0 15,-4-6 9-15,1 0 1 0,-1-4 1 0,-6 4 0 0,-4-3-25 16,0-4-4-16,3-5-2 0,-3 8 0 0,-10-2-6 16,3-7-8-16,-4-3 11 0,4 7-11 0,-7-4 0 0,-4-6 0 15,1 0 0-15,-1 0 0 0,8-6 8 0,-8-4-8 16,-7 7 0-16,8-6 0 0,6-7 33 0,-3-3 3 16,-4 4 1-16,1-4 0 0,6 0-13 0,4 0-2 15,7 0-1-15,-7-3 0 0,-4 0-21 0,11-3 9 16,11 0-9-16,-4-3 0 0,-3 3 11 0,6-3-11 15,11-1 10-15,0-5-10 0,-3 9 12 0,3 3-3 16,0-9-1-16,4 9 0 0,3-3 7 0,-3-1 1 16,-7 5 0-16,3-1 0 0,4 3 1 0,-4 0 1 15,-7 3 0-15,0 4 0 0,4-4-18 0,-8 7 0 16,1-1 0-16,-4 4 0 16,0-3-30-16,0 5-10 0,0 4-1 0,-7 0-1 15,0 0-152-15,0 0-30 0</inkml:trace>
  <inkml:trace contextRef="#ctx0" brushRef="#br0" timeOffset="791.189">11807 9098 1555 0,'0'0'68'0,"0"0"16"0,0 0-68 16,0 0-16-16,0 0 0 0,0 0 0 0,0 0 196 0,0 0 35 15,0-9 7-15,0 9 2 0,0-10-194 16,0 10-38-16,4 0-8 0,-4 0 0 16,0 0-161-16,4-6-31 0</inkml:trace>
  <inkml:trace contextRef="#ctx0" brushRef="#br0" timeOffset="991.361">12284 9220 2192 0,'0'0'48'0,"-4"3"11"0,1 7 1 0,-4-1 1 0,3 7-49 0,-6 0-12 0,2-4 0 0,-2 4 0 15,-4 3 13-15,0 6 0 0,-4 3 0 0,0 0 0 16,1-3-13-16,-1 13 11 0,-3-7-11 0,7 1 10 16,-4 8-10-16,4-11-14 0,0 8 3 0,3-5 1 31,1-1-144-31,3 0-29 0,0-2-5 0</inkml:trace>
  <inkml:trace contextRef="#ctx0" brushRef="#br0" timeOffset="1165.32">12351 9829 2188 0,'0'0'195'0,"0"0"-156"16,0 0-31-16,0 0-8 0,0 0 113 0,0 0 22 15,0 0 4-15,0 0 1 0,0 0-104 0,7-7-20 16,0 4-4-16,-7 3 0 16,0 0-104-16,0 0-21 0,0 0-4 0</inkml:trace>
  <inkml:trace contextRef="#ctx0" brushRef="#br0" timeOffset="2513.06">10975 15674 921 0,'-18'0'82'0,"4"0"-66"0,14 0-16 0,-14-6 0 16,-4 6 212-16,1-10 38 0,3 10 8 0,3-3 2 16,-7-3-196-16,4 3-38 0,-7-4-8 0,4 4-2 15,2-3-16-15,1-4 0 0,-10 4 0 0,-1 3 0 16,4-3-16-16,-4 3-6 0,-3-4-2 0,0 7 0 15,-1-3 12-15,5 3 1 0,-8-6 1 0,0 6 0 16,-3 6 10-16,3-6 0 0,11 3 0 0,-4 4 0 31,-6-4-29-31,6 3-4 0,7-3-1 0,4 3 0 0,0 4 16 0,3-1 3 0,1 1 1 0,3-1 0 16,3 1 14-16,1-1 0 0,3 7 0 0,3-7-9 16,8 7-2-16,3-4 0 0,0 4 0 0,4 0 0 15,6 2 11-15,5 1 0 0,2 0 0 0,-6 0-8 16,0-3 8-16,3 9 8 0,4-3-8 0,-4-7 11 15,-7 10 9-15,7-6 3 0,1 0 0 0,-5 0 0 16,-3 0-5-16,-3 3-1 0,3-4 0 0,0 1 0 16,-6 0-1-16,-5-3 0 0,-3-4 0 0,0 7 0 0,4-3 1 15,-8 3 0-15,-10-4 0 0,4 4 0 0,-1-3-9 16,-6-4-8-16,-8 4 9 0,-3 0-9 0,3-7 0 16,-7 0 0-16,4 1-11 0,-7-7 11 0,-7 3 0 0,3-6 15 15,11 3-1-15,-7-6 0 0,-8 3 31 0,8-6 7 16,11 3 0-16,-5-3 1 0,-2-4-15 0,10 1-3 15,-1-1-1-15,5-5 0 0,3 2-10 0,-4-3-1 16,4 4-1-16,7-4 0 0,4-3 7 0,-1 1 2 16,-3-4 0-16,11 0 0 0,6-3-7 0,1 0-2 15,-4-4 0-15,4 4 0 0,3-3 6 0,4 3 2 16,3-3 0-16,-3-1 0 0,-8 4 5 0,11-3 1 16,1 3 0-16,2-3 0 0,-9 9-36 0,-1 0 0 15,3-3 0-15,1 10 0 16,-4-4-27-16,1 3-12 0,-1-2-2 0,3 9-1 15,5-7-40-15,-5 4-8 0,-10 2-2 0,8-2-612 0,2-1-122 16</inkml:trace>
  <inkml:trace contextRef="#ctx0" brushRef="#br0" timeOffset="2896.783">11141 15900 1209 0,'0'0'53'0,"0"0"12"16,0 0-52-16,0 0-13 0,14-4 0 0,3-5 0 0,-2-7 222 16,6-2 42-16,0-1 8 0,4-6 1 0,-4 6-161 0,3 3-33 15,1-3-7-15,0 1 0 0,7 2-32 0,-4 3-7 16,-11 4-1-16,8-7 0 0,7 7-32 0,-7 3-20 16,-8 6 2-16,4 0 1 15,-3 0-34-15,0 6-6 0,-4 3-2 0,-4 10 0 16,-3 0-45-16,4 6-10 0,-4 9-2 0,-3 1 0 15,-8-4 24-15,1 10 5 16,3-6 1-16,-4-4 0 0,-3 3 69 0,-4 1 17 0,-3-1 0 0,0-5 0 0,4 5 52 0,-5-6 15 16,-6 7 2-16,11-7 1 0,6 0 3 0,-3 4 1 15,-14-4 0-15,10-9 0 0,8 9-27 0,-4-9-6 16,-4 3-1-16,4-10 0 0,0 4-22 0,7-7-5 16,4 1-1-16,-1-1 0 0,-3-9-12 0,0 0 0 15,14 0 0-15,-3 0 0 0,-11 0 0 0,18 0 0 16,10-3 0-16,0-3-10 15,0-4-16-15,0 4-3 0,4-7-1 0,0-2 0 16,3-1-51-16,-7-3-11 0,8 7-1 0,-5-13-768 0</inkml:trace>
  <inkml:trace contextRef="#ctx0" brushRef="#br0" timeOffset="3080.637">12319 15636 2016 0,'0'0'179'0,"-4"10"-143"0,-3-1-36 0,4 4 0 16,-1-7 131-16,1 3 19 0,-1-3 4 0,4 4 1 0,-3-7-126 0,3 6-29 15,-4 1 0-15,1-4 0 16,3-6-78-16,0 0-17 0,-4 3-3 16,4-3-603-16,0 0-121 0</inkml:trace>
  <inkml:trace contextRef="#ctx0" brushRef="#br0" timeOffset="3339.158">12767 15774 633 0,'0'0'28'0,"4"16"6"0,-8-7-34 0,1 7 0 0,-1-7 0 0,4 4 0 16,-4-4 316-16,-3 7 57 15,0 3 11-15,0 0 3 0,-3-4-300 0,-1 4-60 0,-3 6-12 16,0-6-3-16,3 9 8 0,-6-3 2 0,-1 4 0 0,0-4 0 15,1 3-8-15,-1 0-2 0,4 7 0 0,-4-10 0 16,1 3-4-16,3 0-8 0,-4 7 11 0,4-10-11 16,-4 9 0-16,4-12 0 0,4 3 0 0,-1 0 0 31,-3-6-28-31,0 6-10 0,3-12-2 0,-3 9 0 16,0-4-130-16,0-5-26 0,0 3-6 0,0-1-288 0,-1-2-58 0</inkml:trace>
  <inkml:trace contextRef="#ctx0" brushRef="#br0" timeOffset="4051.018">13370 14887 2329 0,'0'0'51'0,"0"0"10"0,0 0 3 0,0 0 2 15,0 0-53-15,0 0-13 0,0 0 0 0,0 0 0 0,0 0 27 0,11 3 2 16,-4-3 1-16,7 0 0 0,4 0-16 0,-1-3-3 16,4-7-1-16,8-5 0 0,2 5 2 0,5-5 1 15,3-7 0-15,3-3 0 0,7-1-13 0,4-8 8 16,0 6-8-16,4-7 0 0,3 1 0 0,3 2 0 16,1-8 0-16,6 2 0 0,8 3 0 0,-4-8 0 15,0-1 0-15,3 3 0 0,1-3 0 0,3-6 0 16,0 6 0-16,-7 6 0 0,-3 1 0 0,-8 2 0 0,-6 7 0 15,-8 3 0 1,-10 6-26-16,0-6-11 0,-7 9-3 0,-8 7 0 16,1-4-87-16,-4 7-17 0,-10 3-4 0,-1 3-1 15,1 0-83-15,-11 0-17 0</inkml:trace>
  <inkml:trace contextRef="#ctx0" brushRef="#br0" timeOffset="4370.029">13769 15520 1440 0,'32'3'128'0,"-15"-3"-103"16,4 7-25-16,4-4 0 0,3 3 200 0,11-6 34 16,11 0 7-16,6 0 2 0,8-6-158 0,6 6-31 15,4-3-6-15,4-4-2 0,-4 7-14 0,3-9-2 16,1 9-1-16,7-3 0 0,-8 3-29 0,1 0 0 16,-11 0 0-16,0 3-10 15,-3 3-52-15,-1-3-10 0,-3 7-3 0,0-1 0 16,-11 1-137-16,-3-1-28 0,39 16-6 0,-32-6-1 0</inkml:trace>
  <inkml:trace contextRef="#ctx0" brushRef="#br0" timeOffset="4685.922">13808 16542 2638 0,'0'0'58'15,"14"13"12"-15,14-4 2 0,4 4 3 0,7 3-60 0,6 2-15 0,8 1 0 0,7 0 0 0,4 6 36 0,3 0 5 16,0-6 1-16,3 6 0 0,1-3-22 0,3 3-4 15,0 3 0-15,4-3-1 0,-4 4-26 0,4-4-5 16,-4 3 0-16,-4 3-1 16,1-2-27-16,-1-7-6 0,-3 9-1 0,-3-9 0 15,-4 3-16-15,-4 0-3 0,-3-6-1 0,-7 6-1013 0</inkml:trace>
  <inkml:trace contextRef="#ctx0" brushRef="#br0" timeOffset="7259.075">5659 11419 1630 0,'-11'0'72'0,"11"0"16"0,0 0-71 0,0 0-17 16,0 0 0-16,0 0 0 0,0 0 24 0,0 0 2 15,0 0 0-15,11-10 0 0,-11 10-6 0,10 0-2 16,1-3 0-16,3 3 0 0,3 0-8 0,1 0-2 15,0 0 0-15,3 3 0 0,0-3-8 0,4 6 0 16,-1-2 0-16,5 5 0 0,2 0 0 0,5 1 0 16,6 5-9-16,0 1 9 0,4-3 0 0,4 2 0 15,-1 10 11-15,11-3-11 0,-11 3 0 0,8 1 0 0,3-5 0 16,3 5 0-16,1-1 8 0,3 3 8 16,3 0 2-16,-3-3 0 0,0 3 13 0,4-3 2 0,3 1 1 15,0-8 0-15,-3 11 8 0,3-11 2 0,0 4 0 0,4 0 0 16,-1-3-11-16,-3 6-1 0,7-6-1 0,-3 0 0 15,3 6-15-15,0-6-2 0,-3 6-1 0,-1 0 0 16,5-6-13-16,-1 6 8 0,0-3-8 0,-4-7 0 16,1 11 0-16,0-4 8 0,-11-7-8 0,10 4 0 15,-10 0 0-15,4 3 8 0,-4-10-8 0,-4 7 0 16,-3-3 8-16,-3-7-8 0,-4 10 0 0,-7-10 0 16,0 1 0-16,-8-1-8 0,1-2-1 0,-4 2 0 31,1 0-34-31,-12 1-6 0,-2-10-2 0,-1 6 0 0,-11-3-36 0,4-3-7 15,-7 0-2-15,-3 0-477 0,3 0-96 0</inkml:trace>
  <inkml:trace contextRef="#ctx0" brushRef="#br0" timeOffset="7643.921">9070 11970 1717 0,'0'0'76'0,"-7"10"16"0,-4-10-74 0,4 0-18 0,0 6 0 0,7-6 0 16,-7 3 33-16,7-3 3 15,0 0 1-15,0 0 0 0,0 10-14 0,4-1-3 0,-1 0-1 0,8-2 0 16,3 8-19-16,0-2 0 16,7 3 0-16,0-4 0 0,8 4 0 0,2 3 0 0,5-1 0 15,-1-2 0-15,4 3 0 0,-4 0 0 0,0 6 0 0,0-6 0 16,1 0 0-16,-4 6 0 0,-1-7 8 0,-3 1-8 15,-3 6 11-15,-4-6-2 0,1-3 0 0,-5 9 0 16,-3-3-9-16,-3 0 8 0,-4 0-8 0,-4 3 8 16,-3 3 0-16,-7 0 0 0,-7 4 0 0,0-4 0 15,-3 9 5-15,-8-2 1 0,-3 3 0 0,-11-7 0 16,0-3-1-16,-3 0 0 0,-4 1 0 0,0-4 0 16,-3 3 3-16,3-3 0 0,0-6 0 0,3 0 0 15,1-4-8-15,0 1-8 0,7-3 11 0,-4-4-11 16,3 0 0-16,5-2 0 0,2 2 0 0,5 0-12 15,3-9-36-15,3 7-8 16,4-7 0-16,3 3-549 0,4-3-110 0</inkml:trace>
  <inkml:trace contextRef="#ctx0" brushRef="#br0" timeOffset="8888.122">10781 12228 864 0,'0'0'76'0,"0"0"-60"0,0 0-16 0,0 0 0 16,0 0 284-16,0 0 55 0,-4 3 10 0,4-3 3 0,0 0-252 0,-3 9-49 15,-1 1-11-15,1-4-1 0,-1 13-27 0,1-4-12 16,6 4 10-16,1 9-10 0,-8-3 0 0,8 10 0 16,3 3-11-16,0-1 11 0,-7 4-9 0,7 3 9 15,0-3 0-15,0 9 0 16,-3-13-54-16,-1-2-4 0,-3 3-1 0,7-4 0 15,0-6-33-15,0 4-8 0,-10-10 0 0,3-7-707 16</inkml:trace>
  <inkml:trace contextRef="#ctx0" brushRef="#br0" timeOffset="9263.358">10481 12250 1965 0,'0'0'43'0,"0"0"9"0,0 0 1 0,0 0 3 0,0 0-44 0,7 0-12 0,0-10 0 0,0 7 0 16,-3-3 25-16,6 3 3 0,11-7 1 0,1-2 0 16,-1 2-16-16,4 1-3 0,6-1-1 0,5 1 0 15,-5 0-9-15,8-1 0 0,-4 1 0 0,8 9 0 16,6 0 0-16,-3 0 0 0,-11 0 0 0,4 9 0 16,7 1 0-16,-7-1 0 0,-8 10 0 0,1-4 0 15,-4 14-8-15,1-4 8 0,-8 3-10 0,0 6 10 16,-10 1 0-16,-1 3-9 0,4-4 9 0,-7 4 0 15,-10-4 0-15,-1 10 0 0,4-6 0 0,-3 6 8 16,-8-10-8-16,-3 4 9 0,0-4-9 0,0 1 10 16,0-7 10-16,-4 0 3 0,-7-3 0 0,4-6 0 15,-3 0 16-15,-5-3 3 0,-6-1 1 0,3-5 0 0,4-1 1 16,0-6 1-16,-4 4 0 0,0-7 0 0,-6 0-25 16,6-7-6-16,7 4-1 0,0-6 0 0,-6-7-24 15,2 7-5-15,8-7 0 0,0 7-1 16,-7-10-67-16,7 9-14 15,7-5-2-15,3 2-1 0,0 4-96 0,4-7-19 0,0 7-4 16,7-1-1-16</inkml:trace>
  <inkml:trace contextRef="#ctx0" brushRef="#br0" timeOffset="9595.67">12153 12184 633 0,'-3'9'56'0,"-4"-6"-44"0,0 3-12 0,-8 4 0 15,5-1 347-15,-8 1 67 0,1-1 14 0,-1 1 2 16,-7 5-306-16,4 4-60 0,-4-3-13 0,-3 2-3 16,0 1-18-16,3 0-4 0,-6 0-1 0,6 6 0 15,0-6-15-15,-3 6-10 0,0 0 12 0,3-3-12 16,0 9 11-16,8-2-11 0,-5-1 10 0,5 0-10 15,-1 6 0-15,4-2 0 0,7-1 0 0,4 1 0 16,-5-4 0-16,16 0 0 0,2-3 0 0,8-6 0 16,-1 6-19-16,8-12 0 0,3 2 0 0,8 1 0 15,2-7 19-15,5-6 0 0,3 4 0 0,3-4 0 16,-3-6 15-16,3 3 3 0,-3-7 1 0,-4 7 0 16,-3-3-36-16,-4-3-7 0,-6 3-2 15,-5 3-694-15,-6 0-138 0</inkml:trace>
  <inkml:trace contextRef="#ctx0" brushRef="#br0" timeOffset="10260.541">5482 13040 288 0,'-3'-16'25'15,"-11"-3"-25"-15,3 4 0 0,0-4 0 0,4-6 178 0,0 6 30 16,0 0 7-16,4 3 1 0,3 4-112 0,0-4-21 15,0 7-5-15,3-1-1 0,4 1 5 0,-3 9 1 16,6 0 0-16,4 0 0 0,8 9-33 0,-1 1-6 16,7 5-2-16,4 4 0 0,0 6-26 0,3 7-4 15,7 2-2-15,0 16 0 0,1-3 6 0,3 16 0 16,3 0 1-16,11 6 0 0,0-3 7 0,0 12 2 16,3 4 0-16,8 5 0 0,0 4-8 0,-4-3-2 15,0 9 0-15,7-6 0 0,-4 6 20 0,1 1 3 16,3-7 1-16,-4 6 0 0,5-6 5 0,-5-3 2 15,1-1 0-15,-4-2 0 0,7-7-3 0,0 4 0 16,-11-13 0-16,1 3 0 0,-4-9-15 0,3 6-3 0,-3-7-1 16,0 4 0-16,-3-3-11 0,3 0-2 0,0-4-1 0,-7-2 0 15,3-4-11-15,-3-9 0 0,-11 6 0 0,1-12-11 16,-1 6 1-16,0-7 0 0,-3-2 0 16,-4-1 0-16,4-5-6 0,-7-1 0 0,0-3-1 0,-4 0 0 31,0-6-14-31,0-7-2 0,-6 4-1 0,-1-7 0 15,0 1-74-15,-4-4-16 0,5-3-2 0,-5-3-511 0,1 0-103 0</inkml:trace>
  <inkml:trace contextRef="#ctx0" brushRef="#br0" timeOffset="10674.274">8675 15200 1382 0,'-4'10'123'0,"-3"-1"-99"15,-3 7-24-15,-4-4 0 0,3 4 185 0,0 3 32 16,4 0 7-16,-3 6 0 0,3 3-171 0,0-3-34 16,3 3-7-16,4 0-2 0,0 7 2 0,4-1 0 15,-1 4 0-15,4 3 0 0,7-4-12 0,0 7 0 16,1 0 0-16,6 3 0 0,7 7 0 0,-3-4 0 15,3-3-8-15,4 6 8 0,3-6 0 0,0-3-11 16,-3 0 11-16,3 0-8 0,-7-6 8 0,-3-4 0 16,0 4 0-16,-8 2 0 0,8-5 8 0,-14 3-8 15,-1-4 10-15,-3-6-10 0,-3 0 20 0,-1-2-3 0,-6-1 0 16,-1-3 0-16,-3-4 22 0,-7 4 4 0,0-9 1 0,-7 3 0 16,-4-7-8-16,-7 7-2 0,-3-4 0 0,-7-2 0 15,0-4-18-15,-8-3-3 0,4 3-1 0,-7-6 0 16,4 3-12-16,0 4-13 0,-4-7 2 0,0 0 1 31,0 0-15-31,7 6-3 0,0-3-1 0,4 3 0 0,-8-2-24 16,12 2-5-16,-1-3-1 0,3 3 0 0,5-3-73 15,3 7-16-15,3-4-2 0,0 3-722 0</inkml:trace>
  <inkml:trace contextRef="#ctx0" brushRef="#br0" timeOffset="11456.197">10559 17496 172 0,'0'0'8'0,"0"0"1"0,10 0-9 0,-3-3 0 16,-10-7 0-16,-1-2 0 0,1 2 414 0,3 1 81 15,-4-4 16-15,-3-2 3 0,-7-1-356 0,0 3-71 0,0-2-15 16,-4-4-2-16,-10 0-38 0,0 0-8 16,3 4-2-16,-3-1 0 0,-7 3-22 0,-1-2 0 0,-3 5 0 0,4 7-12 15,-7-3-8-15,-1 6-1 0,-2 6-1 0,-1 4 0 32,-4-1-12-32,8 3-2 0,-7 14-1 0,3-1 0 0,0 3 15 0,7 6 3 0,4 4 1 0,0 6 0 15,6 3 2-15,5 3 0 0,2-3 0 0,5 3 0 16,3 4 0-16,3-1 1 0,1 0 0 0,10 1 0 15,0-4 15-15,0 0 0 0,3-6 0 0,4-7 0 16,4-8 18-16,-1-4-3 0,4 0-1 0,4-13 0 16,3 4-6-16,0-16 0 0,8 0-8 0,2-6 12 15,5-4-4-15,-1-8-8 0,4-11 11 0,-4-8-11 16,4-13 20-16,-4-4-4 0,0-9 0 0,-3 7 0 16,-7-7-16-16,3-6 8 0,0-9-8 0,-7 3 0 15,-6-4 0-15,2 1-19 0,1 6 3 0,-4-3 0 16,0 2-13-16,-3-2-3 15,-1 9 0-15,4-3 0 0,0 7-28 0,-3 8-5 0,0 1-2 0,-4 9 0 16,10 6 12-16,-6 10 3 0,-8 3 0 0,1 0 0 16,-1 12 30-16,1-2 6 0,-4 12 2 0,0 3 0 0,0 0 30 0,0 9 7 15,4 4 1-15,-8 5 0 0,-3 8 12 0,7 8 4 16,7 4 0-16,-3 6 0 0,-8 6-13 0,11 3-3 16,4 3 0-16,6 4 0 0,1-3-24 0,0 5 8 15,-4 7-8-15,10-3 0 0,5 3 10 0,-5-3-10 16,-6-7 12-16,3-2-12 0,7-7 28 0,-3-3 0 15,-4-3-1-15,0-9 0 0,0 2-1 0,1-5 0 16,2-11 0-16,-2 5 0 0,-5-17-26 0,8 0 8 16,3 1-8-16,-3-13 0 0,-4-4 0 0,7-8 0 15,7-4 0-15,-3-9 0 0,-4-1 0 0,1-5 8 0,2-10-8 16,-2 0 0-16,-1-9 0 0,-7 6-20 0,0 3 3 0,0 0 1 31,4 9-18-31,-4 4-3 0,-10 6-1 0,3 6 0 16,0 4-23-16,0 11-5 0,-3-2-1 0,-4 12 0 0,0 4 44 0,3 2 9 0,4 7 2 0,-6 6 0 15,-1 3 29-15,0 7 7 0,10-7 0 0,-6 7 1 16,-4-7 18-16,4 6 3 0,-1-5 1 0,4 5 0 16,-3-9-18-16,-4 3-3 0,3-2-1 0,5-8 0 15,2 1-25-15,-6-9-14 0,-8 5 2 0,8-5 0 16,7-10-56 0,-4 0-10-16,-7 0-2 0,0-10-662 0</inkml:trace>
  <inkml:trace contextRef="#ctx0" brushRef="#br0" timeOffset="11605.925">11102 17144 1440 0,'-14'13'128'0,"10"-4"-103"16,11-2-25-16,-7 2 0 0,-10 7 172 0,6-7 30 16,8-6 6-16,-4-3 0 15,-7 10-199-15,7-10-40 0,10 6-8 0,1-3-585 16,3 3-118-16</inkml:trace>
  <inkml:trace contextRef="#ctx0" brushRef="#br0" timeOffset="12226.758">11938 17671 864 0,'0'0'38'0,"7"3"8"0,-7-3-37 0,0 0-9 0,0 0 0 0,4-3 0 16,-1-6 315-16,1-1 61 0,-4-5 12 0,3 5 2 15,-6-5-306-15,3-4-62 0,0 10-12 0,-4-7-2 16,1-3-8-16,-4 6 0 0,3-2 0 0,-3-1-8 31,-4 7-42-31,4-4-8 0,-3-3-2 0,3 16 0 16,-4 0-64-16,1 0-12 0,-1 10-4 0,0-1 0 0,1 10-6 16,-1-3-2-16,-3 12 0 0,3-3 0 0,4 3 104 0,4 1 20 0,-4 2 4 0,3 0 0 15,1 1 84-15,3-4 17 0,3 0 3 0,1-3 1 16,-1 3-17-16,4-3-3 0,0-6-1 0,4 0 0 15,0-3-21-15,3-4-5 0,3-2-1 0,-2-4 0 0,6 3-17 16,-4-9-3-16,8 0-1 0,0-9 0 16,3 0-34-16,0 2-7 0,0-5-2 15,4-4 0-15,-4-3-1 0,4 4 0 0,0 2 0 0,3-3 0 16,-7 1-20-16,4 5-5 0,0-9-1 16,-4 10 0-16,0 0 30 0,1-7 5 0,-1 7 2 0,0-1 0 0,-3 1 27 0,-1-1 6 15,-2-8 0-15,-1 11 1 0,3-5 17 0,-6 2 3 16,-7 1 1-16,-4-7 0 0,-4 7-10 0,1-1-1 15,-1-5-1-15,-6 5 0 0,-4 1 2 0,0 0 1 16,-4-1 0-16,0 1 0 0,-3 2-11 0,0 4-2 16,0-3-1-16,0 6 0 0,0 6-7 0,-4-3-8 15,4 4 11-15,-4-4-11 0,4 13 0 0,-3-7-11 16,3 10 0-16,0 0 0 0,-1 2-8 0,5 1-1 0,-1 4-1 16,4 2 0-16,0-3 10 0,4 3 3 0,-1 0 0 0,1-3 0 15,3 0 8-15,3-6 0 0,1 0 0 0,-1-3 0 16,1-7 32-16,3 1 1 0,0-10 1 0,3 0 0 15,4-7 1-15,-3 4 0 0,3-6 0 0,0-7 0 16,0-3 13-16,4 4 4 0,0 2 0 0,3-6 0 16,-4-3-17-16,5 10-3 0,-1-4-1 0,-4 4 0 15,12-4-20-15,-8 6-11 0,0 1 12 0,0 0-12 16,0 2-9-16,4-2-9 0,-4 9-2 0,0 0 0 16,4 0-86-16,0 6-18 15,3-3-3-15,0 4-409 0,0-4-83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28T20:10:46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8971 10901 1324 0,'14'6'59'0,"-3"-6"12"0,3 0-57 0,7 4-14 0,-7-4 0 0,11 6 0 16,3-3 72-16,4 3 11 0,3-6 2 0,4 3 1 16,0 4-55-16,0-7-11 0,3 0-3 0,-3 0 0 15,-4-7 8-15,4 4 2 0,0 3 0 0,-4-6 0 16,0 3-27-16,0-3 0 0,1-4 0 0,3 1 0 15,-4-10-10-15,4 3-7 0,-1 4-2 0,1-7 0 16,0-3 0-16,-4-6 0 0,4 3 0 0,0-4 0 16,-7 1 10-16,-1-6 9 0,1-1-13 0,-4-2 5 15,-6-1 8-15,2-3 0 0,-6-3 0 0,0 7 0 16,-4 2 0-16,-4-9 11 0,-3 7-3 0,0-1 0 16,-3-6 0-16,-4 0 0 0,-7 7 0 0,-4-4 0 15,-3 3 8-15,0 4 0 0,-4-4 1 0,-6 4 0 0,-5-1-3 16,-2 7-1-16,-5-7 0 0,-2 7 0 0,-1 3-13 15,-4 6 0-15,-2-9 0 0,2 9 0 0,1 0 0 0,-4 4 12 16,7-4-1-16,-7 3-1 0,4 4-10 0,-4-4 0 16,0 7 0-16,4-1 0 0,0-6 9 0,3 13 0 15,-3-3 0-15,3 6 0 0,0 0 3 0,-3 0 0 16,6 9 0-16,-2 1 0 0,2-1-3 0,-3 7 0 16,4 0 0-16,0 2 0 0,-4 1-9 0,4 6 0 15,0 4 0-15,3-1 0 0,-3 6 0 0,6 4 0 16,-2-4 0-16,6 4 0 0,0-3 0 0,8 2 0 0,-5 4 0 15,8-7 0-15,0-2 0 0,4-1 0 0,2-3 0 16,5 1 0-16,3-4 0 0,0 0 0 0,11-3 0 0,-1 3 0 16,4-6 0-16,11-1 0 0,3 7 10 0,7-6-10 15,4-3 31-15,7-3-1 0,-4 2 0 0,4 4 0 16,4-10-15-16,-1 1-3 0,0 6-1 16,1-7 0-16,3 0-20 0,-4 1-4 0,-7 5-1 0,4-5-903 15</inkml:trace>
  <inkml:trace contextRef="#ctx0" brushRef="#br0" timeOffset="50615.585">6632 18433 403 0,'0'0'36'0,"11"0"-36"0,-8-3 0 0,4-3 0 16,-7 6 20-16,4 0-4 0,7-10 0 0,-1 7 0 31,1-3-67-31,3 0-13 0,-11 3-4 0,8 3 0 0,-1 0 124 0,1 0 25 0,-4 0 5 0,4-7 1 16,-1 7 16-16,1 0 3 0,-1 0 1 0,1 7 0 15,-4-7-39-15,4 0-7 0,-1 0-1 0,1 0-1 16,-1 3-15-16,1 3-4 0,3-6 0 0,-3 0 0 16,3 0-20-16,0 6-5 0,0-3-1 0,4-3 0 15,-8 7-6-15,8-4-8 0,3-3 11 0,-3 6-11 16,3-3 0-16,4 4 0 0,-1-4 0 0,1-3 0 15,0 6 0-15,3-6 13 0,0 0-4 0,4 3-1 16,0-3-8-16,-4 0 0 0,4 6 0 0,-1-6 0 16,1 10 0-16,3-10 8 0,-3 6-8 0,0-3 8 15,3-3-8-15,-7 0 0 0,4 6 0 0,3-2 0 16,-6-4 8-16,6 6 0 0,-3-3 0 0,-1-3 0 0,5 0-8 16,-1 6 0-16,0-3 0 0,0-3 0 0,-3 7 0 15,0-7 0-15,3 3 0 0,-3 3 0 16,0-6 0-16,0 0 0 0,3 6 0 0,-3-6 0 0,3 0 0 0,-3 0 0 15,-4 0 0-15,4 4 0 0,3-4 8 0,0 0 0 16,-7 0 0-16,4 0 0 0,0 0 0 0,-4 0 0 16,0 0 0-16,-3 0 0 0,3 0 15 0,0 6 2 15,-3-6 1-15,3 0 0 0,-3 0-26 0,3 0 0 16,0 0 0-16,1 0 0 0,-1 0 0 0,0 3 8 16,-3-3-8-16,3 0 0 0,-3 0 0 0,3 0 0 15,0 0 0-15,-7 0 0 0,4 0 0 0,0 0 0 16,-4 0 0-16,7 0 0 0,-10 0 0 0,6 0 0 15,-2 0 0-15,-1 0 0 0,3-3 0 0,-2 3 0 16,2 0 0-16,1-6 0 0,0 6 0 0,-4 0 0 0,4 0 0 16,-4-4 0-16,-7-2 12 0,7 6-4 0,7 0 0 0,-3-6 0 15,0 6-8-15,-1 0 0 0,-2 0 0 0,2-3 0 16,-3 3 0-16,8 0 0 0,-12 0 0 0,4 0 0 16,1 3 0-16,-5-3 10 0,1 0-10 0,3 0 10 15,0 0-10-15,-3 0 0 0,3-3 0 0,-3 3 8 16,-1-7-8-16,4 7 0 0,1-3 9 0,-1 3-9 15,-4-6 16-15,5 6-2 0,2 0 0 0,-3-3 0 16,-3-3 2-16,0 2 1 0,3-2 0 0,-3 3 0 16,-1-3 3-16,-3 6 1 0,0-10 0 0,4 10 0 15,-4-9-21-15,0 3 0 0,0 3 0 0,0-4 8 16,-3 4-8-16,3-3 0 0,0 3 0 0,0-4 8 16,0-2-8-16,-3 9 0 0,0-9 0 0,3 2 0 15,0 4 0-15,-4-3 0 0,1 3 0 0,0-7 8 16,3 4-8-16,0-3 0 0,-7 6 0 0,0-4 0 0,0 1 0 0,0 3 0 15,0-3 0-15,-3-4 0 0,-1 1 0 0,1 6 0 16,3-7 0-16,-4 4 0 0,-6-3 0 0,3 2 0 16,3-2 0-16,-3 6 0 0,0-7 0 0,-3 4-10 15,-1-3 10-15,1-1 0 0,-4 1-13 0,3 3 4 16,-6-4 1-16,-1 1 0 0,4-1-1 0,-4 1 0 16,-3 0 0-16,0 2 0 0,0-2 9 0,-4 0-12 15,1-1 12-15,-4 7-12 0,-1-3 12 0,-2-4 0 16,-1 4-9-16,0 3 9 0,1-3 0 0,-5 6-11 15,1-10 11-15,-4 10-8 0,4-3 8 0,-4-3-8 16,1 6 8-16,2-3-8 0,-6-4-1 0,3 7 0 16,1 0 0-16,-5-9 0 0,1 9-3 0,0-9 0 0,0 9 0 15,-8-7 0-15,1-2 12 0,0 6-10 0,-4-3 10 16,-4 2-10-16,4-2 10 0,1 3 0 0,-1-3 0 0,3 6 0 16,-2 0 0-16,2-3 0 0,1-4 0 0,3 1 0 15,0 3 0-15,-3 3 0 0,3 0 0 0,-3-6 0 16,3 12 0-16,0-6 0 0,7-6 0 0,-3 6 0 15,0 0 11-15,3 0-3 0,0 6 0 0,1-6 0 16,-5 0-8-16,1 0 0 0,0 0 0 0,0 0 0 16,-1 0 0-16,1-6 0 0,-7 6 0 0,3 6 0 15,0-3 0-15,0-3 0 0,0 6 0 0,1-6 0 16,-1 0 0-16,0 0 0 0,0 0 0 0,4 0 0 16,0 0 0-16,-1 0 0 0,1 0 0 0,-4 7 0 15,4-7 0-15,0 0 0 0,3 0 0 0,-3 3 0 0,3-3 0 16,4 0 0-16,-4 0 0 0,4 0 0 0,0 6 0 0,-1-3 0 15,1-3 0-15,0 0 0 0,3 6 0 0,-7-6 0 16,4 4 0-16,3 2 0 0,1-3 0 0,-4-3 0 16,-1 6 0-16,1-3 0 0,0 4-9 0,3-4 9 15,-7 3 0-15,4 0 0 0,4-3 0 0,-1 7 0 16,0-4 0-16,4-3 0 0,-4 4 0 0,8-4 0 16,-5-3 0-16,5 6 0 0,-4-3 0 0,3 3 0 15,4-6 0-15,-4 7 0 0,1-4 0 0,-1-3 0 16,0 9 0-16,4-9 0 0,0 6 0 0,0-2 0 15,-4-4 0-15,4 6 0 0,4-3 9 0,-4 3-9 16,3-3 8-16,0-3-8 0,4 7 8 0,-3 2-8 0,-4-3 8 16,7-3-8-16,3 7 0 0,-3-4 0 0,0-3 0 15,3 7 0-15,-3-4 0 0,7 3 0 0,0 1 0 0,0-10 0 16,-7 9 0-16,7-3 0 0,0 7 0 0,0-4 0 16,-3-2 0-16,3-7 0 0,3 9 0 0,-3 0 0 15,7 1 0-15,-7-4 0 0,0 4 0 0,0-1 0 16,7 0 0-16,-7-9 0 0,4 10 0 0,3-4 0 15,0 3 9-15,4 1 3 0,3-1 1 0,0-6 0 16,7 7-3-16,-3-4-1 0,6 3 0 0,1-2 0 16,0-4 6-16,3 3 1 0,0 4 0 0,4-7 0 15,-4 3-16-15,4-3 0 0,-4 3 0 0,4 4 0 16,0-10-14-16,-1 9-6 0,-2-9 0 0,6 6-1 16,0-2-12-1,0 2-3-15,-3-3 0 0,-4-3 0 0</inkml:trace>
  <inkml:trace contextRef="#ctx0" brushRef="#br0" timeOffset="60299.162">8407 14460 403 0,'3'0'36'0,"4"0"-36"16,7 0 0-16,-7 0 0 0,11 0 189 0,0 10 31 16,-1-10 7-16,-3 9 1 0,8-3-152 0,2-3-29 15,5 7-7-15,2-1 0 0,1-2-4 0,7 2 0 16,0-3 0-16,3 4 0 0,0-7-12 0,4 3-4 15,4-3 0-15,-1 3 0 0,0-2-20 0,1-4 0 16,3 0 0-16,-4 0 0 0,8 0 0 0,-8-4-15 16,0-2 3-16,1 6 0 0,-4-9 12 0,-1 9 16 15,-6-10-3-15,4 1-1 0,-5 3 1 0,-2-4 0 16,-1 1 0-16,0-1 0 0,-3 1 10 0,-4 0 1 16,4-7 1-16,-4 7 0 0,-3-1-8 0,0 1-1 15,-4-1-1-15,0 1 0 0,-4-7 4 0,-2 7 1 0,2-1 0 16,-6 1 0-16,-1 0-4 0,1-7-1 0,0 7 0 15,-4-1 0-15,0 1-5 0,3-4-1 0,-3-2 0 16,-3-1 0-16,-1 6-9 0,-3-8 0 0,4 2 9 0,-1 7-9 16,-3-4 0-16,-3-3 8 0,-4-3-8 0,3 10 0 15,-6-7 0-15,-1 4 0 0,-3-4 0 0,-4 7 0 16,-3-7 0-16,0 7 0 0,-4-4 0 0,-3-3 0 16,0 10 0-16,-4-6 0 0,0 5 0 0,1-5 0 15,-8-1 0-15,4 4 8 0,-8 6-8 0,1-7 0 16,0 1 0-16,-4 3 0 0,-4-4 0 0,4 10 0 15,-6-9 0-15,6 9 0 0,-7-6 0 0,3 2-8 16,1 4 8-16,0 0 0 0,-1 0 0 0,1 4 0 16,-4 2 0-16,7 0 12 0,0-3-2 0,0 13-1 15,0-7 15-15,8 4 4 0,-1 3 0 0,4 2 0 16,-1 1-8-16,1 6-2 0,0 0 0 0,3 4 0 16,4-1-9-16,0 3-1 0,-1-3-8 0,12 1 12 0,-1 5-12 15,7-6 0-15,4 7 8 0,7-7-8 16,0 0 0-16,7-3 9 0,4 4-9 0,7-4 8 0,6 3 0 15,-2-9-8-15,2 6 12 0,8-6-4 0,3 3-8 0,1-4 0 16,6-5 0-16,7 3 8 0,-10-1-8 0,10-2-9 16,-3-4 9-16,4 1-13 15,-1-4-118-15,-3 3-23 0</inkml:trace>
  <inkml:trace contextRef="#ctx0" brushRef="#br0" timeOffset="75856.752">17664 18709 172 0,'0'0'16'0,"0"0"-16"0,0 0 0 0,0 0 0 16,0 0 106-16,0 0 18 0,0 0 4 0,0 0 1 15,0 0-86-15,0 0-18 0,0 0-3 0,0 0-1 16,0 0-4-16,10 7-1 0,-10-7 0 0,0 0 0 16,7-7-4-16,-7 7 0 0,7 0-1 0,-7 0 0 15,0 0 10-15,7 0 3 0,-7 0 0 0,4-3 0 16,-4 3-8-16,0 0-2 0,0 0 0 0,0 0 0 16,0 0 30-16,0 0 7 0,7-6 1 0,-7 6 0 15,0 0-23-15,0 0-4 0,0 0-1 0,0 0 0 16,0 0 5-16,7 0 1 0,-7 0 0 0,0 0 0 15,7 0-19-15,-7 0-11 0,0 0 12 0,0 0-12 16,0 0 12-16,7 0-12 0,0 0 12 0,-7 0-12 0,0 0 12 0,0 0-12 16,11 0 12-16,-4-3-12 0,-7 3 10 0,7 0-10 15,0-7 8-15,0 7-8 0,-7 0 10 16,11 0-10-16,-4 0 12 0,0 0-12 0,-7 0 10 0,7 0-10 16,-7 0 8-16,7 0-8 0,-7 0 13 0,7 0-2 15,3 0-1-15,-3 0 0 0,-7 0 2 0,8 0 0 16,-1 0 0-16,-7 0 0 0,7 0 1 0,0 0 1 15,3 0 0-15,-3 7 0 0,0-7 1 0,0 0 0 16,0 0 0-16,4 0 0 0,-7 3-5 0,6-3-1 16,-3 0 0-16,0 0 0 0,0 0-9 0,0 0 0 15,0 0-10-15,4 0 10 0,3 0 0 0,-3 0 0 16,-11 0 0-16,7 0 0 0,7 0 0 0,-7 0 0 16,0 0 0-16,0 0 0 0,0 0 0 0,0 6 10 0,0-3-10 15,-7-3 12-15,0 0-12 0,11 0 0 0,-1 0 9 16,-3 0-9-16,-7 0 8 0,8 0-8 0,-1 0 8 15,-7 0-8-15,0 0 0 0,0 0 0 0,0 0 0 0,10 0 0 16,-3 0 0-16,-7 0 8 0,0 0-8 0,0 0 0 16,11 7 11-16,-11-7-3 0,0 0 0 0,0 0 0 15,10 0 4-15,-10 0 1 0,7 0 0 0,-7 0 0 16,0 0 0-16,0 0 0 0,0 0 0 0,0 0 0 16,0 0-13-16,7 0 9 0,1 0-9 0,-8 0 8 15,0 0 0-15,0 0 0 0,10 0 0 0,-10 0 0 16,0 0-8-16,0 0 12 0,0 0-12 0,7 0 12 15,0 0-12-15,-7 0 0 0,0 0 9 0,0 0-9 16,11 0 0-16,-11 0 8 0,0 0-8 0,0 0 0 16,7 0 0-16,3 0 0 0,-10 0 0 0,0 0 0 0,0 0 0 15,8-7 8-15,-8 7-8 0,7 0 0 0,-7 0 0 16,0 0 0-16,0 0 0 0,7 0 0 0,-7 0 0 0,7 0 9 16,-7 0-9-16,0 0 0 0,7 0 10 0,-7 0-10 15,10 0 8-15,-10 0-8 0,0 0 9 0,0 0-9 16,0 0 10-16,0 0-10 0,7 0 0 0,0 0 0 15,-7 0 0-15,0 0 0 0,0 0 0 0,7 0 0 16,-7 0 0-16,11 0 0 0,-11 0 21 0,0 0-1 16,0 0-1-16,7 0 0 0,-7 0-31 0,0 0-5 15,7 0-2-15,-7 0 0 0,0 0 19 0,0 0 0 0,0 0 0 16,11 0 0-16,-4 0 0 0,-7 0 0 0,0 0 0 0,0 0 0 16,0 0 0-16,7 0 0 0,-7 0 0 0,7 0 0 15,-7 0 0-15,0 0 0 0,0 0 0 0,0 0 0 16,0 0 0-16,7 0 0 0,-7 0 0 0,0 0 0 15,7-3 0-15,-3 3 0 0,-4 0 8 0,0 0-8 16,0 0 12-16,0 0 0 0,10 0 0 0,-10 0 0 16,0 0-12-16,0 0-12 0,0 0 3 0,0 0 0 15,0 0 9-15,0 0 0 0,0 0 8 0,0 0-8 16,0 0 0-16,0 0 0 0,0 0 0 0,0 0 0 16,0 0 8-16,4 0-8 0,-4 0 10 0,0 0-10 15,0 0 15-15,0 0-3 0,7 0-1 0,-7 0 0 16,0 0-11-16,0 0 0 0,0 0 9 0,0 0-9 15,7 3 0-15,-7-3 0 0,0 0 0 0,10 0 8 16,-10 0-8-16,7 0 0 0,-7 0 0 0,0 0 0 0,7 0 0 16,-7 0 0-16,8 0 0 0,-8 0 0 0,0 0 0 15,10 0 0-15,-6 0 0 0,-4 0 0 0,0 0 0 0,10-3 0 16,-10 3 0-16,4 0 0 0,-4 0 0 0,0 0 0 16,0 0 0-16,10 0 0 0,-3 0 0 0,-7 0-8 15,0 0 8-15,7 0-8 0,-7 0 8 0,8 0 0 16,-8 0-9-16,0 0 9 0,0 0 0 0,10 0 0 15,-3 0 0-15,-7 0 0 0,0 0 0 0,0 0 0 16,7 0 0-16,-7 0 0 0,0 0 0 0,0 0 0 16,0 0-14-16,0 0 5 0,0 0 0 0,0 0 0 15,11 0 0-15,-8 0 0 0,-3 0-2 0,0 0 0 16,7 0 0-16,-3 0 0 0,3 0 11 0,-7 0-10 16,0 0 10-16,0 0-10 0,7 3 10 0,-7-3 0 0,0 0 0 0,0 0 0 15,7 0 21-15,-7 0 0 0,0 0 0 0,0 0 0 16,0 0-21-16,11 0 0 0,-11 0 0 0,0 0 0 15,0 0 0-15,0 0 0 0,7-3 0 0,0-3 0 16,-7 6 0-16,0 0 8 0,0 0-8 0,7 0 0 16,-7 0-12-16,0 0-6 0,0 0-2 0,7 0 0 15,3 0 20-15,-10 0 0 0,0 0 0 0,8 0 0 16,2 0 0-16,-10 0 0 0,0 0 0 0,7 0 0 16,0 0 0-16,-7 0 0 0,0 0 0 0,0 0 0 15,0 0 0-15,11 0 0 0,-11 0 0 0,0 0 0 16,0 0 0-16,7 0 0 0,3 0 0 0,-10 0 0 15,0 0 0-15,7 0 0 0,-7 0 0 0,8 0 0 16,-8 0-22-16,0 0-1 0,0 0 0 0,0 0-541 16,0 0-109-16</inkml:trace>
  <inkml:trace contextRef="#ctx0" brushRef="#br0" timeOffset="203192.791">19625 16423 939 0,'-7'0'20'0,"-4"0"5"0,4 0 1 0,0 0 1 0,0-6-27 0,4 6 0 16,-4 0 0-16,7 0 0 0,0 0 14 0,0 0-2 15,0 0-1-15,0 0 0 0,0 0-11 0,0-3 0 16,-4-7 9-16,4 10-9 0,11-6 0 0,3 6 0 16,0-3 0-16,4 3 0 0,-4-6 14 0,3 6-2 15,1 6 0-15,0-6 0 0,-1 3 4 0,4-3 0 16,-3 6 0-16,3 4 0 0,0-7 7 0,1 3 1 0,2 4 1 16,1-1 0-16,0 0 2 0,-1-2 0 0,5 2 0 15,-1-6 0-15,0 7-3 0,4-4 0 0,-4 3 0 16,4 1 0-16,3-1-9 0,4 1-3 0,-4-4 0 15,0-3 0-15,1 3-12 0,2 4 0 0,-2-10 8 0,-1 9-8 16,0-9 9-16,4 6-1 0,0-2 0 0,-4-4 0 16,-3 6-8-16,7-6 8 0,3 3-8 0,0 3 8 15,-3-6 18-15,-4 3 3 0,4 4 1 0,-3-7 0 16,-5 3-19-16,1-3-11 0,0 6 12 0,0-6-12 16,-4 0 19-16,4 3-3 0,-4 3-1 0,3-6 0 15,1 0-7-15,0 0 0 0,-4-6-8 0,4 6 12 16,-4-3-3-16,4 3-1 0,-7-6 0 0,-1 3 0 15,-3 3-8-15,1-7 0 0,-5 4 0 0,4-3-11 16,-3 3 35-16,-4-3 6 0,4 2 2 0,-4-2 0 16,0-3-32-16,0 2 0 0,0 4 0 0,-3-6 0 15,-1-1 0-15,-2 1 11 0,-1 0-11 0,0-7 10 0,-4 7-10 16,4 2 10-16,0-5-10 0,-3 2 10 0,-4-5-10 16,0 5 0-16,0 4 0 0,-4-3 8 0,1-1-8 15,-1 1 8-15,-3-1-8 0,0-5 8 0,4 5-8 0,-4 1 0 16,-1-1 0-16,-2 1 8 0,3 0-8 0,-4-1 0 15,1 1 0-15,-1-7 0 0,0 7 0 0,1-1 0 16,-1 4 0-16,-3-3 0 0,0-1 0 0,0 1 8 16,0 6-8-16,-4-7 0 0,1 1 0 0,-8-4 0 15,4 10 0-15,-7-6 0 0,-1-1 0 0,1 4 0 16,-7-3 0-16,-4-1 0 0,-3 4 0 0,3 3 0 16,0-3 0-16,-3 2 0 0,-1-2 0 0,-6 6 0 15,3 0 0-15,-3 0 0 0,-4 0 0 0,0 0 0 16,-4 0 0-16,5 0 0 0,-1 6 0 0,0-2 0 0,0 2 0 15,-4-3 0-15,1 3 0 0,3 4 0 0,-3-4-9 0,3-3 9 16,0 7 0-16,0-4 0 0,3-3 0 0,1 3 0 16,3 4 0-16,-3-1 0 0,-1-3 0 0,5-3 0 15,-1 7 0-15,0-4 0 0,0-3 0 0,7 4 0 16,0-4 0-16,4 3 0 0,0-3 0 0,3 3 0 16,0 1 0-16,8-4 0 0,2 6 0 0,-2 1 0 15,6-4 0-15,4 3 0 0,0 1-8 0,3-1 8 16,1 7 0-16,3-4-8 0,3 4 8 0,4 3 0 15,0-10-13-15,7 10 4 0,4-3 1 0,-1 2 0 16,4 1 8-16,8-3 0 0,6 3 0 0,0-4-8 16,4-2 8-16,3 3 0 0,4-7 0 0,3 7 0 15,1-7-20-15,2 1-1 0,-2-7-1 0</inkml:trace>
  <inkml:trace contextRef="#ctx0" brushRef="#br0" timeOffset="-210745.624">11211 18019 172 0,'0'0'8'0,"0"-6"1"0,4-3-9 0,-1-1 0 0,-6 1 0 0,3 3 0 16,7-7 289-16,-4 7 56 0,-6-4 11 0,3 1 3 0,0 9-250 0,0-9-49 16,3 9-11-16,-6-7-1 0,-1-2-24 15,4 9-4-15,4-3 0 0,-4-4-1 0,-7 4 5 0,3 3 0 16,8-6 1-16,-4 6 0 0,0 0-16 0,0 0-9 16,0 0 10-16,0 0-10 0,-4 16 0 0,-3-4 0 15,-3 4 0-15,3 3 0 0,0 0 0 0,-1 6 0 16,-9-6 0-16,3 6 0 0,0-7 0 0,-4 8 0 15,-3-1 0-15,0-3 0 0,-8-4 0 0,8 7 0 16,4-6 0-16,-5 0 0 0,-6 3 0 0,4-9 11 16,9 5-3-16,-2-8-8 0,-1 5 13 0,1 1-4 15,9-6-1-15,-2-7 0 0,-4 6-8 0,7 4 0 16,-4-10 9-16,11-3-9 0,0 0 0 0,0 0 0 16,-3 6 0-16,3-6-8 15,0 0-32-15,0 0-7 0,0 0-1 0,0 0 0 16,0-6-32-16,0-4-6 0,0 4-2 0,-7 3-571 0</inkml:trace>
  <inkml:trace contextRef="#ctx0" brushRef="#br0" timeOffset="-210456.752">10622 17941 1450 0,'18'-6'64'0,"-18"6"14"0,0 0-62 0,3 6-16 0,8 3 0 0,-4 1 0 15,4-4 69-15,-1-3 11 0,-3 7 3 0,7 5 0 16,4-5-26-16,-4 5-5 0,0-2 0 0,4 3-1 16,3 2-23-16,4 1-4 0,-4-3 0 0,0 3-1 0,4 6-3 15,3-6-1-15,0-1 0 0,0 8 0 0,-3-8-11 0,3 7-8 16,8-3 12-16,-5-6-12 0,-10 9 10 0,8-6-10 16,2 0 8-16,-6 0-8 0,0-1 0 0,-4-2 0 15,4 3 0-15,-1-10 0 0,-2 7 0 0,-5 3-9 16,1-10 9-16,-1 1-10 0,5-4-9 0,-8-3-1 15,-7 3-1-15,0-3 0 16,7-3-171-16,-7-3-33 0,-7 3-7 0,-7-28-2 0</inkml:trace>
  <inkml:trace contextRef="#ctx0" brushRef="#br0" timeOffset="-210186.465">10777 18308 1857 0,'7'0'40'0,"4"0"9"0,-11 0 2 0,14 0 2 0,11 0-42 0,3 0-11 0,-7 0 0 0,4 6 0 15,-4-6 9-15,14 0 0 0,8 0 0 0,-5-6 0 16,-2 6-9-16,-1 0-16 0,4-10 4 0,-4 10 1 15,-3-3-25-15,-4-3-6 0,7 0-1 16,-3 3 0-16,-4 3-1 0,-3-7 0 0,0 4 0 16,-1-3 0-16,1 3-100 15,-7-7-21-15,-8-5-4 0,8-1-1 0</inkml:trace>
  <inkml:trace contextRef="#ctx0" brushRef="#br0" timeOffset="-209974.085">11127 18048 1209 0,'-22'28'108'0,"19"-19"-87"0,3 1-21 0,0 5 0 16,0 4 220-16,-4 0 39 0,1 6 8 0,3 0 1 15,7-3-196-15,-4 3-40 0,-10 3-8 0,11-6-2 16,-1 0-22-16,1 3-8 0,-4-6 0 0,-4 6-656 15,8-6-132 1</inkml:trace>
  <inkml:trace contextRef="#ctx0" brushRef="#br0" timeOffset="-195761.935">33263 7590 442 0,'0'0'20'0,"0"0"4"0,0 0-24 0,0 0 0 0,0 0 0 0,0 0 0 0,0 0 28 0,0 0 0 15,0 0 1-15,0-3 0 0,0 3 8 0,0 0 2 16,0 0 0-16,0 0 0 0,0 0-20 0,0 0-4 15,-3-7-1-15,3 7 0 0,0 0-14 0,0 0 11 16,-4 0-11-16,4 0 10 0,-7-6-10 0,4 3 0 16,-4 3 0-16,3 0 0 0,-6 0 12 0,3 0 1 15,0-6 0-15,-1 2 0 0,-6 4 3 0,4-6 0 16,-1 6 0-16,4 0 0 0,0-3 1 0,-4 3 1 16,-3-6 0-16,4 6 0 0,-4-3-1 0,3 3 0 15,-7-7 0-15,1 7 0 0,-1-3-3 0,1-3-1 16,-1 6 0-16,0 0 0 0,1-3-13 0,3 3 9 15,-1-6-9-15,1 6 8 0,0 0-8 0,0-7 10 0,0 4-10 16,0 3 10-16,0-6-10 0,3 6 8 0,-3 0-8 16,3-3 8-16,-3 3 0 0,4-7-8 0,-4 7 12 15,3-3-4-15,-3-3-8 0,3 6 0 0,-3-3 0 0,4-3 0 16,-4 6 0-16,-1 0 0 0,5-3 14 0,-4 3-4 16,3-7-10-16,1 7 8 0,-1 0-8 0,0 0 8 15,1 0-8-15,3-6 12 0,-4 6-12 0,1-3 12 16,6 3-12-16,-3 0 8 0,0 0-8 0,-4 0 8 15,1 0-8-15,-1-6 0 0,1 6 0 0,-1-4 0 16,-3 4 0-16,0 0 0 0,0 0 0 0,0 0 0 16,0 0 0-16,-1 0 13 0,1 0-3 0,0 0-1 15,-3 0-9-15,6 0 0 0,-3 0-10 0,3 0 10 16,-3 0 0-16,4 0 0 0,-1 0 0 0,0 0 0 16,1 0 0-16,-1 0 0 0,4 0 0 0,-3-6 0 15,-1 6 0-15,4 0 0 0,0 0 0 0,3 0 0 0,-6 0 0 16,6 0 0-16,-3 0 0 0,7 0 0 0,-7 6 0 15,0-6 0-15,0 0 0 0,4 0 10 0,-8 0-10 16,7 0 0-16,-3-6 0 0,0 6 0 0,0 0 0 0,-3 0 0 16,3-3 0-16,-4 3 0 0,4-6 0 0,-4 6 0 15,-3 0 9-15,4 0-9 0,-1 0 0 0,1 0 0 16,-5 0 0-16,5 0 8 0,-1 6-8 0,1-6 8 16,-1 3-8-16,0-3 8 0,1 0-8 0,-1 6 0 15,1-6-11-15,3 4 11 0,-4 2 0 0,1-6 0 16,2 3 0-16,1 3 0 0,0-6 0 0,0 10-9 15,0-10 9-15,0 6 0 0,4-3 0 0,-8-3 0 0,4 6 12 16,0-3-4-16,0 4-8 0,3-4-10 0,-3-3 10 16,0 6-13-16,-3-3 13 0,3 4 0 0,0-7 0 15,-4 6 0-15,4-3 0 0,0 3 0 0,-4-3 0 0,4 4 10 16,0-4-10-16,0 3 0 0,4-3 0 0,-4 3-11 16,-1-2 11-16,1 2 0 0,4 3 0 0,-1-2 0 15,1-4 0-15,-1 3-10 0,1-3 10 0,-4 7-10 16,3-4 10-16,1 3 0 0,-1 1 8 0,-3-4-8 15,4 3 0-15,-4 1 0 0,3-1 0 0,-3 1 0 16,3-1 0-16,-3 0 0 0,0 7 0 0,0-7-8 16,0 4 8-16,0-7 0 0,0 4 8 0,4 5-8 15,-8-2 0-15,4-4 0 0,0 7 0 0,0-7 0 16,0 10 0-16,0-9 0 0,3-1 0 0,-3 0 0 16,4 7 0-16,-1-7 0 0,1 1 0 0,-1 6 0 15,0-7 0-15,1 0 0 0,-1 1 0 0,4-1 0 16,4 1 0-16,-4 5 0 0,0-5 0 0,0-1-8 15,3 0 8-15,1 7 0 0,0-6 8 0,-1-1-8 0,1 0 0 16,-1 1 0-16,1-1 0 0,-1 1-8 0,1 5 8 0,-1-5 0 16,4-1 0-16,-3 1 8 0,-4-1-8 0,3 0 0 15,1-2 0-15,-1 2 0 0,1 0 0 0,-4 7 0 16,3-6 0-16,1-7 0 0,-1 6 0 0,-3 0 0 16,4 7 0-16,0-6-8 0,-1-1 8 0,1 0 0 15,-4 1 0-15,7 5 0 0,-4-5 0 0,1-1 0 16,-1 1 0-16,1 5 0 0,-4-5 0 0,7 5 0 15,-4-5 0-15,1-1 8 0,-1 1-8 0,1-1 0 16,-1 0 0-16,1 7-8 0,0-3 8 0,-1-4 0 0,-3 7 0 16,4-7 8-16,-1 7-8 0,1-7 0 0,-1 1 0 15,4-1-8-15,-3 7 8 0,-4-4 0 0,3-2 0 0,1-1 8 16,-1 1-8-16,1 5 0 0,3-5 0 16,-4 5 0-16,4-5 0 0,1-1 0 0,-5 7 0 0,4-7-8 15,0 4 8-15,0-4 16 0,4 1-4 0,-1 2-1 16,1 1-11-16,0-4 0 0,-1 0 0 0,1-2 0 15,-1 2 0-15,1 1 15 0,-1 5-4 0,5-5-1 16,-1-7-10-16,-4 6 0 0,4 1 0 0,-3 2 0 16,3-2 0-16,-3-7 8 0,3 6-8 0,0 0 8 15,-4-2-8-15,5 2 8 0,-5 1-8 0,4-4 8 16,-3-3-8-16,3 3 0 0,-3 4 0 0,3-7 0 16,-4-3 0-16,1 6 0 0,-1-3 0 0,1 3 8 15,3-2-8-15,0 2 0 0,-3 0 0 0,3-3 0 0,-3-3 0 16,3 10 0-16,0-10 0 0,-4 6 8 0,4-3-8 15,-3-3 0-15,3 0 0 0,0 6 8 0,0-2-8 0,0-4 0 16,1 6 0-16,-1-6 8 0,0 0-8 0,0 0 0 16,4 3 0-16,-1 3 8 0,-3-6-8 0,0 0 0 15,4 0 0-15,0 0 8 0,-1 0-8 0,-3 0 0 16,1 6 0-16,-1-6 8 0,0 0-8 0,0 4 8 16,0-4-8-16,4 6 8 0,-4-3-8 0,0-3 12 15,3 0-12-15,-6 0 12 0,3 0-4 0,0 6 0 16,0-6 0-16,-3-6 0 0,3 6 7 0,-3 0 1 15,-1 0 0-15,4 0 0 0,-3-9 1 0,0 9 1 16,-1 0 0-16,-3 0 0 0,4-4-2 0,-4-2 0 16,3 6 0-16,1-6 0 0,-4 3-16 0,4 3 10 0,-4-6-10 0,0 2 8 15,0-2 8-15,3 3 0 0,-3-3 1 16,0-4 0-16,1 7-6 0,-1-3-2 0,0-4 0 0,-4 4 0 16,4 6-1-16,0-9 0 0,4 6 0 0,-1-4 0 15,1-2-8-15,-4 6 0 0,4-7 0 0,-1 4 0 16,4-3 18-16,-3 2 2 0,0-5 0 0,-1 3 0 15,1-1-20-15,-1-2 0 16,-3 8 0-16,0-5 0 0,-3 0 0 0,-1-1 0 0,5 1 0 0,-1-1 0 16,0-2 0-16,0 2 12 0,3 1-1 0,-3-3 0 15,0-4-11-15,4 6 0 0,-8 1 0 0,5 0 0 16,-1-1 8-16,0-5-8 0,-4 5 8 0,4 1-8 16,-3 2 8-16,-1-2-8 0,1 0 8 0,-1-1-8 15,1-5 0-15,3 5 0 0,-4 1 8 0,5-1-8 16,-5 1 0-16,4-1 0 0,-3-5 0 0,3 5 0 0,-4 1 0 15,4 0 0-15,0-1 0 0,0 1 0 0,0-1 0 16,0-5 0-16,1 5 0 0,-1 1 0 0,0-1 0 0,0 1 0 16,3 0 0-16,-3-1 0 0,0 1 0 0,-3-1 0 15,3 1 0-15,0-4 0 0,0 4 0 0,0 6 0 16,-3-6 0-16,3 2 0 0,-4-2 0 0,1-1 0 16,3 1 0-16,-4 3 0 0,-3-4 0 0,4 1 0 15,3 0 0-15,-7 5 0 0,0-5 0 0,0 3 0 16,3-4 0-16,-3 1 0 0,0 0 0 0,-3-1 0 15,3 1 0-15,0-1 0 0,0-2 0 0,-4 2 0 16,1 7 0-16,3-6 0 0,-4 3 0 0,1-4 0 16,3 1 0-16,-4-1 0 0,1 4 0 0,-1-3 0 0,-3-1 0 15,4 1 0-15,3-1 0 0,-4 1 0 0,-3 3 0 0,4-4 0 16,-1 7 0-16,1-6 0 0,-1-1 0 16,-3 4 8-16,3-3-8 0,1-1 0 0,3 4 0 0,-7-3 0 15,3 5 0-15,4-2 0 0,-3-3 0 0,-1-1 0 16,1 1 0-16,-1 0 0 0,1 2 0 0,-1-2 0 15,1 6 0-15,3-4 0 0,-7-2 0 0,3 0 0 16,4 2 0-16,-4 4 0 0,-3-6 0 0,4 3 0 16,-4-4 0-16,3 7 0 0,-3-3 0 0,4-4 0 15,-4 7 0-15,0-3 0 0,3-3 0 0,-3 2 0 16,0 4 0-16,0-3 0 0,0 3 0 0,3-4 0 16,-3 4-11-16,0-3 11 0,0 3-8 0,-3-3 8 15,3 6 0-15,-1-10-8 0,1 10 8 0,0-6 0 16,-3 6 0-16,6-3 0 0,1-3 0 0,-1 6 0 0,1-4 0 15,-4-2-8-15,0 6 8 0,0-3 0 0,-4-3 0 16,4 3-8-16,-4-4 8 0,1 7 0 0,-1-9 0 16,4 9 0-16,-4-6 0 0,4 3 0 0,-3 3 0 0,3-7 0 15,0 4 0-15,-4-3-8 0,8 6 8 0,-4 0-8 16,0-3 8-16,-1-4-8 0,5 7 8 0,-4 0-12 16,3-3 12-16,4 3-12 0,0 0 12 0,-7-6 0 15,-3 6 0-15,3-3 0 0,0 3 0 0,3-6-8 16,-3 6 8-16,0 0 0 0,3 0-8 0,1-7 8 15,-4 7-8-15,0-3 8 0,0 3-11 0,3 0 11 16,4 0-13-16,0 0 5 0,-7-6-2 0,7 6 0 16,-7 0 0-16,0 0 0 0,-4 0-11 0,4 0-3 15,0 0 0-15,4 0 0 16,3 0-6-16,-11 0-2 0,4-3 0 0,0-3 0 16,0 6-14-16,0 0-3 0,0 0-1 0,-4 0 0 15,4 0-42-15,0 0-8 0</inkml:trace>
  <inkml:trace contextRef="#ctx0" brushRef="#br0" timeOffset="-191783.106">20973 8054 486 0,'0'0'21'0,"0"0"5"0,0 0-26 0,0 0 0 0,-4-3 0 0,-3-4 0 16,4-2 41-16,-5 9 3 0,1-9 1 0,0 2 0 16,0 4-16-16,-3-3-3 0,3-4-1 0,-4 1 0 15,1 6-7-15,-1-10-2 0,0 4 0 0,-3 0 0 16,4 5-2-16,-4-2-1 0,-1-3 0 0,5-1 0 16,-4 1-3-16,0 0-1 0,0 2 0 0,-1-2 0 0,1-1-9 15,0 1 0-15,-3 0 0 0,6-1 0 0,4-5 0 0,-4 5 0 16,-3 1 0-16,0-1-11 0,0-5 11 0,-4 5 0 15,4 1 0-15,-3-1-8 0,-1 1 8 0,0 0 0 16,1 2 0-16,-1-2 0 0,0 6 0 0,-3-3 8 16,4-4-8-16,-5 10 11 0,-2-9 0 0,3 9 0 15,-1 0 0-15,1-3 0 0,-3-4-3 0,-1 7-8 16,0 0 12-16,4 0-4 0,-4 0 5 0,4 0 1 16,-4 7 0-16,1-4 0 0,-1 3 14 0,0-3 4 15,1-3 0-15,-1 10 0 0,-3-4-22 0,3 3-10 16,4 1 10-16,-4-1-10 0,4 0 8 0,0 1-8 15,0-1 0-15,0 7 9 0,-1 3 7 0,1-10 0 16,0 7 1-16,0-7 0 0,3 10 0 0,-3-3 0 0,0-4 0 0,0 4 0 16,7 3-5-16,-4-4-2 0,-3 4 0 0,7 0 0 15,0 0 2-15,3 0 0 0,0 3 0 0,1-4 0 16,-1 1-12-16,-3 0-11 0,4 6 3 0,-1-6 0 16,0 0 8-16,1 0 0 0,-1 6 0 0,4 0-8 15,-3-3 8-15,3 3 0 0,-1 3 0 0,1-3 0 16,4 3 0-16,-4-3 8 0,3 4-8 0,4 2 0 15,0-3 8-15,0 0-8 0,0 1 8 0,0 2-8 16,7-3 0-16,0-3 8 0,4 4-8 0,0-1 0 16,-1 0 8-16,1-3-8 0,3 3 8 0,-4 7-8 15,5-7 8-15,2 7-8 0,4-7 8 0,1-3-8 16,-1 3 0-16,3-3 8 0,1 3-8 0,0-3 0 16,3 4 14-16,0-4-2 0,0-6 0 0,1 6 0 0,2-6 4 15,1-1 0-15,3-2 0 0,1-3 0 0,6 2 4 16,-3-5 2-16,-4-1 0 0,7-3 0 0,1 4 0 0,-1-1 0 15,4-6 0-15,-4 4 0 0,1 2-10 0,3-9-3 16,-1 6 0-16,-2-3 0 0,3-3-9 0,-1 0 10 16,1-3-10-16,0-3 10 0,-4 6-10 0,1-9 12 15,-4 9-12-15,-4-7 12 0,-3-2-12 0,-1 6 12 16,-2-7-12-16,-5 4 12 0,-3-3 8 0,4-1 1 16,-7 1 1-16,-1-7 0 0,1 7 8 0,0-4 2 15,-4-2 0-15,3-1 0 0,-2 3 4 0,-1-2 0 16,0-4 1-16,0 0 0 0,0 0-19 0,0-3-4 15,-3 0-1-15,3-3 0 0,0 10-4 0,0-14-1 16,0 10 0-16,0-6 0 0,0-3-8 0,1 3 8 16,-1 3-8-16,-4-3 8 0,1 0-8 0,-1-3 0 0,1 3 0 15,-4 0 0-15,0 3 0 0,-3-3 0 0,3-1 0 0,-4-2 0 16,-3 3 0-16,0-3 0 0,0 3 0 0,-3 3 8 16,-1-3-8-16,-3 0 0 0,0 6 0 0,0-6 8 15,-4 6-8-15,-3-3 0 0,4 0 0 0,-4 3-11 16,-1-3 11-16,1 0 0 0,-3 4 0 0,3-1 0 15,-4-6-8-15,-3 12 0 0,0-6 0 0,3-3 0 16,-3 4-6-16,3 5-1 0,-3-9 0 0,0 9 0 31,0-2-17-31,3 2-4 0,-3-2-1 0,3-1 0 0,1 6-35 0,-5 1-8 16,5 0 0-16,-4-1-1 0,-1 4-113 0,-2-3-22 16</inkml:trace>
  <inkml:trace contextRef="#ctx0" brushRef="#br0" timeOffset="-179007.518">31478 16480 172 0,'0'0'16'0,"0"0"-16"15,0 0 0-15,0 0 0 0,0 0 218 0,4-3 41 16,-4-4 8-16,0 7 1 0,7-3-204 0,0-3-42 16,-7 6-8-16,0 0-2 0,11-3 24 0,-1 3 5 15,1-7 1-15,-1 7 0 0,-3 0-2 0,8 0 0 16,-5 0 0-16,4 0 0 0,0 0-3 0,0 0-1 15,4 0 0-15,0 0 0 0,-1 0-21 0,5 7-5 16,-5-7-1-16,4 3 0 0,4-3-9 0,-4 6 0 0,4-6 0 16,3 3 0-16,-3-3 0 0,7 7 0 0,-4-4 0 15,7 3 8-15,0 3 3 0,4 1 0 0,-4-4 0 16,1-3 0-16,-1 7 1 0,0-1 0 0,1-3 0 0,-5 4 0 16,1-1 0-16,3 1 1 0,1-4 0 0,-1 3 0 15,0-6 1-15,4 4 0 0,-7 2 0 0,3-9 0 16,4 9 8-16,-4-2 2 0,-3-4 0 0,3-3 0 15,-3 6-3-15,0-3 0 0,-4-3 0 0,-4 6 0 16,5-6-2-16,-1 0-1 0,0 0 0 0,0 0 0 16,1 0-18-16,-1 0 10 0,-3 0-10 0,-4 0 8 15,-4-6 0-15,4 6 0 0,1-3 0 0,-1-3 0 16,4 6-8-16,-1-3 12 0,1-4-12 0,7 1 12 16,-1 3-12-16,1-3 0 0,-7-4 0 0,3 7 8 15,0-3-8-15,-3 3 0 0,0-7 0 0,-4 1 0 16,0-4 0-16,-3 4 0 0,-1 6 0 0,1-7 0 0,-4-5 0 15,0 5 0-15,0 1 8 0,0 0-8 0,0-1 0 16,1-6 0-16,-5 7 0 0,1-10 0 0,-1 13 0 0,1-7 0 16,0-2-8-16,-4 5 8 0,3-5 0 0,-6 2-11 15,3-3 11-15,0 7-8 0,-4-7 8 0,4 7-10 16,-3 0 10-16,3-4-10 0,-4-3 10 0,1 7 0 16,0 0 0-16,-1-1 0 0,1-6 0 0,-4 7 0 15,3 0 0-15,-3-1 0 0,-3 1 0 0,3-1 0 16,-4 4 0-16,4-3 0 0,-3-1-8 0,-1 1 8 15,-3-1-8-15,3 1 8 0,-3 0-12 0,-3-7 4 16,-1 7 0-16,-3-1 0 0,0 4-1 0,0-3 0 16,-4-1 0-16,1 1 0 0,-5-1-3 0,5 4 0 15,-8-3 0-15,4-1 0 0,-7 7-3 0,-1-6-1 0,1-1 0 16,-3 4 0-16,-1-3 4 0,0-1 1 0,-3 4 0 16,3-4 0-16,0 1 11 0,8 9 0 0,-5-9 0 0,5 9-8 15,-5-3 8-15,-2-4 0 0,-1 7 0 0,0-6 0 16,-3 3 0-16,-7 3-8 0,-1-6 8 0,1 6 0 15,-4 0 0-15,0-4-8 0,0 4 8 0,0 0 0 16,1 4 0-16,-1-4 0 0,0 6 0 0,4 3 0 16,-1 1 0-16,-3-1-8 0,4 0 8 0,0 1 0 15,-4-1 0-15,3 4 0 0,-2-1 0 0,-1-2 0 16,0-1 0-16,0 1-8 0,4 5 8 0,3-5 0 16,0-1 0-16,0 1 0 0,8-1 0 0,-1 7 0 15,-4-7 0-15,8 0 0 0,-3 1 0 0,6-1 0 16,-3 7 0-16,6-7 0 0,-6 10-8 0,7-9 8 15,3 5-11-15,1 1 11 0,-1 3-13 0,4-7 5 16,3 4 8-16,8 3-8 0,-4 0 8 0,0-4-8 16,3 4 8-16,4 6 0 0,4-6 0 0,3 0 8 0,3 0-8 15,1-4 0-15,3 10 0 0,0-6-8 0,7-6 8 0,1 9 0 16,2-10 0-16,1 4 0 0,0-7 0 0,3 7 0 16,4-3 0-16,-1-7 0 15,5 3-111-15,2-6-20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28T20:18:03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8177 6583 1299 0,'0'0'57'16,"0"0"13"-16,-10 0-56 0,10-3-14 0,0 3 0 0,-11 0 0 15,4-6 17-15,0 6 1 0,0 0 0 0,-4 0 0 0,1 0-18 0,-4-3 0 16,-4 3 0-16,1 0 0 0,2 0 0 0,-2 0 0 16,-1 0 8-16,0 0-8 0,-3 3 0 0,4-3 0 15,-1 0 8-15,4 6-8 0,-7-6 0 0,3 3 0 16,4 3 0-16,-4-6 0 0,4 7-9 0,-3-4-6 15,6 3-1-15,8-3 0 16,-1-3-20-16,4 0-5 0,0 0-1 0,0 0 0 16,7 6 10-16,0-2 1 0,0 5 1 0,7-9 0 0,-3 9 18 0,6-2 3 15,1 2 1-15,3 1 0 0,0-1 8 0,1 7 9 16,-5-7-1-16,1 0-8 0,0 7 43 0,-1-3 1 16,1-4 1-16,-8 7 0 0,1-1-5 0,-4-2-2 15,0 3 0-15,-3-7 0 0,-4 10-3 0,0-10-1 0,0 7 0 16,-4-4 0-16,-6-2 27 0,2 6 6 0,-2-7 1 15,-4 7 0-15,0-7-12 0,0 0-1 0,-4 1-1 0,0-4 0 16,-3-3-10-16,0-3-1 0,-4 0-1 0,1 0 0 16,-1 0-20-16,4-3-4 0,-4-3-1 0,0 6 0 15,8-10-17-15,-1 4 0 0,0-3 0 0,-3 6 0 32,4-4-54-32,-1-2-11 0,7 0-3 0,-6 5 0 15,3-2-41-15,3-3-9 0,0 2-2 0</inkml:trace>
  <inkml:trace contextRef="#ctx0" brushRef="#br0" timeOffset="534.019">8262 6931 864 0,'14'16'76'0,"-3"-10"-60"15,-11 4-16-15,10-1 0 0,4-6 72 0,-3 13 12 16,3-7 3-16,-3 1 0 0,-1-1-28 0,4 0-6 15,-10 1-1-15,-4-10 0 0,0 0-1 0,3 6-1 16,-3-6 0-16,0 0 0 0,0 0 0 0,0 0 0 16,0 0 0-16,0 0 0 0,-3 0-12 0,3 0-2 15,-4-6-1-15,4 3 0 0,-7-4-21 0,4-2-4 16,-1 0-1-16,1-7 0 0,3 3-9 0,-4-2 0 16,1 2 0-16,3-3-11 0,0-2-2 0,0 2-1 15,0-3 0-15,0 0 0 0,0 1 14 0,0-8 0 16,0 8 0-16,0-7 0 0,0 6 0 0,0 3-12 0,0-3 12 15,0 0-12-15,0 4 12 0,0-4 0 0,0 6 12 0,7-2-12 16,-4 8 14-16,-3-2-4 0,4 0-1 0,-1-1 0 16,4 7 3-16,-3-3 1 0,-1-4 0 0,1 10 0 15,0-9-13-15,3 3 0 0,0 3 0 0,0-4 0 16,0 4 0-16,0-3 0 0,3 6 0 0,1-3 0 16,3-4 0-16,0 7 0 0,7-3 0 0,-10-3-10 15,7 6 10-15,-1 0-8 0,1 0 8 0,3 0-8 16,0 6 8-16,-3-3 0 0,-1-3-9 0,1 10 9 15,3-4-13-15,-10 4 1 0,-1-1 1 0,1 0 0 16,-4 1-3-16,-3-1-1 0,-4 7 0 0,-4-4 0 16,1-5 15-16,-8 8 0 0,-3-2 12 0,3-4-12 15,-6 1 20-15,-1-1-4 0,0 4 0 0,1-10 0 16,-1 6 8-16,-3-3 0 0,10-2 1 0,-10 5 0 16,4-9 0-16,-1 6 0 0,0-6 0 0,8 0 0 15,-4 0-54-15,-1-6-11 0,8 6-3 0,-3 0 0 16,3-3-106-16,3-3-22 0</inkml:trace>
  <inkml:trace contextRef="#ctx0" brushRef="#br0" timeOffset="867.226">8735 6796 864 0,'28'-3'76'0,"-14"-3"-60"16,0 6-16-16,7-9 0 0,4 5 114 0,3-8 20 0,1 9 4 15,-1-7 1-15,-4 4-35 0,1-3-6 0,-4-1-2 0,-3-2 0 16,3-1-51-16,-10 4-10 0,-1-1-3 0,1 1 0 16,-1 0-21-16,-6-7-11 0,3 6 10 0,-7-2-10 15,4 2 9-15,-4 1-9 0,-4-7 8 0,4 10-8 16,-7-3 8-16,3 6-8 0,-3-4 0 0,0 4 8 16,-3-3-16-16,3 6-4 0,-4 0-1 0,-3 6 0 15,-4-6 13-15,4 3 0 0,0 7 0 0,-7-4 0 16,3 3 0-16,-3 1 0 0,0-1 8 0,3 7-8 15,4-4 0-15,7 4 0 0,-10 0 0 0,10-4 0 16,-4 4 0-16,4 3 0 0,3-4 0 0,1-2 0 16,3 3 0-16,0-7 0 0,3 7-10 0,1-4 10 15,3-2-23-15,4-4 0 0,-1 3 0 0,4-2 0 16,4-4-19-16,3 3-4 16,4-3-1-16,3-6-439 0,0-3-88 0</inkml:trace>
  <inkml:trace contextRef="#ctx0" brushRef="#br0" timeOffset="1293.523">9666 6589 1450 0,'0'0'64'0,"0"0"14"0,0 0-62 0,0 0-16 16,0 0 0-16,0 0 0 0,0 0 89 0,-3 0 15 16,-4 7 4-16,3-4 0 0,-3 3-64 0,0-3-13 15,-4 7-3-15,1-1 0 0,-1 0-16 0,1 1-4 16,-5 2-8-16,5 1 12 0,-4 3 4 0,3-7 0 15,1 10 0-15,-5-4 0 0,5-2-16 0,3 3 0 16,3-1 0-16,1-2 0 16,-1-4-20-16,4 1-11 0,4-1-1 0,3-3-1 15,0 4 1-15,3-10 0 0,5 9 0 0,-5-9 0 16,8 7-10-16,-1-7-2 0,1 0 0 0,3 0 0 0,0-7 20 0,4 7 4 0,-4-9 1 16,4 9 0-16,0-10 19 0,-4 4 0 0,0-3-8 0,-3-1 8 15,3 7-10-15,-4-12 2 0,-2 5 0 0,-1 1 0 16,0-1 48-16,-4 1 9 0,-3 3 3 0,0-4 0 15,4 1 2-15,-7-1 1 0,3 4 0 0,0 3 0 16,0-3-20-16,-7 6-4 0,0 0-1 0,0 0 0 16,0 0-20-16,0 0-10 0,0 0 10 0,0 0-10 15,0 0 9-15,7 6-9 0,0 3 8 0,0 1-8 16,-4-1 0-16,1 7 0 0,-4-7 0 0,7 1 0 16,0 9 0-16,0-10 0 0,0 7 0 0,0-7 0 15,4 0 0-15,3 1 0 0,-3-1 0 0,3 1 0 16,-4-4-38-16,4 3-13 15,0-6-2-15,-3 4-523 0,3-4-105 0</inkml:trace>
  <inkml:trace contextRef="#ctx0" brushRef="#br0" timeOffset="1463.547">10093 6392 1440 0,'-11'-6'64'0,"4"6"12"0,0 0-60 0,0 6-16 15,0-6 0-15,4 3 0 0,-1 3 131 0,4-6 23 16,0 0 5-16,4 10 1 0,-1-1-120 0,-3-9-23 0,7 6-5 0,4-3 0 31,-4 7-97-31,7-10-19 0,-3 6-4 0</inkml:trace>
  <inkml:trace contextRef="#ctx0" brushRef="#br0" timeOffset="2007.395">10608 6323 1897 0,'-25'0'84'0,"18"0"17"0,0 6-81 0,0-3-20 0,0 7 0 0,-3-4 0 15,-5-3 33-15,12 10 3 0,-4-1 0 0,-4-2 0 16,-6-1-36-16,6 7 0 0,11-7 0 0,-3 10 0 16,-15 0 0-16,11-4 0 0,7 4 0 0,0 0 0 15,3 6 0-15,-3-6 0 0,-7 6-10 0,7 3 10 16,11-3-39-16,-8 4 0 15,-6-1 0-15,3-3 0 0,7 9-19 0,4-5-4 0,-8 5-1 0,-3-6 0 16,7 0 13-16,-3 7 2 16,-1-10 1-16,-6 3 0 0,-8-9 19 0,0 6 3 0,8 0 1 0,-8-6 0 0,-10 0 24 0,4 0 8 15,-1 0 0-15,4-4 0 0,-7 1 20 0,-1-7 5 16,1 4 1-16,0-7 0 0,3 4-9 0,1-4-1 16,-8-3-1-16,8 3 0 0,-1-6-14 0,4-6-9 15,-4 6 12-15,4-9-12 0,3 2-12 0,-3-2-8 16,7-1-3-16,0 1 0 15,0 0-13-15,4-7-4 0,6 3 0 16,1-5 0-16,-4 2 21 0,7-3 4 0,3 3 1 0,1-2 0 0,-1 2 29 0,5 6 5 16,6-8 2-16,0 8 0 0,-3-9 19 0,6 4 4 15,1 2 1-15,3-2 0 0,4 5-7 0,0 1-2 16,-15-7 0-16,8 7 0 0,14-1 6 0,-7 1 1 16,-4 6 0-16,-4-10 0 0,5 10 0 0,2-3 1 0,1-4 0 15,-7 7 0-15,-4-3-29 0,4 3-7 0,3-3-1 0,-7 6 0 16,-3-10-8-16,-4 10 0 0,7 0 0 0,-3 0 0 15,-1 0 0-15,-10 0 0 0,4 0 0 0,0 10 0 16,3-10-10-16,-7 9 10 0,-7 0-13 0,0 1 5 16,10-1 8-16,-10 7 0 0,-7-7 0 0,0 7 0 15,4-4-10-15,-1 4 10 0,1 0-12 0,-4-4 12 16,3-2 0-16,-3 5-8 0,3-5 8 0,-3-1 0 16,4-2-49-1,3-7-7-15,0 0 0 0,0 0-787 0</inkml:trace>
  <inkml:trace contextRef="#ctx0" brushRef="#br0" timeOffset="2160.101">10795 6517 1530 0,'0'0'68'0,"0"0"13"0,0 0-65 0,7 3-16 16,-7-3 0-16,7 7 0 0,4-4 24 0,-1 3 0 15,-3 0 1-15,0-3 0 0,8 7-25 0,-8-4 8 16,-4-3-8-16,8 4-719 0</inkml:trace>
  <inkml:trace contextRef="#ctx0" brushRef="#br0" timeOffset="2387.442">11307 6652 1324 0,'0'0'118'0,"-11"10"-94"0,0-4-24 0,-3-3 0 16,-3 3 124-16,3-3 20 0,6 7 4 0,-6-1 0 15,-7 7-81-15,4-7-17 0,2 1-3 0,-2 5-1 16,-4 4-16-16,3-3-3 0,4-4-1 0,0 4 0 16,10 0-10-16,-6 3-1 0,-1-7-1 0,8 4 0 15,6-1-14-15,1-2 0 0,-4 3 0 0,3-7 0 16,8 7-9-16,3-7-2 0,0 1 0 0,0-1 0 31,4-6-33-31,6 3-6 0,5-3-2 0,-1-3-547 0,-3-3-109 0</inkml:trace>
  <inkml:trace contextRef="#ctx0" brushRef="#br0" timeOffset="2534.479">11504 6947 2070 0,'0'0'92'0,"-3"6"18"0,-8-3-88 0,11 7-22 16,11-1 0-16,-11 0 0 0,-4-2 70 0,4-7 10 16,11 9 1-16,3-3 1 0,-7-2-32 0,3 2-6 15,4-3-2-15,4-3 0 16,0-3-165-16,-1-3-33 0,8-20-6 0,-7-5-2 0</inkml:trace>
  <inkml:trace contextRef="#ctx0" brushRef="#br0" timeOffset="11512.926">12365 9223 172 0,'0'0'16'0,"0"0"-16"0,0 0 0 0,0 0 0 15,0 0 320-15,0 0 62 0,0 0 12 0,3 7 2 16,-3-7-270-16,4 9-54 0,-1 1-12 0,1-1-1 16,-4 0-23-16,4 1-5 0,-4-4-1 0,0 7 0 15,-4-7-19-15,0 10-11 0,1-4 12 0,-1-6-12 16,1 4 0-16,-4-1-19 0,3 1 3 0,1-1 0 31,-4 0-48-31,3-9-10 0,1 10-2 0,3-10-684 0</inkml:trace>
  <inkml:trace contextRef="#ctx0" brushRef="#br0" timeOffset="12412.988">12792 9098 1094 0,'0'0'97'0,"0"0"-77"16,0 0-20-16,7 6 0 0,3-3 144 0,-3-3 24 15,4 7 6-15,0-4 1 0,-1 3-110 0,-3-3-21 16,4-3-5-16,-4 7-1 0,3-4-11 0,-2 3-3 16,-1-6 0-16,-7 0 0 0,7 6-16 0,-7-6-8 15,10 0 0-15,-10 0 8 0,0 0-20 0,7 0-5 16,-7 0-1-16,7-6 0 15,-7 6-21-15,0 0-4 0,0 0-1 0,0 0 0 16,0-6 8-16,4-4 2 0,-8 1 0 0,1-1 0 0,-1 1 23 0,1 0 11 16,-1-7-10-16,-3 7 10 0,4-4 0 0,-4-3 0 0,7 7 11 0,-4-7-3 15,1 4 1-15,-1-4 1 0,4-3 0 0,-4 4 0 16,4 2-10-16,-3-3 8 0,3 1-8 0,-4 5 8 16,4 1-8-16,-3-4 0 0,3 7 9 0,-4-3-9 15,4 9 14-15,0 0-2 0,0-4 0 0,0 4 0 16,0 0 6-16,0 0 1 0,0 0 0 0,0 0 0 15,0 0-19-15,4 4 0 0,6 5 0 0,-2 0 0 16,2 1 0-16,4-1 0 0,4 1 0 0,3-4 0 16,0 3-21-16,4 1-2 0,7-4 0 0,-1 3 0 15,5-5 8-15,-1-4 2 0,0 0 0 0,0 0 0 16,1 0 13-16,-4-4-12 0,-1-2 12 0,-6 3-12 16,0-3-8-16,-4-4 0 0,-4 1-1 0,1 9 0 15,-4-10 2-15,-3 10 1 0,-8-6 0 0,4-3 0 16,-7-1 38-16,0 10 8 0,-3-9 2 0,-1 9 0 0,-3-9 0 15,0 5 0-15,0-2 0 0,0 0 0 0,-3 6-6 16,-1-3 0-16,-3 6-1 0,3-3 0 0,1 6-11 0,-1 0-3 16,-3-2 0-16,3 5 0 0,4 7-9 0,-3-4 0 15,3-2 0-15,0 5 0 0,0 4 0 0,3-3-12 16,4-1 2-16,0 4 1 0,0-6 9 0,4 2 0 16,3 1 0-16,0-3 0 0,3-4-16 0,1 7-5 15,-1-7-1-15,5 7 0 0,-1-7 9 0,0 1 1 16,3-1 1-16,1-6 0 0,0 4 3 0,-1-7 0 15,1 3 0-15,0-3 0 0,3-3 8 0,-4 3-12 16,1-7 12-16,0-2-12 0,3-1 12 0,-4 1 0 16,1 0 0-16,-4-7 0 0,4 3 0 0,-4-2 11 15,4-4-3-15,-4 3 0 0,3-3-8 0,-3 1 0 0,4-7 0 16,-4 6 8-16,0-10 0 0,-3 11-8 0,0-7 12 0,-1-1-4 16,1-2-8-16,-4 3 0 0,0 3 0 0,-4-3 8 15,4 6-8-15,-3 4 0 0,-1-4-10 0,-3 3 10 16,4 7 0-16,-1 6 0 0,-3-7 0 0,0 10 0 15,0 0 0-15,0 0 16 0,0 0-3 0,0 0-1 16,0 0 7-16,-7 13 1 0,4-4 0 0,3 13 0 16,-4-3-20-16,1 3 0 0,3 9 0 0,-4-9 0 15,1 10-11-15,3-4-5 0,3 6-2 0,1-6 0 16,-1 7 18-16,4-7 0 0,0 7-8 0,1-7 8 16,-1-3-23-16,3-3-1 0,-3 3 0 0,0-6 0 15,0-3-41-15,0 2-9 16,0-8-2-16,-3-1 0 0,0 1-5 0,-4-10-2 0,0 0 0 15,0 0-441-15</inkml:trace>
  <inkml:trace contextRef="#ctx0" brushRef="#br0" timeOffset="12605.19">13709 8904 230 0,'0'0'10'0,"0"0"2"0,0 0-12 0,0 0 0 15,0 0 0-15,0 0 0 0,0 0 328 0,0 0 64 16,0 0 12-16,0 0 2 0,0 0-290 0,11 0-59 15,-4 0-11-15,7 0-2 0,0 6-21 0,3-6-4 16,1 0-1-16,3-6 0 0,0 6-18 0,4 0 0 16,-4-4 0-16,0 4-9 15,-3 0-23-15,7 0-5 0,-4 0-1 0,4 0 0 16,-4 0-160-16,0 0-32 0</inkml:trace>
  <inkml:trace contextRef="#ctx0" brushRef="#br0" timeOffset="12743.147">14277 8991 864 0,'0'0'38'0,"-4"10"8"0,1-1-37 0,-4 7-9 0,3 3 0 0,1 0 0 16,-1-4 204-16,1 4 38 0,-4-3 8 0,3-4 2 16,1 4-152-16,-1 3-29 0,1-10-7 0,-1 1 0 15,0-4-39-15,4-6-7 0,0 0-2 0,0 0 0 32,0 0-41-32,0 0-9 0,0 0-2 0,0 0-841 0</inkml:trace>
  <inkml:trace contextRef="#ctx0" brushRef="#br0" timeOffset="12909.404">14249 8788 1918 0,'-11'0'85'0,"11"0"18"0,-7 6-83 0,4-6-20 16,3 0 0-16,0 0 0 0,-4 9 38 0,4-9 3 15,0 0 1-15,0 0 0 0,0 0-30 0,0 0-12 16,0 0 8-16,14 7-623 15,-3-4-125-15</inkml:trace>
  <inkml:trace contextRef="#ctx0" brushRef="#br0" timeOffset="13403.835">14450 9233 2077 0,'0'0'45'0,"0"0"10"0,0 0 1 0,0 0 4 0,0 0-48 0,0 0-12 0,0 0 0 0,0 0 0 16,0 0 48-16,0 0 8 0,3-10 2 0,4 7 0 16,0-12-58-16,4 5 0 0,-4-5-12 0,4 5 1 31,-1-9-41-31,8 1-9 0,-4-1-2 0,0-6 0 0,0 6-25 16,4-6-6-16,3 0-1 0,-3 6 0 0,3 0 27 0,-4 0 4 0,1 10 2 15,0-1 0-15,-1 4 51 0,-3-3 11 0,1 9 0 0,-5 0 0 16,4 6 40-16,0-3 6 0,-3 7 1 0,0-4 0 15,-1 9-3-15,-3-2 0 0,0 6 0 0,4 0 0 0,-1 6-29 16,1-10-7-16,-4 4 0 0,4 0-8 0,-4-3 8 16,3-4-8-16,4 4 0 0,-3 0 0 0,0-7 8 15,3 4-8-15,0-7 9 0,0 3-9 0,0-9 0 0,0 10-16 16,4-10 1-16,-1 0 1 16,1 0-10-16,0-3-1 0,-1-4-1 0,4 7 0 15,-3-9 0-15,3 3 0 0,-7 2 0 0,4-5 0 16,0 3 13-16,-1-4 2 0,-6 1 1 0,-1 0 0 0,1 2-5 0,0-2-1 15,-8-1 0-15,-3 1 0 0,0 0 53 0,-3-1 11 16,-4-5 1-16,0 11 1 0,-4-5 13 0,4 3 2 16,-4-4 1-16,1 1 0 0,-4 9-16 0,3-10-3 15,-3 10-1-15,3-6 0 0,1 3-22 0,-1-3-4 16,-3 6 0-16,3 0-1 0,1 0-19 0,-1 0 0 0,1 0-11 16,-1 6 11-1,4-6-45-15,-3 3-3 0,-5-3 0 0,1 6 0 16,4 4-101-16,-4-1-21 0,-8 7-4 0,8-7-525 0</inkml:trace>
  <inkml:trace contextRef="#ctx0" brushRef="#br0" timeOffset="13881.694">15445 9437 1796 0,'0'0'40'0,"0"9"8"0,7 1 1 0,-4-1 1 0,1-3-40 0,-1 4-10 0,1-7 0 0,3 9 0 0,-7-12 56 0,0 0 8 16,0 0 3-16,0 0 0 0,0 0-6 0,0 0-1 15,0 0 0-15,0-6 0 0,0-3-40 0,0-7-9 16,0 7-2-16,3-1 0 16,-3-9-29-16,0 0-7 0,4 4-1 0,-4-10 0 15,3 3-28-15,1-3-7 0,-1 0-1 0,5-4 0 16,-8-5 0-16,3 3 0 0,1-1 0 15,3-5 0-15,0 2 32 0,0 7 7 0,-4-7 1 0,4 7 0 0,-3 3 24 0,-1-3 0 16,1 9 0-16,-1 3 8 0,5-3 16 0,-5 10 3 16,-3 0 1-16,4-1 0 0,-4 1 3 0,0 3 1 15,3-4 0-15,-3 10 0 0,0 0-23 0,0 0-9 16,7-6 8-16,0 6-8 0,-7 0 0 0,7 0 0 16,0 6 0-16,4-6 0 0,-4 6 0 0,0-2 0 15,0 5 0-15,0 0 0 0,4 1-11 0,3-1 11 0,-7 1-8 16,3 5 8-16,-2 4-8 0,2-3 8 0,1 3-8 0,-1-4 8 15,1 7-8-15,-8-6 8 0,1 0-8 0,-1-4 8 16,-6-2 0-16,3 5 0 0,0-5 0 0,-4-1 8 16,-3 0-8-16,0-2 0 0,-3-4 8 0,3 6-8 15,-4-9 0-15,0 0 0 0,-3 0 0 0,4 0 0 16,-1 7 0-16,1-14 0 0,-1 7-12 0,4-3 4 31,0-3-129-31,0 6-26 0,0-3-5 0,0-4 0 0</inkml:trace>
  <inkml:trace contextRef="#ctx0" brushRef="#br0" timeOffset="14093.677">16051 9010 1947 0,'0'0'86'0,"0"0"18"0,0 0-83 0,0 0-21 15,0 0 0-15,-7 6 0 0,7-6 49 0,-3 0 6 16,-4 10 1-16,0-4 0 0,-4-3-21 0,4 7-4 15,-4-4-1-15,4-3 0 0,-3 7-30 0,-1-1 0 16,1-3 0-16,6 4 0 16,-3-1-39-16,4 0-13 0,3-9-4 0,0 0 0 15,0 0-115-15,3 7-23 0,4-4-5 0,4 6-514 0</inkml:trace>
  <inkml:trace contextRef="#ctx0" brushRef="#br0" timeOffset="14449.432">16154 9045 1494 0,'0'0'32'0,"0"0"8"0,0 0 0 0,0 0 3 0,0 0-35 0,0 0-8 0,0 0 0 0,0 0 0 15,0 0 79-15,0 0 13 0,0 6 4 0,3 3 0 16,-3 1-60-16,0-10-11 0,0 0-2 0,0 9-1 16,4 1-22-16,-1-1 0 0,4-3 0 0,-7-6 0 15,0 0-21-15,7 3-3 0,4 4 0 0,0-4 0 32,3-3-22-32,0 0-5 0,0-3-1 0,-4-4 0 15,5-2 10-15,-1 6 2 0,0-7 0 0,7 4 0 0,0-9 22 0,-3 5 5 0,-8 1 1 0,1-10 0 16,3 9 35-16,0-5 7 0,-3-4 2 0,-1 0 0 15,1 0 15-15,-4-6 3 0,0 0 1 0,0 6 0 16,-3-9-13-16,-1 0-2 0,-3-7-1 0,-3 7 0 16,-1-6-4-16,-3-1-1 0,0 1 0 0,-4 2 0 15,4 1-21-15,-3 3-9 0,3 3 8 0,3 6-8 0,4 0 55 16,0 3 5-16,-7 7 2 0,0 0 0 16,0-1-99-16,0 10-20 0,0 0-4 15,0 0-1-15,3 6 45 0,-3 4 9 0,0 2 8 0,4 4-12 0,-8 9 12 0,1-3-12 16,2 9 12-16,-2-2-12 15,-1-1-12-15,4 6-2 0,0 1-1 16,7-7 0-16,0 7-33 0,0-7-8 0,0 9 0 0,4-5-1 16,-1-1-104-16,4 1-21 0</inkml:trace>
  <inkml:trace contextRef="#ctx0" brushRef="#br0" timeOffset="15511.895">16182 8866 1771 0,'0'0'39'0,"-7"-3"8"0,0-3 1 0,7 6 2 0,-4-4-40 0,4 4-10 0,0 0 0 0,0 0 0 15,0 0 46-15,0 0 7 0,0 0 2 0,0 0 0 16,7-6-22-16,4 6-4 0,3 0-1 0,0 0 0 16,4 0-28-16,-1 0 0 0,5-6 0 0,-1 6 0 15,7 0 34-15,-3-3 4 0,-4 3 1 0,4-7 0 16,3 4-102-16,0-3-20 15,0 3-4-15,4-3-1 0,-4 3 59 0,0-7 11 0,1-2 2 0,-1 2 1 16,-3 1 15-16,-1-1 0 0,4 1-10 0,-6-4 10 16,-5-2-33-16,1-1-3 15,-4-3 0-15,0 0 0 0,-7 4 20 0,0-7 4 0,-3-3 1 0,-1 0 0 0,1-4 39 16,-4 4 8-16,0-3 2 0,-4 3 0 0,1 6-30 16,-1 0-8-16,1 4 0 0,-4 5 0 0,0 1 18 0,3-1 2 15,-7 10 1-15,8-3 0 0,-4 3-8 0,-4 3-1 16,4 7-1-16,0-1 0 0,-3 1-11 0,-1 9 0 15,4 2 0-15,-4 1 0 0,4 3 0 0,-3 4 0 16,3-4 0-16,-4 3 0 0,4 3 0 0,4-9 0 16,-5 3-10-16,8 4 10 0,-3-11-14 0,6 8 3 15,-3-1 1-15,4-7 0 0,0 1-5 0,3 0-1 16,0-3 0-16,0 3 0 0,0-10 16 0,3 7 0 0,4-13 0 16,-3 6 0-16,0-3 0 0,-1-6 0 0,4 0 0 0,-3-6 0 15,3 6 0-15,0 0 8 0,0-9 1 0,0 6 0 16,4-4-9-16,-4-2 0 0,0 9 9 0,0-9-9 15,0-1 13-15,-3 4-1 0,0 3-1 0,3 3 0 16,-4 0-11-16,-3 0 8 0,-7 0-8 0,11 9 8 16,-4 1 8-16,-3-1 2 0,-1 7 0 0,-3-4 0 15,0 4-5-15,0 3-1 0,4-4 0 0,-1-2 0 16,-3 3-3-16,0 2-1 0,7-2 0 0,0-3 0 31,4 2-30-31,-4-5-6 0,3-1-2 0,1 1 0 0,3-1-29 16,0-3-5-16,0-6-2 0,4 0 0 0,0 0 26 15,-4 0 4-15,0 0 2 0,3-6 0 0,-2 3-13 16,-1-3-2-16,0-4-1 0,0 1 0 0,-3-1 30 0,-1 1 7 0,1-7 1 0,-4 7 0 16,3-1 12-16,-3 1 10 0,0 0-2 0,0 5 0 15,-7-2 37-15,0 6 7 0,0 0 2 0,0 0 0 16,0 0 9-16,0 0 1 0,0 0 1 0,0 0 0 0,0 0-32 16,8 10-6-16,-8-10-2 0,3 6 0 0,4-3-13 15,-3 6-2-15,-4-9-1 0,3 10 0 0,4-1-9 0,4-3 0 16,-11-6 0-16,7 0 0 0,3 0-17 0,1 0 1 15,3 0 0-15,4 0 0 0,-4 0 0 0,0 0 1 16,7-6 0-16,-3 6 0 0,-8-9-4 0,8 9-1 16,0-3 0-16,-4-4 0 0,3-2 20 0,1 6 0 15,0-3 0-15,-1-4 0 0,-3 4 30 0,-3 3 10 16,3-3 1-16,-3 2 1 0,-4-5 7 0,0 3 2 16,0-4 0-16,-4 1 0 0,4-1-11 0,-7 4-1 15,4-3-1-15,-4-1 0 0,0 7-17 0,0 3-3 16,0-6-1-16,-4-3 0 0,4 9-17 0,0 0 0 0,0 0 0 15,-7 0 0-15,0 0 0 0,0 0 0 0,0 6-8 16,0-3 8-16,7-3-12 0,-3 9 12 0,-4 1-13 0,3 5 5 16,-3-5-14-16,7 9-2 0,-3 0-1 0,3-4 0 31,-4 10-10-31,4-3-1 0,0 10-1 0,4-10 0 16,-1 9-5-16,4-3-1 0,-3 0 0 0,3 1 0 0,-4 5 26 0,1 1 5 0,6 2 0 0,-3-2 1 15,0 2 11-15,0 4 0 0,-3-3 0 0,3-1-8 16,0-2 51-16,-3-10 10 0,-4 9 3 0,0-5 0 15,0-4 23-15,-7-3 5 0,3-7 0 0,-7 4 1 16,1-3-10-16,-8-7-3 0,1 1 0 0,-8-7 0 16,-3 3-24-16,-4-6-4 0,-3 0-2 0,-4 0 0 15,0-9-42-15,0 2-20 0,0-2 1 0,1 0 1 16,-1-4-10-16,0-3-3 16,0 1 0-16,4-4 0 0,0 0-132 0,3-6-26 0,-3 6-6 15,6 0-437-15,1 0-87 0</inkml:trace>
  <inkml:trace contextRef="#ctx0" brushRef="#br0" timeOffset="15721.865">17903 9283 1440 0,'15'0'128'0,"6"3"-103"0,-7 3-25 0,7-2 0 15,4-4 133-15,-4 6 22 16,4 3 4-16,-1 1 1 0,-6-4-77 0,3 3-15 0,-7-6-4 0,-3 7 0 15,-1-1-42-15,-6-2-9 0,-4 2-1 0,-7 0-1 16,-4 1-11-16,-6-1 0 0,-8 7 9 0,-3-7-9 31,-4 1-32-31,-3-1-12 0,-4-3-1 0,0-2-930 0</inkml:trace>
  <inkml:trace contextRef="#ctx0" brushRef="#br0" timeOffset="19422.818">12986 9568 1335 0,'0'0'59'0,"0"0"13"0,0 0-58 0,0 0-14 0,0 0 0 0,0 0 0 16,0 0 44-16,0 0 7 0,7 4 1 0,-7-4 0 15,7 6 16-15,-7-6 4 0,7 3 1 0,0 6 0 16,-3-2-54-16,-1 2-11 0,-3 7-8 0,0-4 9 15,0 4-9-15,-3 0 0 0,-1-4 0 0,4 4 0 0,-4-4 0 0,1 4 0 16,-1 0 0-16,4-4 0 0,-3-2 0 0,3-4 0 16,-4 3 0-16,1 1 0 0,3-10 0 0,0 0 0 15,0 0 10-15,0 0-10 0,0 0 0 0,0 0 0 16,0 0 0-16,0 0 0 0,0 0 11 0,0 0-11 16,3-3 10-16,1-4-10 0,-1-2 13 0,1 0-3 15,-4-1-1-15,3-6 0 0,1-2-9 0,0 2 12 16,-4 3-12-16,0-2 12 0,3-4-12 0,1 0 0 15,-1-6 0-15,1 6 0 0,-1 0 0 0,-3 4 0 16,7-4 0-16,-3 3 0 0,-1 7 0 0,1-1-11 16,3 1 11-16,0 3-8 0,-7 6 8 0,0 0 0 15,10 0 0-15,1 6-8 0,0 0 8 0,-1-3 0 0,1 7 0 16,-1-1 0-16,5 7 0 0,-1-7 0 0,0 10 0 16,3-9 0-16,1 5 0 0,0-5 0 0,-1 8 0 0,1-2 0 15,0-6 0-15,-1-1 0 0,1 0 0 0,3 1 0 16,-3-1 0-16,-1-3 0 0,1-6 0 0,3 0 0 15,-7 0 0-15,4-6 0 0,-1 6 0 0,1-9 0 16,0 6 8-16,-1-4-8 0,1-2 8 0,-4 3-8 16,7-4 0-16,-7-2 8 0,-3-4-8 0,0 0 0 15,-4 7 0-15,0-4 9 0,-4-2-9 0,-3 5 0 16,0-5 16-16,0 5-4 0,-3-2-1 0,-1-4 0 16,1 7 6-16,-4 2 2 0,0-2 0 0,-4 6 0 15,0-3-3-15,4 6-1 0,-7 0 0 0,4 6 0 16,-4-3-15-16,3 3 0 0,-3 7 0 0,0 2 0 15,3 4 0-15,1 0-8 0,-1 3 8 0,4 0-10 16,0-3 10-16,0 3-8 0,3-3 8 0,4-1-8 0,4-2 8 16,-1-3-10-16,4 2 10 0,0-5-10 0,4 8 1 0,0-8 0 15,6-1 0-15,-3 1 0 0,4-4-1 0,0-6 0 16,6 3 0-16,-3 3 0 0,-3-12 10 0,3 3 0 16,-3 3 0-16,7-6-8 0,-4 3 8 15,3-7 8-15,-2 4-8 0,-5-7 11 0,1-2 7 0,0 5 2 16,-1-5 0-16,-3 5 0 0,0-9-7 0,1 10-1 15,-5-7 0-15,1 4 0 0,-1-4 8 0,1 0 2 16,-4 7 0-16,0 0 0 0,-3-1-12 0,3 1-2 16,-4-1-8-16,1 10 12 0,-4 0-12 0,0 0 8 15,0 0-8-15,0 0 0 0,0 0 0 0,0 0 0 16,0 0 0-16,3 10 0 0,1-1 0 0,-4 1-13 0,3-1 4 16,1 7 1-16,-1-1-2 0,1-2 0 0,-1 3 0 15,4-7 0-15,-3 7-2 0,3-4 0 0,0-2 0 0,4-1 0 16,-4-3 12-16,3 4-13 0,4-7 5 0,-3 3 8 15,0 0 0-15,-1-6 0 0,4 3 0 0,-3-6 0 16,-1-3 0-16,4 6 0 0,1-9 0 0,-1 9 12 16,-4-10-12-16,1 4 10 0,-1-3-10 0,5-1 10 15,-5-2 0-15,1-1 0 0,-8 4 0 0,1-4 0 16,3 4 6-16,0-7 2 0,0 7 0 0,0-7 0 16,0 7 0-16,0-1 0 0,-3 1 0 0,3 6 0 15,0-4-29-15,0 1-5 0,-4 3-2 0,-3 3 0 16,7 0 18-16,-7 0-10 0,7 3 10 0,1 3-8 15,-5 4 8-15,1 5-8 0,-1-2 8 0,1 3-8 16,3 2-1-16,0-2 0 0,0-3 0 0,3 2 0 0,-3 4 9 16,4-3-12-16,3-4 12 0,0 4-12 15,0-7 3-15,0 1 0 0,1-1 0 0,-1 1 0 0,0-4 9 0,0-3-13 16,0 3 5-16,0-6 8 0,0 0-14 0,0-6 5 16,0 3 1-16,1 3 0 0,-8-6 8 0,7 3 0 15,-4-7 0-15,1 1 0 0,-4-1 12 0,4-2-3 16,-4-1 0-16,3 4 0 0,-3-7-9 0,-3 4 0 15,-1-4 0-15,1 0 0 0,-1 4 0 0,1-4 0 16,3 0 9-16,-4 4-1 0,1-4-8 0,0 7 0 16,-1-1 0-16,-3 1 0 0,4 3 0 0,-1 2-8 15,-3 4 8-15,0 0-8 0,4-6 8 0,-4 6 0 16,0 0 0-16,0 0 0 0,0 0 0 0,7 0 0 0,3 6 0 16,1-2 0-16,-1 2 0 0,1 3-13 0,0-9 5 0,3 10 8 15,-4-4-8-15,8-3 8 0,0 7 0 0,-1-4 0 16,1-3-23-16,3 6 0 0,-3-2 0 15,-1 2 0-15,4 0 12 0,-3 1 3 0,-4-4 0 0,4-3 0 16,-4 7 8-16,4-4 8 0,-8 3-8 0,4 1 11 16,-3-1-11-16,-1 7 0 0,5-7 0 0,-5 1 0 15,1 5 0-15,-1-2 0 0,1 3 0 0,-1-7 0 16,1 0 0-16,0 7 0 0,3-7 0 0,3 1 0 16,-2-1 0-16,6-6 0 0,-7 4 0 0,7-4 0 15,-3 3 0-15,3-6 0 0,-11 0 0 0,4 0 8 16,1-9 48-16,2 9 10 0,1-10 2 0,-4 1 0 15,0-1-102-15,0 1-20 16,-3-7-4-16,-1 7-1 0,-3-7 59 0,0 4 25 0,1-10-1 0,-5 9-1 0,-3-6 4 16,0 1 1-16,0-4 0 0,-3 9 0 0,-1-3-12 0,0-2-3 15,-6 2 0-15,3 7 0 0,-4-1-13 0,1 1 0 16,-1-1-9-16,-3 4 9 0,0 6-10 0,0 0 10 16,0 6-10-16,0 1 10 0,-1-4-16 15,-2 6 4-15,-1-3 0 0,0 4 0 16,4 2-19-16,0 4-3 0,0-7-1 15,4 1 0-15,3 6-42 0,-4-7-9 0,7 0-2 0,-3 1-712 0</inkml:trace>
  <inkml:trace contextRef="#ctx0" brushRef="#br0" timeOffset="19845.189">15434 10108 1209 0,'0'0'108'0,"0"0"-87"0,7 6-21 0,4 3 0 15,-4-9 90-15,3 10 14 0,-3-10 2 0,4 0 1 16,0 0-27-16,-4 0-4 0,0 0-2 0,0-10 0 16,0 1-13-16,0 3-2 0,0-4-1 0,0-8 0 15,0-1-26-15,0 0-6 0,-3 0-1 0,3-6 0 16,-4 6-9-16,1-6-3 0,-1 0 0 0,1-3 0 16,3 0-13-16,-7-7 0 0,3 10-12 0,1-3 12 15,3 0-9-15,-4 2 9 0,-3-2 0 0,4 3-9 16,-1-3 9-16,1 9 0 0,0-6 0 0,-4 6 0 15,3-6 0-15,1 13 0 0,3-1 0 0,-4 4-8 16,1-1 8-16,3 1 0 0,-4 6 0 0,4-4-8 16,0 4 8-16,0-3 0 0,4 6-9 0,-4 0 9 0,4 0-8 15,-1 0 8-15,1 9-10 0,-1-2 10 0,5-4-16 0,-5 6 2 16,4 1 1-16,-3 5 0 0,-1-5-3 0,1 9 0 16,0-4 0-16,-1-2 0 0,4 2 16 0,-7 4 0 15,4 0 0-15,-8 3 0 0,4-3 11 0,-3-7 5 16,-4 4 0-16,0 0 1 0,-4-4 21 0,-3-2 4 15,0-1 1-15,-3 4 0 0,-1-4-13 0,1-6-2 16,-4 3-1-16,3-2 0 0,-3 2-27 0,0-3-12 16,0-3 0-16,-1-3 1 15,1-3-48-15,0 6-9 0,4-10-3 0,-4 7-568 16,3-3-113-16</inkml:trace>
  <inkml:trace contextRef="#ctx0" brushRef="#br0" timeOffset="20009.702">16076 9822 1209 0,'0'0'53'0,"0"0"12"0,0 0-52 0,11 7-13 0,-1 2 0 0,-3-3 0 16,4-3 236-16,-4 4 44 0,4-4 8 0,-4-3 3 16,-7 0-218-16,7-3-43 0,-4-4-9 0,4-2-701 15,-3 0-140-15</inkml:trace>
  <inkml:trace contextRef="#ctx0" brushRef="#br0" timeOffset="21107.318">14453 7944 518 0,'0'0'23'16,"0"0"5"-16,0 0-28 0,0 0 0 0,0 0 0 0,0 0 0 0,11-6 187 0,-4 6 32 16,4-10 6-16,-4 10 2 0,0-3-156 0,3-3-31 15,-3 0-7-15,0 3-1 0,0-4 10 0,-3 4 2 16,3-3 0-16,-3 3 0 0,-4 3-36 0,0 0-8 15,0-7 0-15,0 7 0 0,-8-9 0 0,1 9 10 16,-3 0-10-16,3 0 10 0,-7 0 0 0,0 9 0 16,-1-2 0-16,1 2 0 0,-3-6 22 0,3 7 4 15,-1 5 0-15,5-5 1 0,-1 5-37 0,1-2 0 16,-1 3 0-16,4-1 0 0,0-2 0 0,0 3 0 16,3-1 0-16,1-2-8 0,3 6 16 0,3-10 4 15,1 7 1-15,3-1 0 0,-3-2-13 0,3-4 11 0,0 1-11 16,3 5 10-16,1-5-10 0,3-1 8 0,0 1-8 15,0-1 8-15,4-3-8 0,-1-3 0 0,1 4 0 0,0-1 0 16,3-3 0-16,4-3 8 0,-4 0-8 0,0 0 0 16,0-3 0-16,4-3 0 0,3 6-12 0,-3 0 12 31,-1-10-57-31,1 10-4 0,-4-6-1 0,-3 3-447 0,3-3-90 0</inkml:trace>
  <inkml:trace contextRef="#ctx0" brushRef="#br0" timeOffset="21347.041">15067 7894 979 0,'0'0'87'0,"0"0"-70"0,0 0-17 0,11 0 0 0,-4 6 132 0,0-6 24 16,3 3 4-16,1 4 0 0,0 2-100 0,-4 0-21 15,3 1-4-15,1-1-1 0,-4 7-9 0,0-4-1 16,0 4-1-16,-3 9 0 0,-4-6-11 0,0 6-3 15,0-6 0-15,-4 0 0 0,4 6-23 0,-4-6-5 16,1 6-1-16,-1-3 0 16,1-4-12-16,3 8-4 0,-7-8 0 0,7 4 0 15,-4-3-28-15,4-6-7 0,0 5-1 0,0-2-357 16,-3 3-72-16</inkml:trace>
  <inkml:trace contextRef="#ctx0" brushRef="#br0" timeOffset="21558.03">15057 8330 748 0,'0'0'67'0,"-4"-10"-54"0,4 4-13 0,-3-3 0 16,3 6 148-16,3-7 26 0,-3 4 6 0,4-4 0 16,-1 1-85-16,4 0-18 0,0-1-3 0,0-5-1 15,0 5-22-15,4-9-5 0,3 10-1 0,0-7 0 16,0 7-21-16,4-10-4 0,3 3 0 0,4-2-1 16,-1-1-10-16,1 3-1 0,-7-3-8 0,6 0 12 15,1 1-2-15,3-1-1 0,-3 3 0 0,3-3 0 16,-3 4-9-16,0 5 0 0,-1-9 0 0,-2 10 0 31,-5 0-28-31,1-1-5 0,-4 1-1 0,0 2-522 0,-3 4-105 0</inkml:trace>
  <inkml:trace contextRef="#ctx0" brushRef="#br0" timeOffset="21771.436">15152 8189 576 0,'0'0'51'0,"0"0"-41"15,0 0-10-15,0 0 0 0,0 0 248 0,0 0 47 16,0 0 9-16,10 9 3 0,1-3-208 0,3-3-42 16,0 4-8-16,4 2-1 0,3-9-13 0,0 10-3 15,-7-4 0-15,7-3 0 0,1 3 30 0,2-3 6 16,1 4 0-16,3-7 1 16,-3 9-116-16,0-3-23 0,-4-3-5 0,3 7-1 15,-2-1-12-15,-1 1-4 0,4-1 0 0,-8 0-428 16,4 4-85-16</inkml:trace>
  <inkml:trace contextRef="#ctx0" brushRef="#br0" timeOffset="21990.945">15984 8242 1256 0,'18'-19'56'0,"-14"10"11"0,3-1-54 0,0-5-13 0,0 5 0 0,-4-2 0 16,4-4 80-16,0 7 12 0,0-1 4 0,0 1 0 15,1 3-27-15,-5-4-5 0,1 7 0 0,-4 3-1 16,0 0-3-16,0 0-1 0,0 0 0 0,0 0 0 15,0 0-31-15,7 9-7 0,0-5-1 0,-4 11 0 16,-3-5-20-16,0 5 0 0,0-2 0 0,-3 6-12 31,3-4-12-31,-7 4-2 0,3 0-1 0,1 0 0 0,-4 3-59 0,7-3-12 16,-4-7-2-16,4 4-1 0,-4-1-63 16,1-2-12-16,-4 6-2 0,0-4-1 0</inkml:trace>
  <inkml:trace contextRef="#ctx0" brushRef="#br0" timeOffset="22304.58">15850 8305 633 0,'-3'-3'56'0,"-4"-13"-44"16,3 6-12-16,-3-5 0 0,0 2 184 0,0-6 34 16,0-3 7-16,3 10 2 0,1-4-115 0,3-3-22 15,-4 4-5-15,4 5-1 0,7-2-36 0,-3-4-8 16,0 7-2-16,-1-1 0 0,4 4 43 0,0-3 9 16,-3-1 2-16,3 7 0 15,3-3-120-15,4 6-23 0,1-3-5 0,2 3 0 0,4 0 43 0,-3 0 13 16,3 0 0-16,4 3 0 0,-4 3-9 0,4-3 9 15,-4 7 0-15,4-1 0 0,-1 0-9 0,-3 7 9 16,4 0 0-16,-4 3-9 0,4-1 9 0,-4 1 0 16,-3 0 0-16,-1 3-8 0,-6 0 16 0,0-3 3 0,-8-4 1 15,-3 11 0-15,0-8-12 0,-7 1-9 0,-4-3 9 0,-3-4-13 16,-3 4 22-16,-4-7 5 0,3 1 1 0,-7-1 0 16,1 1-7-16,-1-4-8 0,-3-3 11 0,-1 3-11 15,1-6 9-15,-4 4-9 0,1-8 0 0,6 4 9 16,0 0-9-16,1 0-12 0,-1 0 2 0,0-6 1 31,4-3-129-31,0 6-26 0,0-4-4 0,0 4-2 0</inkml:trace>
  <inkml:trace contextRef="#ctx0" brushRef="#br0" timeOffset="22482.295">16447 8581 2329 0,'0'0'51'0,"0"0"10"0,7 0 3 0,3-4 2 0,1 4-53 0,3 0-13 15,-4-6 0-15,1-3 0 0</inkml:trace>
  <inkml:trace contextRef="#ctx0" brushRef="#br0" timeOffset="25915.562">14097 8035 115 0,'0'0'10'16,"0"0"-10"-16,0 0 0 0,0 0 0 0,0 0 273 0,0 0 53 15,7-6 10-15,7 3 3 0,4 3-244 0,-1-7-49 16,5 7-10-16,2 7-1 0,8-7 45 0,7 0 8 15,3 3 3-15,4-3 0 0,3 6-39 0,4-6-7 16,7 0-1-16,4 0-1 0,3 0-15 0,3 6-4 16,1-3 0-16,0-3 0 0,-8 0-24 0,4 7 0 15,-3-7-14-15,-1 3 5 0,-6-3 9 0,-1 0-8 16,-3 6 8-16,-7-3-8 0,0-3-2 0,-8 0 0 16,-2 0 0-16,-5 0 0 0,-2 6 10 0,-8-2 0 0,-4-4 0 15,-2 0 0-15,-5 0 0 0,-3 0 0 16,-7 0 0-16,0 0 0 0,0 0 0 0,0 0 0 0,0 0 0 15,-10 0 0-15,-8 0 0 0,-3 0 0 0,0 0 0 16,-11 0 0-16,-3 0 51 0,-4 0 5 0,0-4 2 0,-7-2 0 31,-3 3-104-31,-1-3-21 0,-3 6-4 0,1-10-1 0,-1 7 56 0,0-3 16 0,-7-3 0 0,3 2 0 16,1 7-11-16,3-3 11 0,0-3-8 0,7 6 8 16,4-3 0-16,-1-4 0 0,8 7 0 0,0 0 0 15,7-3 0-15,3-3 0 0,7 6 0 0,4 0 0 16,4 0 0-16,3 0 0 0,7 0 0 0,0 0 0 15,7 6 0-15,7-3 0 0,3 4 0 0,8-4 0 16,7 3 33-16,7-3 3 0,-1 4 0 0,8 2 0 16,7-3-25-16,4-3-11 0,-1 7 10 0,1-1-10 15,-1 1 24-15,8-1-2 0,3-3 0 0,-4 4 0 0,4-1-9 16,-3-3-1-16,-4-2-1 0,0 5 0 0,-4-3-11 0,-3-3 8 16,-7 4-8-16,0-4 8 0,-11 3-8 0,0-6-12 15,-7 0 2-15,-6 6 1 0,-1-3 17 16,-7-3 3-16,-4 0 1 0,-10 0 0 0,0 0-12 0,0 0 0 15,-10 0 0-15,-8-3-11 0,-6-3-8 0,-8 6-1 16,-11 0-1-16,-6-6 0 16,-7 6-4-16,-4-3-1 0,-7 3 0 0,0 0 0 15,-8 0 13-15,5 0 2 0,-4 0 1 0,3-7 0 0,-6 7 10 0,6 0 0 16,1 0 0-16,10-3 0 0,0 3 0 0,7 0 12 16,7 0-2-16,0 0-1 0,7-6-9 0,4 6 10 15,3 0-10-15,7-3 10 0,4 3-1 0,4 0 0 16,3 0 0-16,6 3 0 0,1-3-9 0,7 0 0 0,0 0 0 15,11 6 8-15,7-3-8 0,3 4 0 0,11-4 0 0,3 3 0 16,11 3 0-16,7-2 0 0,14-4 0 0,3 3 0 16,8-3 0-16,3 7 8 0,0-4-8 0,7-3 8 15,4 3-8-15,-4 4 0 0,4-1 0 0,-4-3 0 16,4 4 0-16,-11-7 0 0,0 6 0 0,-7-2 0 16,-7-4 0-16,-7 3 0 0,-10 3 0 0,-5-9 0 15,-9 10 0-15,-12-10 10 0,-2 6-10 0,-8-6 10 16,-7 3 4-16,-7-3 1 0,0 0 0 0,-7 7 0 15,-4-4-15-15,-7-3 0 0,-10 6 0 0,0-3 0 16,-11-3 0-16,-3 6 8 0,-4-6-8 0,-3 3 9 16,-1-3-22-16,-3 0-5 0,-3 0-1 0,-1 0 0 15,-3-3-4-15,8 3-1 0,-1-6 0 0,3 6 0 0,8 0 8 16,0-3 2-16,3-3 0 0,7 3 0 0,4-4-7 16,7 4-2-16,7-3 0 0,3 6 0 15,4-10-33-15,7 10-6 0,10 0-2 0,8-3 0 16,10-3-27-16,4 6-5 0,7-6-2 0,10 3-532 15</inkml:trace>
  <inkml:trace contextRef="#ctx0" brushRef="#br0" timeOffset="29203.977">13568 5018 403 0,'0'0'36'0,"0"0"-36"0,0 0 0 0,0 0 0 16,0 0 53-16,0 0 4 0,7-6 1 0,-7 6 0 15,0 0-24-15,0 0-5 0,10 0-1 0,-2 0 0 16,-8 0 16-16,0 0 2 0,10 0 1 0,-3 0 0 16,-7 0 5-16,11 0 2 0,-11 0 0 0,7-3 0 15,3 3-5-15,-10 0-1 0,0 0 0 0,0 0 0 16,11 3-14-16,-4 3-3 0,-7-6-1 0,0 0 0 15,0 0-8-15,0 0-2 0,0 0 0 0,0 0 0 16,0 0-8-16,0 0-1 0,0 0-1 0,4 0 0 16,-8 10-2-16,4-10 0 0,0 0 0 0,0 0 0 15,0 0 10-15,0 6 2 0,0-3 0 0,0-3 0 16,0 0-7-16,0 0-1 0,0 0 0 0,4 10 0 16,-1-4-2-16,-3-6-1 0,0 0 0 0,0 0 0 15,0 0 2-15,0 0 0 0,0 0 0 0,0 0 0 0,0 0 1 16,0 0 0-16,0 0 0 0,0 0 0 15,0 0-4-15,0 3-8 0,0-3 12 0,0 0-4 0,0 0-8 16,0 0 12-16,0 0-12 0,0 9 12 0,0-9-4 0,0 0-8 16,0 0 12-16,0 0-4 0,0 0 0 0,0 0 0 15,0 0 0-15,0 0 0 0,0 0-8 0,0 0 0 16,0 0 0-16,0 0-11 0,0 0 11 0,0 0 0 16,0 0 0-16,0 0 8 0,0 0-8 0,0 0 0 15,0 0 0-15,0 0 0 0,-3 7 0 0,3-7 0 16,0 0 0-16,3 9 0 0,-3-9 0 0,0 0 0 15,-3 3 0-15,3-3 0 0,0 0 0 0,0 13 0 0,0-4 0 16,0 4 0-16,0-7 0 0,0 3 0 16,0 1 0-16,0-1 0 0,0 1 0 0,0 5 0 15,0-2 0-15,-4 2 0 0,4 4 0 0,0-3-12 0,4 3 12 0,-4 0-12 16,-7-1 12-16,3 8-8 0,8-8 8 0,-4 1-8 16,-4-3 8-16,4 3 0 0,0-1 0 0,-4 1 0 15,-3-3 0-15,4 3 0 0,-1-4 0 0,4-5 0 16,0 6 0-16,-3-4 0 0,-4-3 8 0,3-2-8 15,1 2 0-15,-1 1 0 0,1-4 0 0,-1-3 0 32,4 6-47-32,0-9-7 0,0 0-2 0,0 0 0 0</inkml:trace>
  <inkml:trace contextRef="#ctx0" brushRef="#br0" timeOffset="29705.828">13342 5244 172 0,'0'0'16'0,"0"-3"-16"15,0-3 0-15,0-4 0 0,0 1 133 0,0-1 24 16,0 4 5-16,0 3 1 0,0-6-54 0,0 9-10 16,0-7-3-16,0 4 0 0,0 3-25 0,4-9-6 15,-4 9-1-15,3-6 0 0,4-4-16 0,0 7-3 16,4-3-1-16,-1 0 0 0,1 2-5 0,3-2-2 15,0 6 0-15,4-9 0 0,-1 9-4 0,5-10-1 16,6 10 0-16,-3-3 0 0,3-3-3 0,0 6-1 0,4-3 0 0,0 3 0 16,6 0-5-16,-2 0-2 0,-1 0 0 15,0 3 0-15,0-3-13 0,1 6-8 0,-5-3 8 0,-2 7-8 16,-1-10 0-16,0 9 8 0,-3-3-8 0,-4 10 0 16,0-3 0-16,0 2 0 0,-3 4 0 0,0 0-8 15,-8 0 8-15,1-4-13 0,-4 10 5 0,3-3 8 16,-3 4-12-16,-3 2 12 0,3-3-10 0,-7 0 10 15,0-3 0-15,0 3 0 0,-3 0 0 0,-1-6 0 16,0 6 0-16,-3-6 0 0,-3-4 0 0,-1-2 0 16,-3 6 0-16,0-10 12 0,0 7-4 0,-7-7-8 15,3-2 25-15,-7-4-1 0,4 3-1 0,-3-3 0 16,-1-3 1-16,-3 0 1 0,-1-3 0 0,1-3 0 16,-4 3-5-16,1-4 0 0,-1-2-1 0,-3-1 0 15,3 1-9-15,0 3-2 0,-3-13 0 0,3 10 0 16,4-1-8-16,3 1 12 0,1 2-12 0,2-2 12 15,-2 0-12-15,6-1 0 0,0 1 0 0,1-1 0 16,-1 4-32-16,4-3 2 0,3-1 0 0,1 1 0 16,-4 0-34-16,7-1-8 0,0 4 0 0,0-4-503 15,3 7-100-15</inkml:trace>
  <inkml:trace contextRef="#ctx0" brushRef="#br0" timeOffset="29946.204">14513 5285 1648 0,'0'0'73'0,"0"0"15"0,7 3-70 0,0 6-18 0,0-2 0 0,1-4 0 15,2 6 35-15,-3-2 3 0,0 8 1 0,-3-2 0 16,-1-4-7-16,1-3 0 0,-4 10-1 0,0-3 0 15,0-4-31-15,-4 7 0 0,1-7 0 0,-1 7 0 32,1-7-44-32,-4 4-14 0,3-7-3 0</inkml:trace>
  <inkml:trace contextRef="#ctx0" brushRef="#br0" timeOffset="30143.935">14386 5056 1382 0,'0'0'61'0,"0"0"13"0,-3-3-59 0,3 3-15 16,0 0 0-16,0 0 0 0,0 0 72 0,0 0 12 16,7-6 3-16,0 2 0 0,0-2-87 0,0 6-21 15,0 0-3-15,4 0-464 16,3 6-92-16</inkml:trace>
  <inkml:trace contextRef="#ctx0" brushRef="#br0" timeOffset="30997.062">15363 5316 1724 0,'0'0'38'0,"-7"0"8"0,-3-3 2 0,-1 3 0 0,1 0-39 0,-4 0-9 0,3 0 0 0,-3 0 0 16,-4 0 27-16,1 10 3 0,-1-4 1 0,0-3 0 16,-3 16-31-16,4-10 8 0,-5 1-8 0,5 5 0 15,-4 1 0-15,6-4 0 0,1 4 0 0,4 3 0 16,3-10 0-16,0 1 0 0,0 5 0 0,3-5 0 31,4-1-20-31,4 7-8 0,-1-7 0 0,4-6-1 0,4 4-7 0,-1-4 0 16,4 3-1-16,1-12 0 0,-1 3 20 0,3-4 4 0,1 7 1 0,3-9 0 15,-3 0 1-15,-1-1 1 0,-3 1 0 0,4-7 0 16,-4 7 26-16,4-4 4 0,-4-2 2 0,-3-4 0 16,-1 9 27-16,1-5 6 0,-1 2 1 0,1-3 0 0,-1 10-12 0,-2-3-3 15,-1-1 0-15,0 7 0 0,-7 3-24 0,0 0-5 16,0 0 0-16,0 0-1 0,0 0-3 0,7 3-8 16,-4 7 12-16,4-10-4 0,-3 9-8 0,-1-3 0 15,4 4 0-15,0-1-11 0,1 1 11 0,-1-1 0 16,0 0 0-16,3-2 0 0,4 2 0 0,-3-6 0 15,-1 4 12-15,5-1-4 16,-5-3-40-16,4-3-7 0,0 0-1 0,1 0-1 16,-1 0 24-16,-4-9 5 0,4-1 0 0,0 4 1 0,-3-4 11 0,3 1 0 15,-3-3 0-15,-1-4 0 0,-6 0 13 0,6-3-1 16,-3 1-1-16,4-8 0 0,-4 8 12 0,0-11 2 16,-3 14 1-16,3-20 0 0,-4 13 8 0,1-6 2 0,-4-3 0 0,0 2 0 15,0-5-16-15,0 6-2 0,0 3-1 0,-4-4 0 16,1 11-17-16,-1-1 0 0,1 3-13 0,-1 0 5 15,-3 13 0-15,4-6 0 0,-4 3 0 0,3 6 0 16,-3 0 8-16,0 0-10 0,-4 6 10 0,1 3-10 16,-1 1 1-16,1 9 0 0,-1-1 0 0,0 1 0 15,1 6 9-15,3 0-12 0,-4-6 12 0,4 6-12 16,4-6 12-16,-1 6 0 0,1-3 8 0,3-6-8 16,0 9 0-16,3-6-10 0,-3-1 1 0,4 1 0 15,3-3-23 1,0-7-4-16,0 1 0 0,0-4-1 0,0-3 26 0,3 3 11 0,5-2-8 0,-1-4 8 15,0 0 0-15,3-4 0 0,5-2 0 0,-1 6 8 16,3-3-8-16,-2-3 0 0,2 6 0 0,1-6 0 16,0 2 0-16,3 4 0 0,-3 4 0 0,3 2 0 15,0-6 14-15,-3 9 2 0,-1-3 0 0,1 4 0 0,0 2 2 16,-4-2 1-16,0 6 0 0,-3-7 0 0,-4 10-10 0,4-4-1 16,-4 1-8-16,-4-3 12 0,1 5-12 0,-4-8 11 15,0 6-11-15,0-1 10 0,-7-2-2 0,4-4 0 16,-8-3 0-16,4-6 0 0,-4 10 8 0,-3-1 0 15,-3-2 1-15,-1-4 0 0,-3 3 4 0,0-3 1 16,-4-3 0-16,-3 0 0 0,4 0-9 0,-1-3-1 16,-3-3-1-16,-4 6 0 0,4-3-11 0,0-4 0 15,0-2 0-15,6 3-11 16,-2 2-29-16,3-2-5 0,-4-3-2 0,7-1 0 16,-3 7-29-16,7-3-5 0,4-3-2 0,-4-1-761 0</inkml:trace>
  <inkml:trace contextRef="#ctx0" brushRef="#br0" timeOffset="31530.317">15988 5376 345 0,'18'-6'15'0,"-8"6"4"0,1 0-19 0,3-4 0 0,0 4 0 0,4-6 0 15,-1 6 219-15,1-9 40 0,3 9 8 0,0-10 1 16,0 1-140-16,4 0-28 0,-4-1-5 0,4 1-2 16,3 2-24-16,-3-2-5 0,-4 0 0 0,-3-10-1 15,3 9-23-15,0-5-5 0,-3-4-1 0,-1 9 0 16,-3-5-24-16,0 5-10 0,-3-2 8 0,0 2-8 15,-8-5 0-15,1 5-14 0,-1 4 2 0,-3 6 0 16,0 0-4-16,0 0-1 0,-7-3 0 0,0-3 0 16,-3 12 5-16,-1-3 0 0,0 3 1 0,4 13 0 0,0-3-1 15,-3 3-1-15,-1-1 0 0,0 11 0 0,4-14 13 0,0 10 0 16,0-3 0-16,4 4 0 0,6 2 0 0,1-3 0 16,-1-6 0-16,4-1 0 0,0 1 0 0,1 3 0 15,6-9 0-15,0 2 0 0,7-5-9 0,-3 6 9 16,6-7-8-16,1-6 8 0,0 3 0 0,3-6 0 15,-3 0 9-15,-1-6-9 0,1 3 0 0,-4-6 0 16,0-7 0-16,4 0 0 0,-4 7 10 0,0-13 2 16,-3-3 0-16,0 0 0 0,3 6 6 0,-7-6 2 15,0-3 0-15,4 2 0 0,-8-2-1 0,4 3 0 16,0-6 0-16,-3-1 0 0,-4 1-7 0,0 0 0 16,0-7-1-16,-3 10 0 0,-4-7-11 0,0 10 10 15,3-3-10-15,1 9 10 0,-8 0 0 0,4 4 0 16,0 5 0-16,-3-5 0 0,3 5-2 0,0 10-8 0,0 0 12 15,0 0-4-15,0 0-8 0,0 0 0 0,-7 10 0 0,0 5 0 16,0 4-15-16,-4 0 2 0,7 0 0 0,-3 12 0 16,0-3 13-16,4 1-12 0,-1 5 12 0,4-6-12 15,0 7 12-15,4-7-12 0,3 0 12 0,0 7-12 32,0-10-14-32,4 3-2 0,-1-3-1 0,4 0 0 15,-3-3-5-15,-1 0-1 0,1-3 0 0,0-7 0 0,-1-2-41 16,-3-4-9-16,-7-6-2 0,0 0-392 0,0 0-78 0</inkml:trace>
  <inkml:trace contextRef="#ctx0" brushRef="#br0" timeOffset="31751.389">16637 5197 864 0,'0'0'76'0,"0"0"-60"16,0 0-16-16,0 0 0 0,0 0 141 0,0 0 26 15,0 0 5-15,0 0 0 0,7 3-98 0,4 3-20 16,-1-6-4-16,1 7-1 0,3-4-10 0,4-3-3 15,3 0 0-15,0 0 0 0,4 6-36 0,3-6 0 16,4-6-12-16,-1 6 4 0,5 0 8 0,-5 0 12 16,5-10-2-16,-1 10-1 0,-3-6-1 0,-4 3 0 15,4-3 0-15,-4 3 0 0,-3-4-8 0,-1 7-12 16,1-3 2-16,0-3 1 16,-1-3-143-16,-6 9-28 0,14-10-5 0,-15 10-2 0</inkml:trace>
  <inkml:trace contextRef="#ctx0" brushRef="#br0" timeOffset="32439.875">17336 5304 288 0,'17'-7'12'0,"-10"7"4"16,4 7-16-16,3-7 0 0,7 0 0 0,-7 0 0 0,4-7 316 0,3 7 60 15,7-3 12-15,0-3 2 0,1 3-264 0,-1-3-53 16,-3-4-10-16,3 1-3 0,-7-1-32 0,0 4-6 16,-3-3-2-16,-4-1 0 0,0-2-20 0,-3-1 0 15,-1 1 0-15,-6 5-12 0,3-5-3 0,-4 6-1 16,-6-4 0-16,3 1 0 0,-7-1 2 0,3 4 0 15,-6 6 0-15,3 0 0 0,-8 0-2 0,5 0-1 16,-4 6 0-16,0 4 0 0,-8-1 17 0,5 10 0 16,-1-3 0-16,1-4 0 0,-1 13 0 0,0-6-12 15,4 3 12-15,4-3-10 0,-1 0 10 0,4 6 16 16,0-3-4-16,7-3-1 0,0 3-21 0,7-4-4 16,-4-5-1-16,8 3 0 0,3 2-5 0,0-8-2 15,11 5 0-15,-4-5 0 16,0-4-6-16,7-3 0 0,1-3-1 0,-1 0 0 15,0 0-6-15,0-9-1 0,1 9 0 0,2-10 0 0,5 1 36 16,-5 3 0-16,-2-13 0 0,-1 0 0 0,0 3 32 0,-3-2 6 0,-1 5 2 0,-2-9 0 16,-5 3 23-16,1 1 5 0,-4-8 0 0,-3 8 1 15,-1-7-6-15,-3 6-2 0,-7-3 0 0,0 0 0 16,0 3-31-16,0 6-6 0,-3-2-2 0,-4-1 0 16,-4 7-14-16,0-10-8 0,1 9 10 0,-1 1-10 15,-6 3 0-15,-1-4 0 0,7 10 0 0,-3-3 0 16,-3-3-10-16,3 6 2 0,-4 6 0 0,4-3 0 15,0-3-17 1,3 10-3-16,1-4-1 0,2 3 0 16,5 1-21-16,3-1-4 0,-4 7-1 0,4 3 0 0,4 0 15 0,3-1 4 15,0-2 0-15,4 12 0 0,3-9 22 0,0 6 5 0,-4 0 1 0,5-3 0 16,2 3 8-16,1 0 11 0,-1 4-3 0,-2-11 0 16,-1 8 23-16,0-8 4 0,-4 1 1 0,1-9 0 0,-7 5-8 15,-1-5-2-15,-3-1 0 0,-3-3 0 0,-8-3 9 16,0 4 1-16,-6-7 1 0,-1 0 0 0,0 0-29 0,-3 0-8 15,0-7 0-15,0 4 0 16,-4-3-107-16,4 3-22 0,3-6-5 16,4-7-1-16</inkml:trace>
  <inkml:trace contextRef="#ctx0" brushRef="#br0" timeOffset="32629.171">18711 5360 2026 0,'0'0'44'0,"14"0"10"0,1 0 2 0,2 6 1 0,4-6-45 0,1 0-12 0,2 4 0 0,4-4 0 15,1 0 33-15,-1-4 5 0,0 4 1 0,0 0 0 16,1-6-31-16,-1 6-8 0,-4-3 0 0,1-3 0 31,0 6-160-31,-4-10-32 0</inkml:trace>
  <inkml:trace contextRef="#ctx0" brushRef="#br0" timeOffset="34029.59">19286 5457 1724 0,'0'0'38'0,"0"0"8"0,0 0 2 0,7 10 0 0,0-1-39 0,1-3-9 15,-5 4 0-15,4-4 0 0,0-3 47 0,0 7 7 16,-7-10 2-16,0 0 0 0,0 0-16 0,4 6-4 16,-4-6 0-16,7 3 0 0,-4 6-28 0,-3-9-8 15,0 0 0-15,0 0 0 16,0 0-21-16,0 0-6 0,0 0-1 0,0 0 0 16,4-9 2-16,-1 6 0 0,1-3 0 0,-1-4 0 0,1 1 26 0,0-1 0 15,-1 1 0-15,-3-7 0 0,4 7 35 0,-1-10 5 16,-3 3 2-16,4 4 0 0,-1-4-22 0,1-3-5 15,-1 4-1-15,1-13 0 0,3 9 0 0,-4-6 0 16,1 0 0-16,-1 6 0 0,-3-10-14 0,4 11 0 16,-1-1-12-16,1 0 12 0,-4 3 0 0,3 1 0 0,-3 5 0 15,4 1 0-15,0-1 0 0,-1 4 0 0,-3 6 0 0,0 0 0 16,0 0 0-16,0 0 0 0,0 0 0 0,4 13 0 16,3-10-13-16,-4 6 4 0,8 1 1 0,-4 5 0 15,7-5 8-15,0 5-8 0,4-2 8 0,3 3-8 16,0-7 8-16,4 10 0 0,-1-10 0 0,5 1 0 15,2-1-10-15,-2-3 0 0,2 4 0 0,-2-1 0 16,-5-9 10-16,4 6 0 0,-3-6 0 0,-4 0 0 16,-3-6 0-16,0 6 0 0,-4-9 0 0,0 3 0 15,0-4 8-15,-7 7-8 0,0-13 8 0,-3 7-8 16,-1-1 32-16,1 1 3 0,-4 0 0 0,-4-1 0 16,1 1-8-16,-4-7-2 0,3 7 0 0,-3-1 0 15,-4 4-25-15,4 3 0 0,-3-3 0 0,-1 6 0 0,1 0 0 16,-5 0-20-16,1 9 3 0,0-3 1 0,0 4 4 15,0 9 0-15,0-4 1 0,3 4 0 0,1 0 11 0,3 6-10 16,0-6 10-16,3 6-10 0,4-3 2 0,4 3 0 16,-4-6 0-16,7 0 0 0,0 3-8 0,3-4 0 15,1 1-1-15,-1-3 0 16,5-4-16-16,-1 4-3 0,3-7-1 16,1 1 0-16,-4-1 18 0,7-2 4 0,-3-7 1 0,0-7 0 0,-1 7 22 0,4-3 5 15,1-9 1-15,-1 2 0 0,-4 1 22 0,4-4 4 16,1-2 0-16,-1-4 1 0,-4 3-12 0,1-6-2 15,-7-9-1-15,3 9 0 0,3-10-17 0,-2 4-9 16,-5 0 10-16,4-7-10 0,0-2 0 0,-3 2 0 16,-4 1 0-16,0-1 0 0,0-2-19 0,0 12 0 0,-3-10 0 15,-1 13 0-15,-3 3 9 0,-3 4 2 0,3 5 0 0,0-5 0 16,3 5 8-16,-6 1 11 0,3 9-3 0,-7 6 0 16,7-6-8-16,-7 13-11 0,-4-7 3 0,4 3 0 15,-4 10 8-15,1 6-8 0,-4-3 8 0,7 13-8 16,0-10 8-16,-1 3-12 0,1 0 12 0,4 7-12 15,3-1 12-15,3-6 0 0,4 7 0 0,4-7-8 16,0 3 0-16,3-2 0 0,3-1 0 0,5 0 0 16,-1-3-5-16,3-6-1 0,5 0 0 0,-5-3 0 15,5-1 14-15,2-2-12 0,-2-4 12 0,6-3-12 16,0-6 12-16,0 0 10 0,4 0-2 0,0-6 0 16,-7 3 2-16,3-3 0 0,-7-4 0 0,4-2 0 15,-7-4 3-15,3 0 1 0,-7-2 0 0,0-1 0 16,0-6-1-16,-6 6 0 0,-1 0 0 0,-4 3 0 0,-3-6 3 15,0 1 1-15,-3 11 0 0,-4 1 0 0,-4-4 10 16,1 7 1-16,-4-4 1 0,-4 10 0 0,1-6-29 0,-5 12 0 16,-2-6 0-16,-4 10 0 0,-4-1-10 0,4 7-8 15,-4-7-2-15,0 7 0 0,1-3 20 0,3 5-12 16,-1-2 12-16,1 3-10 0,4 0 10 0,2-10 0 16,5 7 0-16,-1 3-8 15,1-4-26-15,6-5-5 0,1 2-1 0,3 1 0 16,0-4-10-16,0 4-2 0,0-13-1 0,0 0 0 0,10 0 37 15,-3 0 7-15,4 9 9 0,-1-9-13 0,1 0 0 0,3-3 0 16,-3-3 0-16,3 6 0 0,-4-10 24 0,1 10 5 0,-4-9 0 16,4 6 1-16,-4-3 7 0,3 6 0 0,-10 0 1 15,4 0 0-15,-4 0 6 0,10 0 1 0,-10 0 0 16,0 0 0-16,0 0-8 0,7 0-2 0,1 9 0 0,2-3 0 16,1-3-22-16,-4 7 0 0,0-10 0 0,3 9 0 15,4-3 0-15,-3 4 8 0,3-4-8 0,4-3 0 16,-1 7 0-16,1-10 0 0,0 6 0 0,6-3 8 15,1-3-8-15,0 0-12 0,3 0 4 0,-3 0 0 16,3-3 8-16,0-3-12 0,4 3 12 0,-4-4-12 16,0-2 3-16,-3 3 0 0,-4-4 0 0,0 1 0 15,1-1 9-15,-1-2 11 0,-4-4-3 0,-3-3 0 16,1 1 18-16,-5-8 3 0,1 1 1 0,-1 0 0 16,-3-3-2-16,-3 0-1 0,7-7 0 0,-8 1 0 15,1 2-15-15,-4-2-4 0,3-1 0 0,-3 7 0 16,-3 3-8-16,3 6-14 0,-7 4 3 0,3-4 1 0,0 9 0 15,1 1 0-15,-1 3 0 0,-3 3 0 0,0-4 2 0,0 17 0 16,0-10 0-16,-7 15 0 0,0-5-4 0,3 9 0 16,-3-1 0-16,0 8 0 0,0-1 12 0,7 3-8 15,0 6 8-15,0-5-8 0,3-4-11 16,1 3-1-16,6 6-1 0,4-5 0 16,0 5-23-16,4-6-4 0,0 1 0 0,-1 2-1 15,4-9-16-15,-3 3-3 0,-1-6-1 0,1-4 0 16,0-5-103-16,-4 6-21 0,7-7-4 0,-14-9-1 0</inkml:trace>
  <inkml:trace contextRef="#ctx0" brushRef="#br0" timeOffset="34752.579">21117 5357 1267 0,'0'0'112'0,"0"0"-89"0,0 0-23 0,0 0 0 16,0 0 136-16,0 0 24 0,4-6 4 0,-4 6 0 15,3-10-84-15,4 10-18 0,0-3-3 0,4-3-1 16,7 3-29-16,-4-3-5 0,7-1-2 0,0 4 0 15,4-3-22-15,7 3 0 0,-1-4 0 0,1-2 0 16,0 6-15-16,3-3-1 0,-3-4 0 0,0 7 0 16,-1-3 7-16,-2-4 1 0,-1 4 0 0,-4 3 0 15,1-3 8-15,-4 6-8 0,-7-10 8 0,-3 10-8 16,7-3 8-16,-8-3 0 0,-10 6 8 0,0 0-8 16,0 0 0-16,0 0 0 0,0 0 0 0,-3 9 0 15,-4 7 0-15,0-7-8 0,0 10 0 0,-4-3 0 16,0-4-4-16,4 4 0 0,4 0 0 0,-1 6 0 0,-3-13 12 15,4 7 0-15,6 0 0 0,1-4 0 0,3-3 0 16,3 1-12-16,-3 6 2 0,8-7 0 16,6 0-15-16,-4 1-3 0,-3-1-1 0,4-9 0 15,7 6 16-15,3-2 3 0,-3 2 1 0,-1-6 0 0,-2-6 9 0,6 6 0 16,0-4 0-16,0 4 8 0,-7-6 7 0,4-3 1 16,3-1 1-16,-3 1 0 0,0-7 13 0,-8 4 2 15,5 2 1-15,-5-5 0 0,1-4 0 0,-8 9 0 16,-3-5 0-16,1-4 0 0,-5 3-15 0,-3 4-3 15,-3-4-1-15,-5 3 0 0,5-2-14 0,-8 5 0 16,-3 1-9-16,-3 3 9 0,-1-4-15 0,-3 7 3 0,0 3 1 16,-4 3 0-16,-3-3 11 0,-1 10-13 15,5-1 5-15,-1 7 8 0,-7-1-10 0,11-2 10 0,4-4 0 16,2 7-9-16,-2 3-7 0,6 0 0 0,4-10-1 16,4 1 0-1,3 5-28-15,-4 1-6 0,4-7-1 0,11 1 0 0,6-1 22 0,-3 1 4 0,1-10 1 16,-1 9 0-16,10-9 17 0,1 0 8 0,-4-3-8 0,0-3 8 15,1-4 0-15,-1 4 0 0,3-4 0 0,1 1 0 16,-4-10 22-16,0 0 6 0,1 4 2 0,-1-4 0 16,-7-9 21-16,7 9 4 0,-3-6 1 0,3 0 0 15,-7-10-20-15,4 7-4 0,-8-6-1 0,8 5 0 16,-4-8-31-16,-3-1 0 0,-8-3 0 0,1 4 0 16,6-7-26-16,-6 9 2 0,-8 1 0 0,-3 6 0 15,0-1 13-15,0 14 11 0,-4-7-13 0,1 9 5 16,-4 1 8-16,0 5 9 0,7 4-1 0,-4 3-8 0,-3 0 0 15,0 10 0-15,3 2 0 0,-3 10 0 16,0 0 0-16,-4 3-17 0,11 3 1 0,-3 7 1 0,3-1 15 0,3-5 0 16,-3 5 12-16,3 4-12 0,4-4 14 0,4 1-4 15,3-1-1-15,7-2 0 0,0 8-9 0,4-5-11 16,-4-4 3-16,7 4 0 16,-3-1-46-16,3-6-9 0,4-3-1 0,-4 4-772 15</inkml:trace>
  <inkml:trace contextRef="#ctx0" brushRef="#br0" timeOffset="34894.291">22938 5561 2350 0,'0'0'52'0,"0"0"10"0,0 0 2 0,0 0 3 0,0 9-54 0,7 4-13 0,0-4 0 0,0-3 0 31,3 4-22-31,-6 6-7 0,-1-7-2 0</inkml:trace>
  <inkml:trace contextRef="#ctx0" brushRef="#br0" timeOffset="36995.466">8819 10964 921 0,'0'0'40'0,"0"0"10"0,0 0-40 0,0 0-10 0,8 0 0 0,-5-3 0 15,-3 3 165-15,7 0 31 0,7-7 7 0,-3 7 1 16,-1-3-128-16,1-3-24 0,3 6-6 0,0 0-1 16,0-3-26-16,0-3-6 0,1 6-1 0,2-10 0 15,1 10-4-15,-1-6-8 0,8 6 11 0,-7-9-11 16,6 9 8-16,1-4-8 0,0-2 0 0,3 3 0 15,0 3 8-15,4-6-8 0,7 6 0 0,-4 0 0 16,0-3 0-16,4-4 8 0,4 7-8 0,-1 0 0 16,0 0 10-16,8-3-10 0,-8 3 8 0,0-6-8 0,8 6 8 15,-1 0-8-15,4 0 8 0,3 0-8 16,-3 0 25-16,4 0 0 0,-4-6 0 0,0 6 0 0,0 0-25 16,3 0 0-16,7 0 8 0,-6 0-8 0,-8 0 0 0,8 0 0 15,10 0-10-15,-7 0 10 0,0 0 0 0,-4 0 13 16,4 0-1-16,0 0 0 0,0 0-12 0,0 0 0 15,4 0 0-15,10 0 0 0,0 6 0 0,-7-6 0 16,-4 6-13-16,4-3 4 0,11-3 9 0,-1 7 11 16,-2-4-3-16,-1 3 0 0,-4-3-8 0,8-3 0 15,-1 10 0-15,5-10 0 0,-5 9 0 0,1-9 0 16,-1 6 0-16,-3-3 0 0,-3 4 0 0,3-1 0 16,4-3 0-16,-4-3 0 0,3 0 0 0,-2 6 0 0,-1-6-12 15,-4 3 12-15,1-3 0 0,-1 7 0 16,4-4 0-16,0-3 12 0,1 6-12 0,-8-6 0 0,0 3-12 15,0-3 12-15,0 7 0 0,0-4 0 0,0-3 0 0,0 6 12 16,3-6-12-16,-6 6-11 0,3-3 3 0,-4-3 0 16,1 7 8-16,-1-7 11 0,1 0-3 0,-1 0 0 15,1 0-8-15,-4 0 0 0,3 0 0 0,-3-7 0 16,0 7 0-16,0 0 0 0,4 0 9 0,-4 7-9 16,0-4 21-16,0-3 0 0,3 0 0 0,-6 6 0 15,-1-6-1-15,-3 3 0 0,3 3 0 0,-3-2 0 16,0 2 0-16,-3-3 0 0,-1 3 0 0,-3-6 0 15,0 0-20-15,0 3 0 0,-4 4 0 0,-3-7 0 16,-4 6 0-16,-3-3 0 0,-4-3 0 0,0 0 0 16,-3 0-13-16,-4 0-1 0,0 6 0 0,-3-3 0 15,-1-3-17 1,-2 0-3-16,-1 0-1 0,-4 0 0 0,-3 7-26 0,0-7-6 16,0 0-1-16,-7 0-514 0,0 0-103 0</inkml:trace>
  <inkml:trace contextRef="#ctx0" brushRef="#br0" timeOffset="38896.2">2755 11669 518 0,'-10'-3'46'0,"10"3"-37"0,0 0-9 0,0 0 0 0,-4 0 139 0,4 0 25 15,0-6 6-15,0 6 1 0,0 0-94 0,0 0-18 16,0 0-4-16,0 0-1 0,0 0-14 0,0 0-4 15,0 0 0-15,0 0 0 0,4 0-4 0,6 0-2 16,-10 0 0-16,11-3 0 0,-1 3-14 0,1 0-4 16,3 0 0-16,-3 3 0 0,-1-3-12 0,4 0 11 15,0 6-11-15,-3-6 10 0,7 3-2 0,10-3 0 16,-3 0 0-16,-1 7 0 0,1-7 9 0,3 0 2 16,4 3 0-16,-4-3 0 0,4 6-3 0,3-6 0 15,0 0 0-15,4 0 0 0,0 0-2 0,3 0-1 16,-3 0 0-16,0 0 0 0,3 6-4 0,8-6-1 15,-8 0 0-15,4 3 0 0,-4-3-8 0,1 7 10 0,2-7-10 16,1 3 10-16,0-3-2 0,-3 0-8 0,2 0 12 0,1 0-4 16,4 0-8-16,-4 6 0 0,3-6 0 0,-3 3 8 15,3-3-8-15,-7 7 0 0,4-7 0 0,0 3 8 16,4-3-8-16,6 0 0 0,-7 0 0 0,-3 0 0 16,7 6 0-16,-3-3 0 0,-5-3 9 0,1 6-9 15,4-6 0-15,-4 0 0 0,-1 0 0 0,5 0 0 16,-8 0 13-16,11 0-1 0,-4 0-1 0,1 0 0 15,-1 0 1-15,1 0 0 0,-1-6 0 0,0 6 0 16,-3 0-12-16,4 0 8 0,6 0-8 0,1 0 8 16,3 0-8-16,-8 0 0 0,5 6 0 0,-8-6 0 15,4 0 0-15,4 0 0 0,-1 0 0 0,-3 0 0 16,7 0 8-16,0 0-8 0,-11 4 8 0,1 2-8 16,3-6 0-16,-4 0 0 0,-3 6 0 0,3-3 0 0,-3-3 0 0,4 0 0 15,-1 0 0-15,-7 0 0 0,4 0 0 0,-4 0 8 16,11 0-8-16,-3 0 12 0,-1 0-12 0,4 0 0 15,-11 0 0-15,8 0-11 0,-4 0 11 0,3 0 0 16,-3 0 0-16,3 0 0 0,4 0 0 0,0 0 0 16,-4 0 0-16,-3 0 0 0,4 0 0 0,-1 0 0 15,-7 0 8-15,8 0-8 0,-4 0 0 0,3 0 0 16,-3 0 0-16,3 0-8 0,-6 0 8 0,6 0 0 16,-3 0 8-16,-4 0-8 0,1 0 0 0,-1 0 0 15,0 0 0-15,1 0 0 0,-1 0 0 0,0 0 0 16,4 0 0-16,0-3 0 0,0 3 0 0,0-6 0 15,-4 6 0-15,0 0 0 0,1 0 0 0,-1 0 0 16,0 0 0-16,-6 0 0 0,6 0 0 0,0 0 0 0,-6 0 0 16,6 0 0-16,0 0 0 0,-6 0 0 0,6 0 0 0,0 0 0 15,-7 6 0-15,4-3 0 0,0-3 0 0,0 6 8 16,-4-6-8-16,4 4 0 0,0-4 0 0,3 0 8 16,0 0-8-16,1 0 12 0,-4 0-4 0,6 0 0 15,-2 0-8-15,3 0 0 0,-8 0 0 0,5 0 8 16,-4 0-8-16,3 0 0 0,-3 0 0 0,0 0 0 15,3 0 0-15,0 0 0 0,1 0 0 0,-5 0 0 16,8 0 0-16,-3 0 0 0,-5 0 0 0,5 0 8 16,-1 0-8-16,0 0 8 0,-3 0-8 0,3 0 8 15,4 0-8-15,-3-4 0 0,3 4-8 0,-4 0 8 16,-3 0 0-16,3 0 0 0,4 0 0 0,-4 0 0 16,-3 0 0-16,0 0 0 0,7 0 0 0,-4 0 0 15,-7 4 0-15,8-4 0 0,2-4 0 0,1 8 0 16,0-4 0-16,0 0 0 0,0 0 0 0,3 0 0 0,8 6 0 15,-11-6 8-15,-4 0-8 0,4 0 8 0,3 3-8 0,-3-3 0 16,0 0 0-16,0 6 0 0,0-6 0 0,0 3-13 16,3-3 3-16,-3 0 1 0,0 0 9 0,-1 7 0 15,5-7 0-15,-1 0-8 0,-3 0 8 0,0 3-10 16,3-3 10-16,1 6-10 0,-4-12 10 0,-1 6 0 16,1 6 0-16,0-6 0 0,-3 0 0 0,-1 0 0 15,-3 0 0-15,-1 0 0 0,1 0 0 0,0 0 0 16,3 0 0-16,-3 0 0 0,4 0 0 0,-1-6 0 15,0 6 0-15,1-3 0 0,-5 3 0 0,5 0 0 0,-4 0 0 16,-1 0 0-16,1 0 0 0,0 0 0 0,3 0 0 16,1 0 0-16,-1 0 0 0,4 0 0 0,-11 0 0 15,4 0 0-15,0 0 0 0,-1 0 0 0,-2 0 0 16,-1 0 0-16,-3 0 0 0,0 0 0 0,3 0 0 0,-7 0 0 16,4 0 0-16,-4 0 0 0,4 0 0 0,0 0 0 15,-4-7 0-15,0 7 9 0,0 0-9 0,0 0 0 16,4-3 9-16,0 3-9 0,0-6 0 0,-1 6 9 15,1 0-9-15,-4 0 0 0,1 0 0 0,-1 0 0 16,4 0 0-16,-8 0 0 0,4 0 0 0,-3 0 0 16,3 0 11-16,-3 0-3 0,0 0-8 0,-1 0 12 15,-2 0-12-15,-1 0 0 0,0 0 0 0,0 0-10 16,-3 0 2-16,-1 0 0 0,-2 0 0 0,-5 0 0 16,4 6-22-16,-7-6-4 15,4 0-1-15,-11 0 0 0,0 0-101 0,0 0-20 0,0 0-4 16,-25 3 0-16</inkml:trace>
  <inkml:trace contextRef="#ctx0" brushRef="#br0" timeOffset="40561.602">2861 12507 172 0,'0'0'16'0,"0"0"-16"0,0 0 0 0,0 0 0 15,-7 0 176-15,7 0 33 0,0 0 7 0,0 0 0 16,0 0-112-16,0 0-24 0,0 0-4 0,7-10 0 15,-7 10-4-15,0-6-1 0,4 3 0 0,3-3 0 16,0 2-13-16,3-2-2 0,8 3-1 0,-11-3 0 16,11 3-21-16,-4-4-4 0,10 4-1 0,-2-3 0 15,-5 6 1-15,4-3 0 0,4-3 0 0,0 6 0 16,7-7-9-16,-8 7-1 0,4-3-1 0,4 3 0 16,-7-6-7-16,10 6 0 0,4 0-1 0,0 0 0 15,3 0-11-15,-7-3 0 0,8 3 9 0,-1 0-9 16,0 0 0-16,1 0 0 0,-4 0 0 0,-1 0 0 0,8 0 0 15,0 0 0-15,0 0 0 0,-7 0 0 0,7 0 0 0,3 3 0 16,-3-3 0-16,3 0 0 0,1 0 0 16,-5 0 0-16,5 6 0 0,-4-6 0 0,3 0 0 0,0 0 0 15,1 0 0-15,6 0 0 0,-3 0 0 0,4 0 8 16,3 0-8-16,-11 0 11 0,4 0-11 0,3 0 0 16,1 0 0-16,-8 0 0 0,4 0 0 0,4 0 8 15,-1 0 0-15,4 0 0 0,-11 0-8 0,4 0 0 16,-3 0-10-16,3 0 10 0,7 0 0 0,0 0 0 15,-8 0-8-15,8 0 8 0,-3 0 0 0,3 0 0 16,-7 0 0-16,0 0 0 0,3 0 0 0,1 0 0 16,3 0 0-16,-4 0 0 0,4 0 0 0,-7-6 0 0,7 6 0 15,-4 0 0-15,-3 0 0 0,-3-3 0 0,3 3 0 16,-1 0 0-16,5 0 0 0,-8-7 0 0,4 7 0 16,0 0 0-16,-3 0 8 0,2 0-8 0,-6 0 0 0,4-3 0 15,-1 3 10-15,4 0-10 0,-7-6 8 0,3 6-8 16,1 0 0-16,-1 0 0 0,4 6 0 0,0-6 0 15,-4 0 0-15,-3 0 0 0,7 0 0 0,3 0 0 16,-10 0 11-16,4 0 0 0,6-6 0 0,1 6 0 16,-1 0 4-16,-3 0 1 0,-4 0 0 0,4-3 0 15,-3 3 7-15,-1-6 1 0,0 6 1 0,1 0 0 16,3 0-16-16,3-4-9 0,-6 4 10 0,2-6-10 16,1 6 9-16,0 0-9 0,-3-6 8 0,3 3-8 15,0 3 9-15,-1 0-9 0,8 0 10 0,-3-6-10 16,-4 6 8-16,3 0-8 0,-3 0 0 0,0 0 9 15,4 0-9-15,-5 0 8 0,-2-4-8 0,6 4 8 16,-3-6-8-16,0 6 12 0,-4 0-12 0,1 0 12 0,3 0-12 16,0 0 0-16,-7 0 9 0,3 0-9 0,-3 0 0 0,0 6 0 15,0-6 0-15,-1 4 0 0,1-4 0 0,0 0 0 16,-4 0 0-16,8 0 0 0,-4 6 0 0,-4-6 0 16,-3 0 0-16,3 3 0 0,1 3 0 0,-1-6 0 15,0 0 0-15,-3 0 0 0,3 0 0 0,1 0 0 16,-1 6 0-16,-3-6 0 0,0 0 0 0,-1 0-8 15,8 0 8-15,-7 0 0 0,-7 0-8 0,3 0 8 16,7 0-8-16,-6 0 8 0,-5 0-8 0,1 0 8 16,7 4-8-16,-4-4 8 0,1 0 0 0,-5 0-10 15,-13 0 10-15,7 0 0 0,10 6 0 0,-7-6 0 0,-10 3 0 16,3-3 0-16,7 0 0 0,-3 0 0 0,0 6 0 16,-4-6 0-16,0 0 0 0,0 0 0 0,0 0 0 0,0 0 0 15,-3 0 0-15,3 0 0 0,11 0 0 0,-7 0 0 16,-4 0 0-16,0 0 0 0,7 0 0 0,0 0 0 15,4 0 0-15,-4 0 0 0,1 0 0 0,-1-6 0 16,7 6 0-16,0 0 0 0,-10 0 0 0,3 6 0 16,4-6 0-16,0 0 0 0,-4 0 0 0,0 0 0 15,4 0 0-15,0 0 0 0,0 3 8 0,3-3-8 16,0 0 0-16,4 0 0 0,-4 0 0 0,4 0 0 16,3-3 0-16,-3 3 0 0,0 0 0 0,-4 0 0 15,0-6 0-15,1 6 0 0,-1 0 0 0,4 0 0 16,-4 0 0-16,4 0 0 0,3 6 0 0,1-6 0 15,-1 0 0-15,-3 0 0 0,3 0 0 0,0 0 0 0,-6 3 0 16,6-3 0-16,-7 0 0 0,4 0 0 0,3 0 0 16,-3 0 0-16,4 0 0 0,-1 0 0 0,-3 0 0 15,7-3 0-15,-4 3 0 0,0 0 0 0,-3-6 0 16,0 6 0-16,0 0 0 0,-4 0 0 0,-3 0 0 0,3 0 0 16,-3-3 0-16,-1 3 0 0,1-6 0 0,-4 6 0 15,4 0 0-15,-7 0 9 0,3 0-9 0,-7 0 12 16,4 0-12-16,-4 0 12 0,4 6-12 0,-4-3-16 15,-3-3 4-15,-4 0 1 16,-4 6-34-16,1-6-7 0,-4 3-2 0,-7-3-913 0</inkml:trace>
  <inkml:trace contextRef="#ctx0" brushRef="#br0" timeOffset="42640.377">2790 13309 691 0,'0'0'30'0,"0"0"7"0,0 0-29 0,0 0-8 0,0 0 0 0,0 0 0 15,0 0 165-15,0-6 32 0,4 3 7 0,-4 3 0 16,7-6-116-16,4-4-23 0,3 10-5 0,-4-9 0 16,1 9-15-16,3-3-2 0,-3-3-1 0,3 6 0 15,10-4-42-15,-2-2 0 0,2 6 0 0,1 0 0 16,0 0 0-16,3-3 0 0,4 3 0 0,3 0 0 16,-7 0 0-16,4 0 0 0,3-6 0 0,0 6 0 15,4 0 0-15,0 0 0 0,3 0 0 0,1 0 0 16,-1 0 12-16,7 6-4 0,-3-6 0 0,-7 0 0 15,7 0-8-15,-7-6 0 0,7 6 0 0,-4 0 0 0,4-7 0 16,0 7 0-16,0-3 9 0,-4 3-9 16,4 0 0-16,0 0 0 0,-1 0 0 0,5 0 0 0,-11 0 0 15,7 0 9-15,-1 0-9 0,-6 0 0 0,7-6 0 16,3 6 0-16,-3 0 0 0,-3 6 0 0,10-6 0 0,-4 3 0 16,0-3 0-16,-3 7 0 0,-3-7 0 0,2 0 0 15,1 0 0-15,0 0 0 0,4 0 0 0,-1-7 0 16,0 7 0-16,-3 0 0 0,0-3 0 0,3 6 10 15,4-3-10-15,-7 0 8 0,0 0-8 0,0-3 0 16,3 3 0-16,1-6 8 0,3 6 0 0,0 0-8 16,-1-3 12-16,5 3-4 0,-11 0-8 0,7 0 0 15,-4 0 0-15,0 0 8 0,4-6-8 0,-3 6 0 16,-1 0 0-16,4-4 0 0,0 4 8 0,-4-6-8 0,1 3 8 16,-1-3-8-16,1 6 0 0,-5 0 0 0,5-3 0 15,-1-4 0-15,-3 7 0 0,0-6 0 0,3 3 0 16,1-3 0-16,-1 6 9 0,-3-10-9 0,3 10 10 0,-3-3-10 15,0 3 12-15,-4-6-4 0,1 3-8 0,3-4 12 16,3 7-2-16,-7 0-1 0,4 0 0 0,0-3 0 16,0-3-9-16,3 6 8 0,-10-9-8 0,3 9 8 15,4 0-8-15,-7 0 0 0,3-7 0 0,1 7 0 16,-1 0 0-16,0-3 0 0,-6 3 0 0,6 0 0 16,0 0 11-16,-6-6-3 0,6 6-8 0,0-3 12 15,-6 3-12-15,2-6 9 0,1 2-9 0,-4 4 8 16,4 0-8-16,-3 0 0 0,-1 0 0 0,4 0 0 15,-4 0 0-15,4 0 0 0,-1 0 0 0,-2-6 0 16,-8 6 0-16,7 0 8 0,-3 0-8 0,3 0 8 16,-3 0-8-16,-4 0 8 0,0 0-8 0,1 0 8 0,2-3-8 15,-2 3 10-15,2-6-10 0,1 6 10 0,0 0-10 0,3 0 10 16,-3-3-10-16,3 3 10 0,-3 0-10 0,3 0 0 16,1-7 0-16,-5 7 8 0,1 0 2 0,3 0 0 15,-3 0 0-15,0-6 0 0,0 12-10 0,-1-6 0 16,1 0 0-16,0 0 0 0,3 0 0 0,0 0 0 15,-6 0 0-15,6 0 0 0,4 0 0 0,-4 0 0 16,4 0 0-16,-4 0 0 0,-3 0 0 0,7 0 0 16,-8 0 0-16,5 0 8 0,-1 0-8 0,0 0 0 15,4 0 0-15,0 0 0 0,3 0 0 0,0 0-11 16,1 0 11-16,-1 0-8 0,-7 0 8 0,4 0 0 16,0 0 8-16,0 0-8 0,-4 0 0 0,0 0 0 15,4 0 0-15,0 7-12 0,-4-7 12 0,4 3 0 0,0-3 0 16,0 0 0-16,3 0 0 0,-3 0 0 0,-4 0 0 0,0 0 0 15,4 0 0-15,-4 0 0 0,-3 0 0 0,0 0 0 16,3 0-14-16,-3 0 2 0,0 0 1 0,-4 0 0 16,-3 0 11-16,3 0 0 0,4 0-9 0,-8 0 9 15,-10 0 0-15,11 0 0 0,10 0 0 0,-6 0 0 16,-8 0 0-16,3 0 0 0,5 0 0 0,-1 0 0 16,4 0 0-16,-8 0 0 0,1-3 0 0,3 3 0 15,1 0 0-15,-5 0 0 0,1 0 0 0,0 0 0 16,6 3 0-16,-2-3 0 0,-5 0 0 0,-3 0 0 15,8 0 0-15,-5-3 0 0,5 3 0 0,-8-7 0 16,0 7 0-16,4 7 0 0,3-7 0 0,-3 3-11 16,-8-3 11-16,1-3 0 0,6 3 0 0,-2-7 0 15,-1 7 0-15,0 0-8 0,0 0 8 0,0 0-8 0,-3 0 8 16,3 0 0-16,0 0 0 0,0 0 0 0,1 0 0 16,-1 0 0-16,0 0 0 0,0 0 0 0,0 0 0 0,4 0 0 15,-4 0 0-15,4 0 0 0,0 0 0 0,-1 0 0 16,1 0 0-16,0 0 0 0,3 0 0 0,-3 0 0 15,-1 0 8-15,-3 0-8 0,4 0 0 0,-7 0 0 16,3 0 0-16,-3 7 0 0,-1-7 0 0,1 3 0 16,-1-3 0-16,1 0 0 0,0 6 0 0,-1-3 0 15,1-3 0-15,0 0 0 0,-4 6 0 0,7-6 0 16,0 4 0-16,-3-4 0 0,-1 6 8 0,1-3-8 0,3-3 8 16,-3 0-8-16,-1 6 8 0,5-6-8 15,-5 0 10-15,4 3-10 0,-3-3 0 0,0 7 0 0,-1-7 0 16,1 0 0-16,-4 0 0 0,-3 6 0 0,3-6 0 0,0 0 0 15,0 0 0-15,0 0 0 0,0 0 0 0,-3 0 0 16,-1-6 0-16,1 6 0 0,0 6 0 0,-1-3 0 16,4-3 10-16,-3 0-10 0,-1 6 10 0,1-3-10 15,3-3 8-15,-3 0-8 0,3 0 0 0,0 0 9 16,-3 7-9-16,6-7 0 0,-3 0 0 0,0 0 0 16,0 3 0-16,1-3 0 0,-1 6 0 0,0-3 0 15,-4-3-12-15,5-3 12 0,-5 6-12 0,4-3 12 16,0 0-8-16,0 0 8 0,1 0 0 0,2 0 0 15,-3 0 0-15,0 0 0 0,1 0-9 0,2 0 9 16,1 0 0-16,-1 0 0 0,1 0 0 0,0 7 0 16,3-4 0-16,0-3 0 0,-3 0 0 0,3 0 0 15,0 6 0-15,4-6 0 0,-8 0 0 0,8 3 0 0,-4-3-8 16,4 6 8-16,0-6 0 0,-1 7 0 0,-3-7-9 0,4 3 9 16,3-3 0-16,-3 6-9 0,3-3 9 0,1-3 0 15,-1 6 0-15,0-2 0 0,0-4 0 0,0 0 0 16,1 6 0-16,-1-6 0 0,0 3 0 0,4-3 9 15,3-3-9-15,0 3 10 0,-3 3-10 0,3-3 0 16,-6 0 9-16,2 0-9 0,1 0 0 0,3 6 0 16,-6-6 0-16,2 3 0 0,1 4-9 0,0-1 9 15,-4-3-10-15,0-3 10 0,1 0 0 0,-1 6 0 16,0-2-8-16,0-4 8 0,0 0 0 0,1 0 0 16,2 6 0-16,1-6 0 0,0 3 0 0,0-3 0 15,-1 0 0-15,1 0 0 0,3 0 0 0,-3 0 0 0,0 0 0 16,0 0 0-16,-1 0 0 0,1 0 0 0,-4 0 0 15,4 0-9-15,3 0 9 0,1 0-8 0,3 6 8 16,-4-3-8-16,-3-3 8 0,-1 7 0 0,5-4-9 0,2-3 9 16,-2 6 0-16,-1-3 0 0,0 3 8 0,-3-6-8 15,0 7 11-15,-1-4-3 0,1-3-8 0,3 9 12 16,-3-9-12-16,4 10 0 0,-1-10 0 0,0 6 0 31,-3-3-22-31,3-3-7 0,-7 6-2 0,4-6-565 0,-4 0-114 0</inkml:trace>
  <inkml:trace contextRef="#ctx0" brushRef="#br0" timeOffset="45576.912">11395 12463 820 0,'24'0'36'0,"-24"0"8"0,0 0-35 0,0 0-9 0,15 0 0 0,-5 0 0 16,-3 0 92-16,0 0 16 0,4 0 3 0,3 0 1 15,4 0-32-15,-8-3-5 0,-10 3-2 0,0 0 0 16,11-7-12-16,-11 7-2 0,0 0-1 0,0 0 0 16,0 0-12-16,0 0-2 0,0 0-1 0,-4-3 0 15,-6-3-11-15,-1 3-1 0,4-3-1 0,-4 6 0 16,-6-7-14-16,-1 7-4 0,8-3 0 0,-5 3 0 16,-2 0-4-16,-4 0 0 0,7 0-8 0,-4 0 12 15,0 0-12-15,1 0 9 0,-5 0-9 0,5 0 8 16,6 0-8-16,-6 3 0 0,-8 4 0 0,0-7 0 15,4 6 11-15,0-3-3 0,-4-3-8 0,0 9 12 16,4-9-12-16,0 10 0 0,3-4 0 0,-3-3 0 16,-10 7 0-16,6-4 0 0,14-3 0 0,-6 3 0 15,-5 4 8-15,8-1 0 0,0-3-8 0,4-3 12 16,-4 7-3-16,3-1-1 0,4-2 0 0,0 2 0 16,3 7 1-16,1-7 0 0,-8 4 0 0,8 2 0 15,6 4-9-15,-3-3 12 0,0-4-12 0,0 4 12 0,4 3-12 16,-1 0 10-16,4 6-10 0,-3-6 10 0,-4 6-1 0,3 0 0 15,8-3 0-15,-4 3 0 0,-10 0-1 0,6-6 0 16,8 9 0-16,-4-3 0 0,-4 0 4 0,1-3 0 16,3 3 0-16,-4 3 0 0,-3-3-1 0,0 0 0 15,4-3 0-15,3 0 0 0,7 0 4 0,-7-6 1 16,-10 9 0-16,6-6 0 0,4-7 1 0,0 4 1 16,-7 3 0-16,-3-10 0 0,-1 7-2 0,8-7-1 15,-1 7 0-15,-3-13 0 0,-3 7-3 0,3-1-1 16,7-3 0-16,-7-6 0 0,-11 3-1 0,11-3 0 15,11 7 0-15,-11-7 0 0,0 0-2 0,0 0-8 16,3 0 12-16,8 6-4 0,3-6-8 0,-3 3 10 16,-11-3-10-16,10 0 10 0,4 0-10 0,0 6 0 0,-14-6 0 15,7 0 0-15,7 4 8 0,1-4-8 0,-5 0 8 16,4 6-8-16,7-3 8 0,-3-3-8 0,0 6 0 0,-1-3 8 16,-6-3-8-16,10 10 0 0,7-4 0 0,1-6 0 15,-1 3 0-15,4 3 0 0,6-6 0 0,8 10 0 16,-3-10 0-16,2 6 0 0,1-3 0 0,4-3 0 15,3 7 0-15,-1-4 0 0,-2 6 0 0,-1-9 0 16,4 6 0-16,-3-3 0 0,-1 4 0 0,4-1 0 16,0-3 0-16,0 7 0 0,0-10 0 0,0 9 0 15,-4-3 0-15,0-3 8 0,1 7-8 0,3-4 0 16,3-3 0-16,1 3 0 0,-8 4 0 0,0-1 0 16,1-2 8-16,-1-4 4 0,-3 6 0 0,3-9 0 15,1 9-12-15,-1-2 0 0,4 2 0 0,-4-3 8 16,-3-2-23-16,7 2-5 0,-3-3 0 0,-1 3-1 0,-3-3 8 15,7-3 1-15,-7 10 1 0,3-10 0 0,0 6 11 0,4 3 14 16,4-2-3-16,-1-4-1 0,1 3-10 0,-1-3 0 16,1-3-12-16,-1 7 12 0,0-4-11 0,-3-3 11 15,-3 6-8-15,-1-3 8 0,4-3 0 0,-4 6 0 16,1-6 0-16,3 0 0 0,-4 0 0 0,0 0 0 16,1 4 0-16,-1 2 0 0,1-6 0 0,-4 0 0 15,3 6 0-15,4-3-8 0,-4-3-2 0,1 0 0 16,-5 0 0-16,5 0 0 0,-8 0 1 0,4 0 0 15,-4 0 0-15,4 0 0 0,0 0-3 0,0 0 0 0,0 0 0 16,0-3 0-16,-4 3 0 0,4 0-1 0,0 0 0 16,-4-6 0-16,0 6 13 0,-3-6 0 0,4 6 0 0,-8-4 0 15,4 4 8-15,-4 0 4 0,4 0 0 16,-4-6 1-16,0 6-13 0,-3-3 0 0,0-3 0 0,3 3 0 16,-3-4-10-16,0 7 10 0,-1-9-8 15,1 6 8-15,0-4 0 0,0-2 0 0,-4 3 0 0,0-4-8 16,-3 7 8-16,3-3 8 0,0-3-8 0,0-1 11 15,1 1-27-15,-5 2-4 0,8-2-2 0,-7 0 0 16,3 6 22-16,-3-7 0 0,-4-6 0 0,-4 7 0 16,5 3 0-16,-1-7 0 0,-4 4 0 0,1-1 0 15,-4-5 0-15,0 5 12 0,-3 1-12 0,3 0 12 16,-3-7-12-16,3 6 0 0,-4-5 9 0,1 5-9 16,-1-2 0-16,1-4 0 0,0 0 0 0,-4 4 0 15,3 2-12-15,-3-5 2 0,4-4 1 0,-4 10 0 0,0-7 0 16,4 3 0-16,-1-2 0 0,-3-1 0 0,-3 3 9 0,3-2 0 15,0-1 0-15,0 4-8 0,-4-4 8 0,1-3 0 16,-1 3 0-16,1 4 0 0,0-4 0 0,-4 7 0 16,0-10 0-16,0 10 0 0,0-7-14 0,-4 3 2 15,0-2 1-15,-3 5 0 16,0 1-17-16,0-7-4 0,-3 4-1 0,-1-4 0 16,-3 10 2-16,0-7 1 0,-4-3 0 0,4 7 0 0,-7-7 18 15,3 7 12-15,-3-4-13 0,0-2 5 0,0 5 8 0,0-5 0 16,3 5 0-16,-3-2 0 0,-7-4 0 0,3 7 8 15,0-7-8-15,1 7 11 0,-1-1-11 0,-3-9 12 16,-4 4-12-16,0 5 12 0,0-2-12 0,1-4 0 16,-8 0 0-16,0 4 8 0,-3-4-8 0,-4 7 0 15,0-7 0-15,-3 7 0 0,-1-1 0 0,1 1 0 0,-4-4 0 16,0-2 0-16,4 8 0 0,-8 4 0 0,4-6 0 0,-7-1 0 16,4 1 0-16,3 0 0 0,-4 2 10 0,1-2-10 15,3 3 18-15,4-4-3 0,-4 7-1 0,0-3 0 16,0-4 0-16,0 7 0 0,0-6 0 0,4 3 0 15,-1-4 0-15,4 4 0 0,1 3 0 0,-1-4 0 16,0 4-6-16,0-3-8 0,4-3 11 0,-4 9-11 16,0-10 8-16,4 4-8 0,-1 3 0 0,-3-3 0 15,-3 6 0-15,0-4 0 0,3-2 0 0,0 3 0 16,0-3 0-16,4 6 0 0,-4-3 0 0,0-4 0 16,0 4 0-16,4-3 0 0,-4 6 0 0,4 0 0 15,-1-3 0-15,1-4 0 0,0 7 10 0,3 0-10 0,0 0 8 16,0 0-8-16,0-6 0 0,1 3 8 15,-1 3-8-15,0-6 0 0,-3 6 9 0,-1 0-9 16,1 0 11-16,0 0-3 0,3 0 0 0,0 0 0 0,-3 0 1 16,3 0 0-16,0 0 0 0,4 0 0 0,-4 0-9 0,4 6 12 15,-4-6-12-15,4 3 12 0,-4-3-12 0,0 6 10 16,0-6-10-16,4 7 10 0,-4-4 2 0,4-3 1 16,0 6 0-16,-1-3 0 0,-2 4-13 0,6-4-13 15,0-3 2-15,-3 6 1 0,-1-6 10 0,-2 3 16 16,-1-3-4-16,0 6-1 0,-3-2-19 0,-1-4-4 15,-10 6-1-15,1-3 0 0,-1 3 1 0,-4 0 1 16,-3-2 0-16,-10 5 0 16,-15 0-41-16,4 1-8 0,-4-1-1 0,-10 13-944 0</inkml:trace>
  <inkml:trace contextRef="#ctx0" brushRef="#br0" timeOffset="52834.17">29563 1977 1378 0,'0'0'30'0,"0"0"6"0,-7-4 2 0,0-2 2 0,-4 6-32 0,1-3-8 0,-5 3 0 0,-2 0 0 16,-1 0 16-16,-7 3 1 0,-3 3 1 0,-4-2 0 0,-3 11-2 0,0-5 0 16,-4 2 0-16,0 4 0 0,-3-7 2 0,7 16 0 15,-1-9 0-15,1 6 0 0,0-3-18 0,7 6 0 16,3 3 8-16,0-3-8 0,1 3 10 0,2-2-2 16,8 2 0-16,0-3 0 0,7-6-8 0,4 9 0 15,6-6 0-15,1 0 8 0,3-3-8 0,3 6 10 16,4 0-10-16,4-13 10 0,0 13-10 0,3-6 12 15,0 3-12-15,0 0 12 0,4-6-12 0,0-4 8 16,-1 4-8-16,4 3 8 16,-3-10-45-16,3 1-10 0,-3-4-1 0,3 0-416 15,-7-6-82-15</inkml:trace>
  <inkml:trace contextRef="#ctx0" brushRef="#br0" timeOffset="53156.122">29595 2522 172 0,'0'0'16'0,"0"0"-16"0,7-3 0 0,-7 3 0 16,0 0 241-16,0-6 46 0,0 6 9 0,0 0 1 15,0 0-163-15,0 0-33 0,0 0-6 0,0 0-2 16,0 0-33-16,-4 9-8 0,1 1 0 0,-1-4-1 16,0 10-27-16,4-4-6 0,-3 7-1 0,3-3 0 15,0-1-17-15,3 4 0 0,1-6-11 0,3 9 11 16,0-4-10-16,4-5 10 0,3 3-8 0,0 2 8 16,4-2-17-16,6-3 1 0,4-7 1 0,1 3 0 31,-1 1-33-31,4-1-8 0,3-9 0 0,-3 0-1 0,-1 0 5 0,-2 0 2 15,-5-9 0-15,-2-1 0 0,-1-5 9 0,-4 5 1 16,-3 1 1-16,-3-13 0 0,0 0 39 0,-8 3 13 0,1-3 0 0,-8 0 0 16,4 0 31-16,-7 0 7 0,-3 0 1 0,-5-3 0 15,-2 10 4-15,-1-4 0 0,-7 0 1 0,1 10 0 16,-1-7-9-16,-3 13-3 0,-4-7 0 0,4 4 0 0,-4 6-21 16,4-9-5-16,3 9-1 0,0 0 0 0,4 9-18 0,0-9 0 15,0 0 0-15,3 6 0 16,1-2-47-16,3 2-6 0,-1-3-2 0</inkml:trace>
  <inkml:trace contextRef="#ctx0" brushRef="#br0" timeOffset="53399.636">30427 2673 1926 0,'14'-3'85'0,"-3"-4"18"0,-1 7-83 0,8 0-20 0,0-3 0 0,6-3 0 16,1 6 9-16,0 0-9 0,-1 0 12 0,1 0-12 16,-4-6 15-16,0 6-4 0,-3 0-1 0,3 0 0 31,-7 0-136-31,0-3-27 0,1 3-6 0,-1 0-1 0</inkml:trace>
  <inkml:trace contextRef="#ctx0" brushRef="#br0" timeOffset="53954.258">30762 2648 1382 0,'0'0'123'0,"-3"6"-99"16,-1 3-24-16,4 1 0 0,-3-1 97 0,3 10 15 15,0-3 2-15,0-1 1 0,-4 4-87 0,4-6-16 16,-3 2-4-16,3 4-8 0,0-3 16 0,0-4-4 16,0 4-1-16,0-6 0 0,3 5-11 0,1-2 0 15,-4-7 0-15,0-6 0 16,3 9-41-16,-3-9-7 0,0 0-2 0,7 0 0 16,-7 0-31-16,11 0-7 0,-4-9 0 0,3 3-1 15,5-4 14-15,-5 1 3 0,1-10 1 0,3 3 0 0,3 4 55 0,-2-13 16 0,-5 6 0 16,8 0 0-16,3-6 0 0,0 6 16 0,-3-6 0 15,3 6-1-15,0 4 4 0,0 2 1 0,-3-3 0 0,3 7 0 16,-3 0 60-16,-4 2 13 0,3-2 3 0,-2 9 0 16,-5 0-20-16,1 9-3 0,-1-2-1 0,-3 2 0 15,4 0-46-15,-4 10-10 0,-3-3-1 0,-1 3-1 16,1 6-14-16,3 0 0 0,-7 3 0 0,7-9 0 16,-4 0 0-16,1 6 0 0,-1-6 8 0,4-4-8 15,0 4 0-15,0-9 0 0,-3-1 0 0,3 0-10 16,4 1-2-16,-1-10 0 0,1 9 0 0,-1-9 0 15,5 0 0-15,-1 0-1 0,7-9 0 0,-4 9 0 16,5-10 1-16,-5 1 0 0,-3 0 0 0,4-1 0 16,3-5 12-16,4 5 0 0,-8-6 0 0,5 4 0 15,-1-4 0-15,0 7 0 0,-3-1 0 0,-1-5 0 16,1 12 12-16,-4 3-2 0,0-7 0 0,-3 7 0 0,-1 7 14 16,-3-7 2-16,-3 9 1 0,3 0 0 0,-7 1-11 15,0 5-1-15,0-2-1 0,0 3 0 0,-4 3-5 0,4-4-1 16,0-2 0-16,4 2 0 0,-1 4-8 0,-3-3 0 15,8-7 0-15,-5 1-11 0,1-1-2 0,3 1-1 16,0-1 0-16,0-3 0 16,3-3-112-16,1 4-22 0,-1-4-5 0</inkml:trace>
  <inkml:trace contextRef="#ctx0" brushRef="#br0" timeOffset="54477.838">32050 2977 864 0,'0'0'76'0,"0"0"-60"0,0 0-16 0,0 0 0 16,0 0 149-16,0 0 27 0,0 0 6 0,0 0 1 16,-4 6-105-16,4-6-21 0,0 3-4 0,0 7-1 15,0-4-19-15,0-6-4 0,4 9-1 0,3 1 0 16,4-1-19-16,-4-2-9 0,3-4 8 0,4 3-8 16,0-6 0-16,-3 0-14 0,3 0 2 0,-3 0 0 31,3-6-36-31,0 6-6 0,-4-3-2 0,1-4 0 15,0 7-26-15,-4-9-6 0,0-1 0 0,-4 7-1 0,-3 3 40 0,4-6 8 16,-1-3 1-16,-3-1 1 0,-3 4 70 0,3-3 13 0,-4-1 4 0,4 1 0 16,-3 2 22-16,3-5 5 0,-4 12 1 0,4-10 0 15,-3 4-10-15,-1 6-2 0,1-12 0 0,-1 5 0 16,4 4-44-16,-7-3-10 0,4 6-2 0,-5 0 0 0,1-6-8 16,-3 6 0-16,-4 6 0 0,3 0 0 0,-3-3 0 0,-4 7 0 15,1 5 0-15,-1-5 0 0,0 2 0 0,-3 4 0 16,7 3 0-16,0-10 0 0,0 7 0 0,3 3 0 15,1-3 0-15,3-4 0 0,3 4 0 16,1 3 0-16,3-10 0 0,3 0 0 0,4 7 0 0,0-7 0 16,4-2 0-16,-1-4-11 0,5-3 11 0,2 0 0 15,1-3 8-15,0-4-8 0,-1-2 8 0,4 3-8 16,-3-4 8-16,3 1-8 0,-3-10 17 0,3 3-1 16,-3-2 0-16,-1-1 0 0,-3 0 16 0,0 0 4 15,-3-6 0-15,0 9 0 0,-1-6-36 0,-3 4 0 16,-3-4 0-16,-1 9 0 0,-3-2-9 0,0-4-9 0,-3 9-2 15,-4 1 0-15,0 3-3 0,-4 2-1 16,-7-2 0-16,1 12 0 0,-1-2 4 0,-3 2 0 0,-4-3 0 0,4 13 0 31,0-7-10-31,3 10-2 0,-3-10 0 0,7 13 0 16,-4-9-133-16,11 6-27 0</inkml:trace>
  <inkml:trace contextRef="#ctx0" brushRef="#br0" timeOffset="55101.894">32604 3294 1580 0,'0'0'70'0,"0"0"14"0,0 0-67 0,0 0-17 0,0 0 0 0,0 0 0 0,0 0 38 0,-4-13 4 16,4 10 1-16,0-3 0 0,-3-4 13 0,3-2 2 16,0-4 1-16,0 7 0 0,0-7-35 0,3 3-6 15,1-2-2-15,-1-1 0 16,1 4-43-16,-1-7-9 0,1-3-1 0,-1 9-1 15,1-2-43-15,-1-4-9 0,4 9-2 0,-3 1 0 16,-4 9 26-16,0 0 5 0,-4-6 1 0,4 6 0 0,0 0 49 0,-7 6 11 16,4-6 0-16,-4 12 0 0,3 1 12 0,1 0 0 15,-4-4 0-15,3 10 0 0,4-7 2 0,4 1 0 16,-1 6 0-16,1-10 0 0,3 7-14 0,3-7 0 16,1 1 0-16,0-1 0 0,-1-3 11 0,4-3-1 15,-3-3 0-15,7 0 0 0,-4 0 5 0,3-9 1 16,1 0 0-16,0-1 0 0,3-6 32 0,-4 4 6 15,5-4 2-15,-5-12 0 0,4 12 1 0,-3-6 1 0,0-3 0 16,-1 0 0-16,4-3-27 0,-3 3-6 0,0-3-1 16,-4 3 0-16,3-4-16 0,-2 4-8 0,-1-3 8 15,0 3-8-15,-7 6 0 0,-4 0 0 0,8 10 0 0,-8 0 0 16,-3-1 0-16,-3 10 0 0,3 0 0 0,0 0 0 16,-7 10 0-16,-4-1 0 0,-3 10 0 0,0 0 0 15,0-1 0-15,0 8 0 0,0-1 0 0,0 0 0 16,3 3 0-16,0-3 0 0,1 6-9 0,-1-6 9 15,4 10 0-15,4-16 0 0,-1 9 0 0,1-3 0 16,3-6-12-16,0 6-3 0,3-6 0 0,1 9 0 31,3-19-9-31,0 7-3 0,3 3 0 0,5-10 0 0,-1 7 11 0,0-13 1 0,-4 13 1 0,1-7 0 16,3-3 14-16,-3-2 0 0,-4 5 0 0,-4 0 0 0,1 1 0 16,-4-4 12-16,-4 4-3 0,1-4 0 0,-4-3 28 15,-4 6 6-15,0-2 1 0,-3-4 0 0,-3 3 5 16,3-6 2-16,-8 0 0 0,5 0 0 0,-4 0-9 15,-1 0-2-15,5-6 0 0,-1 3 0 0,1-4-18 0,2 7-4 16,1-9-1-16,4 0 0 0,-1 5-17 16,1-2 0-16,2 0-13 0,1-4 5 15,4 10-60-15,-1-9-11 0,4 9-2 0</inkml:trace>
  <inkml:trace contextRef="#ctx0" brushRef="#br0" timeOffset="55255.748">33098 3432 633 0,'0'0'28'0,"0"0"6"16,0 0-34-16,0 0 0 0,0 0 0 0,0 0 0 0,0 0 306 0,0 0 54 0,0 0 12 0,0 6 1 15,-4-3-255-15,4 6-51 0,4 1-11 0,-4 2-1 16,-4-2-43-16,1 2-12 0,3-5 0 0,0 2 0 31,-7 7-96-31,3-13-24 0,-3 6-5 0</inkml:trace>
  <inkml:trace contextRef="#ctx0" brushRef="#br0" timeOffset="56371.494">29023 3482 1825 0,'0'0'40'0,"-3"12"8"0,-8 4 1 0,0 0 3 0,1 6-41 0,-4 6-11 0,0-3 0 0,-4 3 0 16,7 7 8-16,-3-7-8 0,-3 6 12 0,2-2-4 16,1-10 7-16,0 6 1 0,0 6 0 0,0-18 0 15,0 3-24-15,3 0-5 0,1 0-1 0,3-4 0 32,3-5-118-32,1-1-23 0,3-9-5 0,0 0 0 0</inkml:trace>
  <inkml:trace contextRef="#ctx0" brushRef="#br0" timeOffset="56559.723">29365 3316 1267 0,'0'0'112'0,"0"0"-89"0,0 0-23 0,0 0 0 16,0 0 144-16,0 0 24 0,4 9 4 0,-1 0 2 16,1 1-112-16,-4 12-22 0,-7 0-5 0,0 3-1 15,-4 0-20-15,4 3-4 0,-4 7-1 0,-3-1 0 0,0 4-9 16,-3-1 0-16,3 7 0 0,-4 0 0 15,0 0-30-15,1-6-2 0,2 6 0 0,1-10-553 16,0 4-111-16</inkml:trace>
  <inkml:trace contextRef="#ctx0" brushRef="#br0" timeOffset="56745.772">28893 3777 1324 0,'0'-16'59'0,"0"16"12"0,-4-3-57 0,4-4-14 15,-4-2 0-15,4 3 0 0,0 6 145 0,0 0 27 0,0 0 4 0,8-3 2 16,-1-4-110-16,0 7-21 16,3 0-5-16,1 7-1 0,6-4-29 0,5 3-12 0,-1-6 8 0,7 0-8 15,0 3 0-15,7 3 0 0,4-6-12 0,0 0 12 32,3 0-178-32,1 0-28 0,48-6-6 0,-20 3 0 0</inkml:trace>
  <inkml:trace contextRef="#ctx0" brushRef="#br0" timeOffset="56924.874">29933 3673 172 0,'0'0'16'0,"-3"0"-16"0,-1 9 0 0,1 1 0 15,-8 6 385-15,0 2 75 0,1 1 14 0,3 6 3 16,-4 0-358-16,-3 0-72 0,-4-3-15 0,4 4-2 16,-3-1-12-16,-1-3-2 0,-3 3-1 0,3 0 0 15,4-6-15-15,-3-4 0 0,2 4 0 0,-2-6 0 16,-1 2-157-16,1-5-25 0,-22 8-5 0,10-18-1 0</inkml:trace>
  <inkml:trace contextRef="#ctx0" brushRef="#br0" timeOffset="57511.218">29337 3629 1324 0,'0'0'118'0,"4"-3"-94"15,-1-6-24-15,1 2 0 0,-1 7 160 0,4-9 28 16,4 6 6-16,-4-3 1 0,7 2-123 0,4-2-25 15,-4 0-5-15,7 6-1 0,4-3-15 0,3-4-3 16,4 7-1-16,-1-3 0 0,8 3-22 0,0-6 0 16,3 6 0-16,8 0 8 0,-1 0-8 0,0 0 0 0,1 9 0 15,-1-9 0-15,-3 10 0 0,0-4 0 0,-7 13 0 16,-1-10 0 0,-2 7-29-16,-4 3-7 0,-4 0-2 0,-4 6 0 15,-2 3-3-15,-8-3-1 0,3 3 0 0,-10 1 0 16,0 5 11-16,-7 1 3 0,0-7 0 0,-3 6 0 0,-4-6 28 0,0 4-9 15,-4-4 9-15,1-6 0 0,-1 3 0 0,0 0 9 0,-3-9 0 0,-3-4 0 16,3 4 23-16,0-3 4 0,-1-4 0 0,5 4 1 16,-1-10-17-16,4 3-3 0,-3-12-1 0,3 6 0 15,-1-3 2-15,5-4 0 0,3-2 0 0,0-1 0 16,-4-5 8-16,8 2 2 0,-1-2 0 0,5-4 0 16,2-6-28-16,-3 6 0 0,7-6 0 0,4 3 0 15,0-10 0-15,-1 10 0 0,1-3 0 0,-1 0 8 16,1 7-21-16,-4-1-5 0,0 3-1 0,0 7 0 15,1-1 19-15,-5 4 17 0,1 6-3 0,-1 0-1 16,-3 6-1-16,4 4-1 0,-4-1 0 0,4 16 0 0,-4-9-11 16,0 6 0-16,3 6 0 0,-3-3 8 0,4 3-8 15,3 7 0-15,4-1 0 0,3 10 0 0,0-9 0 0,4 2 0 16,3 1 0-16,-3-4 0 0,3-5 0 0,-3 2 0 16,-1-3-12-16,4-9 12 0,1-3 0 0,-5-7 0 15,-2-6 0-15,2 7 0 0,-3-13-12 0,4-4 12 16,0-2-10-16,-1-1 10 0,-2-2 12 0,-1-10 8 15,0 0 1-15,4-3 1 0,-8-3 1 0,4-4 0 16,1 4 0-16,-1-6 0 0,0-4-13 0,-3 3-2 16,3-2-8-16,-4-1 12 0,1-3-20 0,0 7-5 15,-4 3-1-15,0-1 0 16,0 13-30-16,-7-9-5 0,0 13-2 0,0-4 0 16,-3 9 18-16,-1 7 3 0,-3 3 1 0,0 0 0 15,0 0-109-15,-3 10-22 0,-8 2-4 0,4 7-599 0</inkml:trace>
  <inkml:trace contextRef="#ctx0" brushRef="#br0" timeOffset="58101.153">28921 4504 1094 0,'0'0'48'0,"0"0"11"0,0 0-47 0,0 0-12 0,0 0 0 0,3 16 0 16,-3-7 161-16,0 7 31 0,0 3 5 0,-7-1 2 15,-3 11-150-15,-1 2-29 0,-3 0-7 0,0 10-1 16,-7-3-12-16,3-4 9 0,-7 4-9 0,4-4 8 16,-4 1-8-16,-3-1 0 0,0-5-10 0,3-1 10 15,1 0-125-15,-1-6-19 0,0-3-4 0,-3-7-526 16</inkml:trace>
  <inkml:trace contextRef="#ctx0" brushRef="#br0" timeOffset="58474.108">28113 4655 230 0,'-4'-19'10'0,"1"9"2"0,-1 4-12 0,4-6 0 15,-3 2 0-15,3-6 0 0,0-2 290 0,0 8 55 16,3-5 11-16,4 2 3 0,0-3-220 0,0 1-44 0,8 2-9 0,2-3-2 16,-3 4-51-16,7-4-10 0,4 10-3 0,7-3 0 15,3-1-8-15,0 7-1 0,1-3-1 0,6 6 0 16,-3 0 13-16,3 0 2 0,1 6 1 0,2 7 0 15,1-7-15-15,0 6-3 0,0 13-8 0,-4-6 12 16,-3 6-12-16,0 4 9 0,-4 2-9 0,-3 0 8 16,0 4-8-16,-8 9 0 0,1-7 0 0,-4 7 0 15,-3-9 0-15,-4 2 0 0,-3-2 0 0,-4-1 0 16,0-5-14-16,-7-4 5 0,0 0 1 0,-4-3 0 16,-3-7 8-16,-3 4-13 0,-5 6 5 0,-6-12 8 15,0-4 0-15,-7 7 16 0,-7-7 0 0,-1 1-1 16,-6-10-4-16,3 6-1 0,-3-6 0 0,0 0 0 15,-1 0-1-15,4 0 0 0,4-6 0 0,0 6 0 16,3 0-9-16,0 0 10 0,4-10-10 0,3 10 10 16,4-9-10-16,0 6-17 0,0-10 4 0,7 10 1 15,-4-6-49-15,11 2-10 0,-3-2-1 16,6 0-788-16</inkml:trace>
  <inkml:trace contextRef="#ctx0" brushRef="#br0" timeOffset="59241.044">29478 5206 1882 0,'28'0'84'0,"-10"-6"16"0,-4 3-80 0,11-3-20 0,-1 3 0 16,1-4 0-16,0-2 12 0,0 0-1 0,-4-1-1 0,3 1 0 15,-9-1-10-15,2-5 12 0,-6 5-12 0,-4-9 12 16,0-6-12-16,-7 7-14 0,0-1 3 0,-7 3 1 31,-4-3-23-31,1 0-5 0,-4 4-1 0,-8 2 0 16,1 4 7-16,-3 3 0 0,-1-4 1 0,-3 10 0 0,-1 0 31 0,-2 10 0 0,-5-4 13 0,1 6-4 15,-7-2 22-15,6 12 4 0,1 0 1 0,0-4 0 16,0 8-4-16,6 2 0 0,1 6 0 0,3-9 0 16,8 10-4-16,3-7-2 0,3 0 0 0,4 1 0 15,4 2-26-15,6-12 8 0,4 6-8 0,4-3 0 16,3-7 0-16,7 1 0 0,4-3 0 0,3-4 0 15,0 0 0-15,7-2 0 0,1-7 0 0,-1 0 0 16,-3 0-11-16,-1-7-7 0,1-2-2 0,4 0 0 16,-8-4-9-16,3-3-3 0,-2 7 0 0,-1 3 0 0,-3-7 16 0,-1 7 4 15,-6 6 0-15,0 0 0 0,-4 0 12 0,0 9 12 16,-7 1-3-16,0-1 0 0,-4 7 18 0,-3 9 3 16,-3-3 1-16,-1 3 0 0,1 9-3 0,-8-5 0 15,1 5 0-15,-1 4 0 0,-3-4-16 0,3 1-4 16,-3 9-8-16,-3 0 12 0,3-7-12 0,-1 1 0 15,1-4 0-15,0 1 0 0,0-1 9 0,0-12-9 16,3 0 8-16,1-9-8 0,-1 2 15 0,4-5-3 16,0-7 0-16,7-3 0 0,0 0-2 0,0 0-1 15,0-9 0-15,4-1 0 0,-1-9 21 0,4 1 4 16,0-11 1-16,4-5 0 0,3-4-16 0,7-3-3 0,0-6-1 0,4-3 0 16,3 3-15-16,8-6 9 0,-1-4-9 0,7-2 8 15,0 6-8-15,1-4 0 0,3-2 0 0,-4 11 0 16,4 8 9-16,-7-7 0 0,-1 12 0 0,1 7 0 15,-3 0 22-15,-5 3 4 0,5 9 1 0,-5-3 0 16,1 3-16-16,-4 13-4 0,-3-6 0 0,0 9 0 16,-1 0-16-16,-2 3 0 0,-1 3 0 0,0 4 0 15,0-1 0-15,-3 10-11 0,3-3 11 0,-3 9-10 16,-1-3 0-16,-3 3 0 0,4 3 0 0,-4 0 0 16,-3 7-14-1,-4-4-4-15,0-3 0 0,-7 1 0 0,0-1 4 0,-4-9 1 0,-3 6 0 0,-3-10 0 16,-5-5 23-16,-2-1 0 0,-8 1 12 0,-3-1-4 15,-4-9 4-15,0 0 1 0,-10-3 0 0,3-3 0 16,-3-4-1-16,3 4 0 0,0-4 0 0,8 1 0 0,2 0-25 16,1-1-6-16,3 1-1 0,4-1 0 0,4 4 0 15,-1-3 0-15,4-1 0 0,0 1 0 16,3 0-50-16,4-1-10 0,4 4-3 0,-1-4-857 16</inkml:trace>
  <inkml:trace contextRef="#ctx0" brushRef="#br0" timeOffset="59537.877">29450 5100 1555 0,'0'0'138'0,"0"0"-110"0,0 0-28 0,0 0 0 16,0 0 137-16,0 0 23 0,0 0 4 0,0 0 0 16,0 0-81-16,0 0-17 0,0 0-3 0,0 0-1 15,-4 9-24-15,-3 1-5 0,0-1-1 0,-3 7 0 16,-4-1-102-16,-4-2-21 15,-3 6-4-15,0-4-914 0</inkml:trace>
  <inkml:trace contextRef="#ctx0" brushRef="#br0" timeOffset="60208.415">27464 5834 748 0,'7'-19'33'15,"-4"9"7"-15,-3 7-32 0,4-6-8 0,-4 3 0 0,0 6 0 16,0 0 313-16,0 0 61 0,0 0 12 0,0 0 2 16,0 0-316-16,3 9-64 0,-6 10-8 0,-1 6-12 15,-6 9-1-15,-1 4-1 0,-3 6 0 0,-7 0 0 16,3 3-23-16,-3-3-5 0,0 6-1 0,-4-3 0 16,4-3 7-16,0-6 2 0,3 2 0 0,4-8 0 15,-3-1 6-15,2-9 0 0,5-6 1 0,-1 2 0 0,8-8 43 0,3-10 9 16,0 0 2-16,0 0 0 0,0-10 37 0,3 1 7 15,8-7 1-15,3-6 1 0,4-9-13 0,6 0-4 16,1-10 0-16,3-6 0 0,0 3-38 0,4-9-8 16,3-4-2-16,4-5 0 0,7-7 8 0,-4 0 0 15,8 3 1-15,3 3 0 0,0 3-8 0,-4 7-1 16,-3 6-8-16,0 9 12 0,-7 4 6 0,-8 9 1 16,1 0 0-16,-7 12 0 0,-1-2-5 0,-2 5-1 15,-5 10 0-15,1 10 0 0,-8-1-13 0,1 10 0 0,0-4-9 16,-8 14 9-16,4 5-13 0,-3 13 3 0,-8 3 1 0,8 4 0 15,-4 8-3-15,0 1-1 0,-4 0 0 0,4 3 0 32,-3 3-30-32,-1-7-5 0,1 1-2 0,-4 0 0 15,0-10-97-15,-1 0-19 0,-2-2-4 0</inkml:trace>
  <inkml:trace contextRef="#ctx0" brushRef="#br0" timeOffset="60678.288">27330 6160 1324 0,'0'0'59'0,"0"0"12"16,0-10-57-16,-4 4-14 0,1-3 0 0,6-1 0 15,1 1 210-15,3 3 39 0,3-4 8 0,4 1 2 0,8-1-176 0,-1 1-35 16,7-7-8-16,4 7 0 0,7-1-5 0,6-2-1 16,1 3 0-16,4-4 0 0,-1 10-18 0,0-3-4 15,1 6-1-15,-4 0 0 0,-4 0-11 0,0 6-17 16,1 3 4-16,-4 1 1 15,-1 5-52-15,-2 4-11 0,-1 0-1 0,-7 9-1 16,-3-3 1-16,-4 4 0 0,0 5 0 0,-3-6 0 16,-4 7 39-16,-7-7 8 0,0 3 1 0,-7 1 1 0,0-7 27 0,0 3 0 15,-7-9 9-15,3 6-9 0,1-9 58 0,-4-4 5 16,7 4 1-16,-4-7 0 0,4-9-5 0,0 0-1 16,0 0 0-16,4 0 0 0,-4 0-11 0,7 0-3 15,3-9 0-15,5-7 0 0,-1 7-30 0,7-10-6 16,-4-9-8-16,8 3 11 0,0-4-11 0,0 1 0 15,-1-6 0-15,1 5 0 0,3-2 0 0,-3 3-11 0,3 3 11 0,-3 6-8 16,-4-3-4-16,4 6 0 0,-8 1 0 0,1 5 0 16,-4 1-10-16,-3-1-2 0,-1 10-1 0,-10 0 0 15,0 0 14-15,7 10 11 0,-3 5-13 0,-1-2 5 16,-3 9 8-16,0 0-8 0,0 3 8 0,-3 0-8 16,-4 3 8-16,0 1 0 0,0 5 0 0,0-6 0 15,3 4 0-15,1-4 0 0,-5-6 0 0,5 3 0 16,-1-6 0-16,1 6-8 0,-1-10 8 0,4-2-8 15,0 3-100 1,0-1-20-16,4-5-4 0,-4-10-1 0</inkml:trace>
  <inkml:trace contextRef="#ctx0" brushRef="#br0" timeOffset="60982.223">28956 6270 403 0,'0'0'36'0,"7"0"-36"15,4 0 0-15,3-4 0 0,0 4 326 0,7 0 58 16,0 0 12-16,4 4 3 0,3-4-251 0,-3 6-49 16,3-6-11-16,0 3-1 0,0 3-24 0,1-3-5 15,-12 4-1-15,5 2 0 0,-5 0-38 0,-6 1-8 16,-4 6-2-16,-7-4 0 16,-7 13-39-16,-7 0-8 0,-15 3-2 0,-2 7 0 15,-12-7-33-15,-3 7-7 0,-3-7-2 0,-4 0 0 16,-7-3-19-16,7 3-4 0,0-6-1 0,7-3 0 15,1 0 54-15,2-10 12 0,8 7 1 0,7-7 1 0,3 1 38 16,4-1 21-16,0-6-2 0,7-3-1 0,3 0-18 0,8 0-16 0,3 0 4 16,3-9 0-16,8-4 12 0,3-2 0 0,7-1 0 0,4-3-9 31,6 1-59-31,5-8-11 0,45-27-2 0,-14 15-1 0</inkml:trace>
  <inkml:trace contextRef="#ctx0" brushRef="#br0" timeOffset="61177.611">29281 6323 518 0,'17'-3'46'0,"-3"-4"-37"0,4 4-9 0,-4-3 0 16,4 0 241-16,-8 3 47 0,1 3 8 0,-4 0 3 15,-7 0-163-15,0 0-32 0,0 0-6 0,-7 9-2 16,-4 0-28-16,1 1-7 0,-4 6-1 0,-4-4 0 16,-3 4-39-16,-4 9-8 0,4-3-1 0,-4 9-1 15,4-9-11-15,-4 9 0 0,4-2 0 0,4-1 0 16,-1 0 0-16,4 7 0 0,3-10 0 0,1 9 0 16,3-6-13-16,0 1 5 0,3-4 8 0,4 3-13 0,4-3-4 15,3 0-1-15,3-3 0 0,1-6 0 0,3 3-5 0,4-4-1 16,6-2 0-16,4-4 0 15,-3 4-166-15,3-10-34 0,22-6-6 0,-8-10-2 16</inkml:trace>
  <inkml:trace contextRef="#ctx0" brushRef="#br0" timeOffset="61338.908">29436 6922 2185 0,'0'0'48'0,"0"0"9"0,-4 9 3 0,4 4 2 0,0-1-50 0,0-2-12 15,7 5 0-15,0-5 0 0,0 9 80 0,4-10 12 16,3 7 4-16,0-7 0 0,0 0-36 0,0 7-6 15,8-6-2-15,-1-7 0 16,3 6-79-16,1-9-16 0,0 6-3 0</inkml:trace>
  <inkml:trace contextRef="#ctx0" brushRef="#br0" timeOffset="80439.711">26995 7286 403 0,'0'0'17'0,"7"-10"5"0,0 4-22 0,0 3 0 0,3-4 0 0,-3-2 0 15,4 0 176-15,-4-1 30 0,0 1 6 16,0 3 2-16,4-4-94 0,-4 7-18 0,-4-6-4 0,1 2-1 16,-4-2-24-16,3 0-5 0,-3 9 0 0,0 0-1 15,0 0-21-15,-7 0-4 0,0 0-1 0,-3 0 0 16,-4 9-31-16,-4 0-10 0,-3 10 0 0,-4 6 0 15,-3 3 0-15,0 7-9 0,-4 3-1 0,0 5 0 16,0 1-2-16,4 0-1 0,3 0 0 0,4 0 0 31,0 3-26-31,11-3-5 0,-1 0 0 0,7 0-1 0,4-7 45 0,7 4 0 0,4-3 0 0,3-10 0 16,4 7 0-16,-1-10-9 0,8-3 9 0,-4-4-12 16,4-2 39-16,3 0 7 0,0-7 2 0,1-6 0 15,-1-6-2-15,4-3 0 0,-1 3 0 0,1-13 0 16,-4 0 10-16,1-2 3 0,-1-1 0 0,-4-6 0 15,5-4-29-15,-8 1-6 0,0 0 0 0,0-6-1 16,-3-1-11-16,-4 1 10 0,-3-4-10 0,-4 0 10 16,3-2-10-16,-10 2 0 0,0 3-12 0,-3 1 12 0,-1 3 0 15,-6-1 8-15,-1 4 2 0,-3 3 0 0,3 3 1 16,-3-3 0-16,-3 6 0 0,2 0 0 0,1 4 1 16,4-1 1-16,-4 3 0 0,7 4 0 0,-1-1-13 0,5-2 0 15,-8 9 0-15,4-3 0 0,7 6 0 0,-3-10-8 16,-4 10 8-16,0 0-10 15,7 0-30-15,-7 0-5 0,-7 10-2 0,3-4 0 16,4 3-177-16,-4 1-35 0,-13 8-7 0,9 1-2 16</inkml:trace>
  <inkml:trace contextRef="#ctx0" brushRef="#br0" timeOffset="81084.29">27869 7527 1324 0,'0'0'118'0,"0"0"-94"0,0 0-24 0,0 0 0 16,0 0 109-16,0 0 18 0,0 0 3 0,0 0 1 15,0 0-58-15,0 0-11 0,0 0-2 0,0 0-1 16,0 0-22-16,4 9-4 0,-4 1-1 0,-4-1 0 15,1 7-22-15,-4 0-10 0,-4 2 8 0,1 1-8 16,3 6 0-16,-11 4 0 0,0-1 0 0,1 6 0 0,-1 1-10 16,4 2 10-16,-4-2 0 0,1 2-9 0,6-2-3 15,1-1 0-15,-5 1 0 0,5-7 0 0,-1 0-9 0,1-3-3 16,-1-6 0-16,4 6 0 0,0-12 16 0,3 3 8 16,-3-7-10-16,4 0 10 0,-4 1 0 0,7-10 8 15,0 0 1-15,0 0 0 0,0 0 14 0,0 0 2 16,10 0 1-16,1-10 0 0,3 10-6 0,0-9-2 15,-3 0 0-15,6 2 0 0,-2-5 7 0,6-4 2 16,0 7 0-16,0-1 0 0,0 1-27 0,-3 3-20 16,-1-4 3-16,5 7 1 0,-5-3 16 0,1 6 0 15,0-3 0-15,-1 3 0 0,1 3 0 0,-1-3 0 16,5 6 0-16,-5-3 0 0,1 3 0 0,0-2 0 16,-4 2 0-16,0-3 0 0,0 3-8 0,0 4 8 15,-3-1 0-15,-1 7 0 0,1-7 0 0,-4 1 0 0,3-1 0 16,-3 10 0-16,1-3-12 0,-5-4 4 0,4 10 8 15,-3-3-13-15,-4 0 13 0,3-1 0 0,-3 1 0 0,-3 0 0 16,-1-3 0-16,1 3 0 0,-4-1 0 0,-4-8 0 16,-3 2 18-16,0-9 6 0,0 7 2 0,-4-4 0 15,0-3 5-15,1-3 1 0,-1 0 0 0,-3 0 0 16,0-3 7-16,0-3 1 0,-4-4 1 0,0 1 0 16,0 3-24-16,1-4-5 0,-8-2 0 0,4-4-1 15,-4-3-11-15,7 10 12 0,-3-10-12 0,3 3 12 16,-3-2-12-16,4-1 12 0,2 0-12 0,1 3 12 15,0-2-12-15,7 2 0 0,0-3 0 0,3 3-11 16,1 7-33 0,3-4-6-16,0-2-2 0,3-1 0 0,0 7-140 0,8-1-28 15,0-2-5-15</inkml:trace>
  <inkml:trace contextRef="#ctx0" brushRef="#br0" timeOffset="81728.704">28159 8364 1785 0,'21'10'79'0,"-11"-1"17"0,8 0-77 0,3-2-19 16,8 2 0-16,6 4 0 0,4-4 76 0,3 7 12 15,4-7 3-15,-4 1 0 0,4-4-26 0,0-3-5 16,3 3 0-16,-3-6-1 0,-4 0-47 0,1-6-12 16,-1 3 0-16,-7-3 0 0,1-4-14 0,-8 1-8 0,-3-1-2 15,-8-5 0 1,4-4-28-16,-7 0-7 0,-3 0-1 0,-7-6 0 15,-1 6 26-15,-3 4 5 0,-3-4 1 0,-4 0 0 0,-4 3 38 0,-3 4 8 0,-4-4 2 16,-3 7 0-16,-4-1 20 0,1 10 4 0,-1 0 0 0,0 0 1 16,-6 3-11-16,2 4-2 0,1 2-1 0,-4 7 0 15,1-4-20-15,-1 4-11 0,4 9 12 0,3-3-12 16,0 3 0-16,4 3 0 0,0-3 0 0,3 4 0 16,8-4 0-16,-1 0-12 0,8-6 3 0,-1 9 1 15,11-9-12-15,-3 6-3 0,6 0 0 0,4-6 0 31,0 6-8-31,8-6-1 0,2-7-1 0,8 4 0 0,-4 3-11 16,11-4-1-16,3-12-1 0,1 7 0 0,3-4 22 0,3 0 5 0,0-2 1 0,1-4 0 16,-1 0 8-16,1 0 2 0,2-10 0 0,-2 10 0 0,-1-9 18 15,-3-1 4-15,-4 1 1 0,1-7 0 16,-4-3 26-16,-4 4 6 0,-3 2 1 0,-8-2 0 0,-3-4-13 16,-3 3-3-16,-7-3 0 0,-1 4 0 0,-6 5 14 0,-1-2 2 15,-3-4 1-15,-7 6 0 0,0 1-22 16,-3-7-5-16,-1 7-1 0,-3 6 0 0,-4-7-21 0,4 4 9 15,-3-3-9-15,-1 9 0 0,4-6 0 0,-4 6 0 16,-3 0-10-16,3 0 10 16,-3 6-32-16,4 3 2 0,-1 1 0 0,0-1 0 15,8 7-12-15,-4 2-2 0,3-2-1 0,7 6 0 16,1 3 12-16,3 0 2 0,0 4 1 0,3-1 0 0,1 3 17 0,3 0 3 16,0 4 1-16,4 3 0 0,-4 2 9 0,3-2 0 15,-3-4 0-15,4 4 0 0,-4 3 18 0,4-10 6 16,-4 4 0-16,-4-1 1 0,1-6 7 0,-4-9 2 0,-7 3 0 15,0-9 0-15,0-4 4 0,-8 1 1 0,-2-4 0 0,-1-6 0 16,-3 0 10-16,0-6 3 0,-4-4 0 0,0 1 0 16,1-10-40-16,-1 3-12 0,0-3 8 0,4 1-8 31,4-7-100-31,-1 3-23 0,4-10-5 0</inkml:trace>
  <inkml:trace contextRef="#ctx0" brushRef="#br0" timeOffset="81906.057">29743 8910 1267 0,'10'25'56'0,"-3"-16"12"15,-3 1-55-15,-1 5-13 0,-3-2 0 0,4 6 0 0,-4 6 223 16,-4 0 41-16,4-3 9 0,-3 3 2 0,-4-6-189 0,-4 0-38 16,1 3-7-16,-1-4-1 0,-3-5-40 0,3 3-12 15,-3-1 0-15,0-5-691 16,4-1-138-16</inkml:trace>
  <inkml:trace contextRef="#ctx0" brushRef="#br0" timeOffset="82092.55">30046 8505 2242 0,'0'0'100'0,"0"0"20"0,0 0-96 0,0 0-24 0,0 0 0 0,7-6 0 15,0 6 27-15,4 0 1 0,-1 0 0 0,4 0 0 16,1 0-28-16,2 0-20 0,4 0 3 0,4-6-668 16,0 3-134-16</inkml:trace>
  <inkml:trace contextRef="#ctx0" brushRef="#br0" timeOffset="82885.735">30642 8508 1681 0,'-7'19'74'0,"4"-9"16"0,-4 5-72 0,0 14-18 0,-4-4 0 0,0 3 0 15,1 6 64-15,-8 10 8 0,1-6 3 0,-5 6 0 16,1 3-26-16,0 3-5 0,-4-6 0 0,-3 3-1 16,0-3-33-16,0 0-10 0,-1-7 0 0,5 4 0 15,-4-9 0-15,3-7 0 0,4 3 0 0,-4-3 0 16,7-9-44-16,-3-4-5 0,0 4-2 0,7-7 0 16,-4-2-61-16,1-4-13 0,3-3-3 15,-1 0 0-15,1-10-120 0,4 4-25 16,3-3-5-16,0-4-1 0,0-3 159 0,0-2 31 0,3 2 6 15,4-3 2-15,-4 0 157 0,8 0 32 0,0-6 7 0,-1 0 1 0,1 3 100 0,-1 3 21 16,4-2 4-16,0 8 1 0,-3-6-59 0,3 3-12 16,0 10-3-16,-4 3 0 0,4-3-60 0,-7 6-12 15,7-3-2-15,4 3-1 0,-11 0-43 0,11 3-9 16,-4 6-1-16,3-3-1 0,4 4-21 0,1-1-4 16,-1 1-1-16,3 5 0 0,4-2-13 0,8 3 0 15,-1-1 0-15,4-2 0 0,6 6 0 0,-2 3-8 16,-1-10 8-16,0 7-13 0,1-3-2 0,-1-1 0 15,-3-2 0-15,-1 3 0 0,-6-1 15 0,0-2-11 0,-4-4 11 16,-7 7-10-16,-3-7 10 0,-1 1 0 0,-3-1 0 16,-7 0 0-16,0 1 0 0,0-1 0 0,-7-2 0 0,0 2 0 15,-3 0-10-15,-1 1-6 0,-3 5-2 0,3-5 0 16,-3 9 27-16,4 0 6 0,-5-1 1 0,5 4 0 16,3-3-16-16,0 0 0 0,0 0 0 0,3 0 0 15,1-1-13-15,3 4-3 0,3-3 0 0,1-6 0 16,-1 2 16-16,1 4 0 0,3-9 0 0,0-1-9 15,3 0 9-15,1-2 0 0,0 2-9 0,3-3 9 16,0-3 0-16,0 4-11 0,0-14 11 0,4 7-8 16,-4 0 8-16,7-9 0 0,-7 0 0 0,4-1 0 15,-4 4 0-15,0-3 9 0,-3-4-1 0,-4-3-8 16,0 1 17-16,0-4-3 0,-4 0-1 0,1 0 0 16,-4 0 12-16,0 1 3 0,0 2 0 0,0 0 0 15,-7 4-17-15,3-4-3 0,1 7-8 0,-1 2 12 0,-3 4-4 16,4-3 0-16,-8 6-8 0,4 0 12 0,0 0-12 0,0 9 0 15,-4-2 0-15,1 11 0 0,-1 1 0 0,0-3-10 16,1 12 10-16,-4-3-8 0,0 10-3 0,3 2 0 16,-3 1 0-16,0 6 0 15,-7 0-15-15,-4 15-3 0,7 4-1 0,-6 3 0 16,-1-3 3-16,-3 6 1 0,3-7 0 0,0 4 0 16,-3-6 26-16,-7 2 0 0,0 1 0 0,3 0 0 0,0-10 24 0,-3 1 9 15,-1-11 3-15,-2 4 0 0,-1-12 24 0,-3-1 6 16,-1-5 1-16,-6-11 0 0,-4 1-15 0,0-3-4 15,-3-7 0-15,-1-9 0 0,1 0-11 0,3-3-2 16,0-6-1-16,3-7 0 0,1 0-19 0,3-2-4 0,7-11-1 16,1 1 0-16,2-6-10 0,5-4 0 0,-1-6-10 0,7-6 10 15,7-3-24-15,4-1 0 0,11-8 1 0,6-1 0 32,4 0-137-32,8 1-28 0,2-1-6 0,4 10-1 15,8 9 61-15,-5 6 12 0,-3 4 2 0,1 5-760 0</inkml:trace>
  <inkml:trace contextRef="#ctx0" brushRef="#br0" timeOffset="83533.815">26053 8894 2372 0,'0'0'52'0,"0"0"12"0,-7 0 1 0,0 0 1 0,7 0-53 0,-8 6-13 0,-2 4 0 0,-1-1 0 15,-3 10 0-15,0 0-12 0,-7 6 3 0,0 3 0 16,-4 7 9-16,4 5 0 0,-4 1 0 0,1 3 0 15,2 0 0-15,1 6 0 0,4 4-9 0,2-4 9 16,5 9-14-16,6-5 2 0,4-1 0 0,4-6 0 31,6-3-33-31,5 0-7 0,6-10 0 0,7 4-1 0,0-13 30 0,7 3 7 0,1-3 0 0,6-6 1 16,0 0 35-16,4-10 6 0,0 1 2 0,0-4 0 16,-4-12 53-16,1 6 11 0,-1-10 3 0,-3-9 0 15,0 1-34-15,-4-7-6 0,0-4-2 0,-3 1 0 16,-4-16-19-16,4 0-4 0,-4-9-1 0,0-10 0 0,-7 4-16 0,1 2-3 15,-5-5-1-15,-6-1 0 0,-4 3-21 0,-11 4-4 16,1 12 0-16,-8 0-1 0,-3 6 17 0,-7-2 0 16,-7 11 0-16,-4 1 0 0,-3 3 11 0,-4 6-11 15,-3 0 12-15,-1 13-12 0,-3-3 17 0,4 9-3 16,-4 0-1-16,0 6 0 0,-3 3-13 0,0 10 0 16,3 0-12-16,0 6 12 0,0 0-27 0,7-3 2 15,0 3 0-15,8 4 0 16,2-8-125-16,5 1-25 0,3 4-5 0,3-8-516 15,11 7-104-15</inkml:trace>
  <inkml:trace contextRef="#ctx0" brushRef="#br0" timeOffset="84358.241">26861 9390 806 0,'35'3'36'0,"-21"-3"7"0,7 6-35 0,0-3-8 0,0-3 0 0,1 6 0 16,2-6 319-16,1 4 61 0,-7-8 13 0,-1 4 3 15,-3 0-278-15,-3-6-55 0,-4 3-11 0,-7 3-3 16,0-6-34-16,-4 3-7 0,-3-4-8 0,0-2 11 16,-7 3-23-16,-3 3-5 0,-1-4-1 0,0 7 0 15,-6 0-2-15,-1 0-1 0,0 0 0 0,1 7 0 16,-1 2 10-16,0 0 3 0,0 1 0 0,1 9 0 16,-1-4 8-16,0 10-10 0,1-6 10 0,3 6-10 0,-1-3-3 15,1 10-1-15,4-1 0 0,-1 0 0 16,4 1-1-16,0 2 0 0,7 1 0 0,0 2 0 0,0-2 15 15,7 9 0-15,3-7 9 0,-3 4-9 0,0-3 28 16,-3-4 0-16,3 1 0 0,0-7 0 0,-4-3-28 16,-3-3-10-16,0-3 0 0,-4-4 0 0,1 1 26 0,-4-6 4 15,-4-7 2-15,-3 3 0 0,0-6 22 0,-1-6 5 16,-2 3 1-16,-1-7 0 0,4-6-39 0,0 7-11 16,0-7 0-16,3-2 0 0,0-8-14 0,4 8-7 15,0-1-2-15,7-6 0 16,3 6-13-16,4 0-4 0,8 3 0 0,-1 4 0 15,3-4-10-15,8-3-2 0,-1 10-1 0,8 3 0 0,0-4 39 16,7 1 14-16,6-1-9 0,1 1 9 0,7 0 0 0,0-1 16 0,3 4-3 16,1-3 0-16,3 5 1 0,-4-5 0 0,4 3 0 15,-4-4 0-15,4 1 5 0,0 3 1 0,4 3 0 16,-4-4 0-16,-1 7 1 0,1 0 1 0,-10 7 0 16,-1-4 0-16,-7 3 22 0,-3-3 5 0,-4 10 1 0,-3-1 0 15,-4 4-39-15,-7 3-11 0,-3-1 0 0,-4 8 0 16,-7 2 0-16,0 6 0 0,-7 4 0 0,-7 6 0 15,3-7-19-15,-7 4-5 0,-3-6 0 0,0-4-1 16,0 10 13-16,-4-13 2 0,1 10 1 0,-5-13 0 16,8 3 9-16,-3-3 0 0,2-6 0 0,5-3 8 15,-1-4 20-15,7-2 4 0,4-4 0 0,0 3 1 16,0-9 2-16,7 0 0 0,0 0 0 0,0-3 0 16,4-9-3-16,3-1 0 0,3-3 0 0,8-9 0 15,3 3-18-15,4-6-4 0,7-3-1 0,3-7 0 16,4-6-9-16,3 0-17 0,0-9 4 0,4-4 1 15,4-2-17-15,6 6-3 16,1 6-1-16,-4-4 0 0,-4 11 21 0,-3 5 4 0,-4 1 8 0,-3 9-13 0,-7 6 13 16,-4 3 10-16,0 7-2 0,-7-1 0 0,0 10 18 0,1 0 3 15,-5 0 1-15,-3 10 0 0,4 5-18 0,-7 1-3 16,-1 6-1-16,-3 3 0 0,-3 13-8 0,-1-4 0 16,-3 10-12-16,-3 9 12 0,-4 10-10 0,0 0 10 15,-7 9 0-15,3-3-9 0,-7-3 9 0,1 3 0 16,-1 9 0-16,0-3 0 15,-3-6-51-15,0-3-8 0,0 3-1 0,3-15-1 16,-3-1 19-16,3-9 4 0,-3-7 1 0,4-2 0 16,-1-1 8-16,-3-15 1 0,0 0 1 0,0-10 0 15,-1 1-30-15,-2-10-7 0,-1-3 0 0,0-7-1 16,4-5-50-16,0-10-9 0,0 3-3 0,0-10 0 0</inkml:trace>
  <inkml:trace contextRef="#ctx0" brushRef="#br0" timeOffset="84519.887">27379 10167 288 0,'-18'-28'12'0,"11"12"4"0,-3 7-16 0,-4-7 0 0,0 7 0 0,3 0 0 15,0-4 424-15,1 0 83 0,3 10 16 0,7 3 3 16,0 0-354-16,0 0-70 0,0 0-14 0,14 3-4 16,0 10-44-16,11 0-10 0,-1-4-2 0,12 10 0 15,2-4 7-15,12 4 1 0,10 6 0 0,3-6 0 16,8 6-36-16,-4-3 0 0,3 3 0 0,-6 0 0 16,3-6-17-16,-7 9-11 0,0-9-1 0,-4 6-1 15,-6-9-195-15,-8 3-39 0</inkml:trace>
  <inkml:trace contextRef="#ctx0" brushRef="#br0" timeOffset="84656.676">28268 10998 2563 0,'11'16'56'0,"-4"-13"12"0,-4 3 3 0,8-2 1 0,-4 5-58 0,3-3-14 16,8 4 0-16,0-1 0 0,3 0 63 0,0-9 9 16,0 7 3-16,4-7 0 0,0 0-29 0,-4 0-6 15,4-7 0-15,-8 4-1 16,1-6-143-16,-4-4-28 0,-4 1-5 0</inkml:trace>
  <inkml:trace contextRef="#ctx0" brushRef="#br0" timeOffset="95974.701">25538 10854 1267 0,'10'-6'56'0,"-10"6"12"0,4-3-55 0,-1-4-13 0,1 4 0 0,-1-3 0 15,-3-3 197-15,0 9 37 0,0-10 7 0,0 4 2 16,-3-4-163-16,-1 1-33 0,1 0-7 0,-8-1 0 16,1 1-20-16,-5-1-3 0,5-5-1 0,-4 2 0 15,-4-2-7-15,0-4-1 0,-3 3-8 0,0-3 12 16,0 0-12-16,-4 1 0 0,-3-1-9 0,0-3 9 15,-4 9-16-15,-3-6 2 0,-8 4 1 0,-2-1 0 32,-5 4-25-32,-6-4-5 0,-1 7-1 0,1 2 0 15,-4 4 13-15,-4-3 3 0,-3 12 0 0,0-3 0 0,-3 10 28 0,-1-1 0 0,1 7 0 0,3 6 0 16,0 3 0-16,7 7 0 0,0 3-8 0,3 2 8 16,1 4 0-16,3 0 0 0,3 3 0 0,8 0 0 15,3 3-10-15,11-3 10 0,7-3-10 0,7 0 10 16,7 3-12-16,3-6 12 0,8-3-13 0,6-4 5 0,4 1 8 15,8-4 0-15,2-6 10 0,8 3-10 16,3-3 23-16,4-6-2 0,0 0 0 0,3-3 0 0,-3-7 10 16,3-3 1-16,4-2 1 0,0-8 0 0,4-2-7 15,-8-3-2-15,0-1 0 0,1 1 0 0,-5-7-16 0,-2 7-8 16,-5-10 0-16,-2 3 8 0,-8-3-8 0,-4 1 0 16,-2-1 0-16,-5 0 0 0,-3-6 0 0,0 9 0 15,-7-3 0-15,0 7 8 0,-3-4-8 0,-4-3 0 16,0 4 9-16,-4-4-9 0,-3 3 0 0,-4 4 0 15,-3-4 0-15,0 0 0 0,-4 7 0 0,1-10 0 16,-1 10 0-16,-3-10 0 0,3 10 0 0,-3-7 0 16,3 3-11-16,-3-2 11 0,7 5-19 0,-1 1 3 0,1-1 0 15,4 4 0-15,-1-3 3 0,4-1 1 0,0 10 0 16,3 0 0-16,1 0 12 0,6 0 0 0,4 0 0 16,0 0 0-16,0 10 13 0,4 5 3 0,3-2 0 15,3 3 0-15,4 2-16 0,8 1-13 0,6 6 2 16,0 0 1-16,7-6 10 0,4 9 14 0,0-9-3 15,3 6-1-15,1-6-10 0,-1 0 0 0,-3-3 9 0,-4-1-9 16,0-2-12-16,-3-4-6 0,0-2-2 0,-4-4 0 31,-3 3-151-31,-4-6-30 0,0 0-7 0,-3 0 0 16,-4 0-2-16,-4 0 0 0</inkml:trace>
  <inkml:trace contextRef="#ctx0" brushRef="#br0" timeOffset="96247.295">24857 11255 1040 0,'-18'19'46'0,"11"-9"10"15,-4 5-45-15,1-2-11 0,-4 12 0 0,3-6 0 16,1 9 77-16,3-3 14 0,-4 3 2 0,7 4 1 0,4-1-34 0,4 4-6 15,-1-7-2-15,8 6 0 0,0 1-21 16,10-7-5-16,0-3-1 0,4 3 0 0,-1-3 11 0,5-6 1 16,6 0 1-16,4-3 0 0,-1 2-19 0,1-8-4 15,0-1-1-15,-4-2 0 0,-3-7 24 0,3 0 5 16,-3 0 1-16,-4-10 0 0,1 1-16 0,-1-7-4 16,-3 0 0-16,-1-2 0 0,-3-1-24 0,1 0 0 15,-5-6 0-15,-3 0 0 0,-3 3 0 0,-4-13 12 16,0 10-12-16,-7-3 12 0,-4-6 2 0,1 5 1 15,-8 4 0-15,1 6 0 0,-4-6 10 0,-4 7 3 16,0-1 0-16,-3 3 0 0,0 7-16 0,-4-1-4 16,1 1 0-16,-5-1 0 0,1 10-8 0,0-3 0 0,-4 3 9 15,4 3-9-15,0-3 0 0,3 10-18 0,0-4 3 16,-3 3 1 0,3 4-114-16,4-4-22 0,4 7-5 0,-1 0-689 0</inkml:trace>
  <inkml:trace contextRef="#ctx0" brushRef="#br0" timeOffset="96926.046">25788 11541 2026 0,'0'0'90'0,"0"0"18"0,0 0-86 0,7 9-22 0,-3 1 0 0,-1 5 0 15,1 4 30-15,-4 0 2 0,0 0 0 0,-7 6 0 16,0-6-1-16,-4 9 0 0,-3 0 0 0,0-3 0 15,0 3-43-15,-4 4-8 0,0-4-1 0,1-3-1 16,3-3-1-16,0 3 0 0,3 0 0 0,4-6 0 16,0 0-13-16,7 0-4 0,3-1 0 0,1-2 0 15,6 3-1-15,5-10-1 0,2 1 0 0,1-1 0 16,3-3 11-16,4-6 3 0,-1 0 0 0,1-6 0 0,3 3 28 0,1-6 0 16,-1-1 13-16,4 1-4 0,-4-7 2 0,0 0 0 15,-3 4 0-15,-1-4 0 0,1-3 16 0,-4 1 3 16,0-1 1-16,1 3 0 0,-1 0 20 0,-4-2 4 15,-6 8 1-15,3 1 0 0,-7-1-7 0,0 10-1 16,-7 0 0-16,0 0 0 0,0 0-37 0,0 10-11 16,-3 9 0-16,-4-4 0 0,-4 4 0 0,0 6 0 15,1-3 0-15,3 3 0 0,-4 3 0 0,8-2 0 16,-1 2 0-16,4 3 0 0,4-3 0 0,3 1 0 16,3-4 0-16,4-3 0 0,4 3-9 0,3 0-3 15,4 0-1-15,0-6 0 0,6-1 13 0,-2-2 0 0,6-3 0 16,0-4 0-16,0 1 12 0,4-10 0 0,7 0-1 0,0-4 0 15,-7-2-11-15,0-3 0 0,3-1 0 0,-3-9 8 16,-4 4-8-16,4-4 8 0,-7-9-8 0,3 3 8 16,-3-13 4-16,-1 0 0 0,1-2 0 0,3-4 0 15,-3-3 0-15,0 3 0 0,3-9 0 0,-7 9 0 16,4-3 0-16,-7-4 0 0,3 8 0 0,0 5 0 16,-7 3 8-16,-3 4 3 0,-4 0 0 0,-3 12 0 15,-4 0-14-15,0 3-9 0,-7 7 12 0,0 0-12 16,0 9 12-16,0 0-12 0,-11 9 12 0,1 0-12 15,-8 7 8-15,0 3-8 0,1 6 0 0,-4 3 0 16,-1 7 0-16,-2 2-11 0,-4 7 2 0,-1 0 0 0,5 0-7 16,-5 3 0-16,5 3-1 0,-1-3 0 15,0 7-13-15,8-1-2 16,-1 0-1-16,4-6 0 0,0 3 22 0,3-6 11 0,4-6-10 0,0 0 10 0,4-4 0 16,-1 1 0-16,4-7 0 0,-3-3 0 0,3-6 0 0,0-1-12 15,0-2 0-15,0-6 0 16,0-1-40-16,0-9-7 0,0 0-1 0,0 0-1 15,0 0-32-15,0-9-7 0,0-7 0 0,-4 3-448 16,4-12-88-16</inkml:trace>
  <inkml:trace contextRef="#ctx0" brushRef="#br0" timeOffset="97094.028">26815 12090 1465 0,'0'-32'64'0,"0"17"15"0,0-4-63 0,0 3-16 0,0-3 0 16,0 10 0-16,3-7 127 0,1 7 22 0,3 6 5 0,0-4 1 16,0 7-63-16,3 7-13 0,8-4-3 0,-4 3 0 15,7 3-12-15,8 10-2 0,-1-9-1 0,7 8 0 16,7 4-21-16,4-3-5 0,7 0-1 0,0 0 0 15,4 6-26-15,-5-6-8 0,-2 0 0 0,-4-10 0 32,-4 7-148-32,-3-7-34 0,-4-6-6 0</inkml:trace>
  <inkml:trace contextRef="#ctx0" brushRef="#br0" timeOffset="97386.365">25344 11444 1728 0,'0'0'153'0,"0"0"-122"16,7 0-31-16,0 3 0 0,3 3 153 0,1 3 25 16,3 1 5-16,0-1 1 0,0 7-98 0,0-4-19 15,0 4-4-15,-3 3-1 0,-4-3-22 0,0 9-5 16,0-3-1-16,-7 3 0 16,0 3-78-16,-7 6-16 0,-3-5-4 0,-8 5-1088 0</inkml:trace>
  <inkml:trace contextRef="#ctx0" brushRef="#br0" timeOffset="115479.975">32149 4495 1440 0,'0'0'128'0,"0"0"-103"16,0 0-25-16,0 0 0 0,0 0 22 0,0 0-1 15,3 9 0-15,-3 4 0 0,0-1-21 0,-3-2-8 0,-1 5 0 0,1-5 0 16,-4 8 22-16,-1 8 5 0,-2-1 1 15,3-3 0-15,-4 3-20 0,1 3 0 0,-1 0 8 0,1 7-8 16,2-17 0-16,-2 14 0 0,-4-10 0 0,0 3 0 16,0 0 0-16,-4-6 0 0,4 0 0 0,-4-1 0 31,1-2-68-31,2 3-12 0,-2 0-1 0,3-13-1 0</inkml:trace>
  <inkml:trace contextRef="#ctx0" brushRef="#br0" timeOffset="115774.073">32766 4771 1566 0,'14'-10'69'0,"-14"10"15"0,11 0-68 0,-4 10-16 15,3-10 0-15,1 0 0 0,0 0 55 0,-4 0 7 16,-7 0 2-16,7 6 0 0,-7-6 0 0,7 9 0 15,-7-9 0-15,3 3 0 0,1 13-45 0,-8 0-9 16,1-4-2-16,-4 7 0 0,-4 6-8 0,-3 0-12 16,-4-6 2-16,1 6 1 0,-8-3 9 0,0 13 0 15,-3-17 0-15,-4 14-8 0,4-4 8 0,-4 0 0 16,1-3 0-16,-5 0 0 16,5-3-42-16,2-6-10 0,1 9-1 0,0-6-1 15,3 0-107-15,0 0-22 0,1-4-4 0,3-5-1 0</inkml:trace>
  <inkml:trace contextRef="#ctx0" brushRef="#br0" timeOffset="116004.477">32008 4981 1209 0,'0'-7'108'0,"0"-2"-87"0,0 3-21 0,3 3 0 16,-3-4 104-16,7 4 16 0,0-3 3 0,-7 6 1 15,0 0-48-15,11-3-8 0,-1-3-3 0,4 12 0 16,1-3-38-16,2 3-8 0,4-3-2 0,1 4 0 15,2-4-6-15,1 3-2 0,0 3 0 0,-1 1 0 16,5-1-9-16,-5 1-17 0,4 5 4 0,-3-15-568 16,0 16-114-16</inkml:trace>
  <inkml:trace contextRef="#ctx0" brushRef="#br0" timeOffset="116335.489">33016 5003 1875 0,'0'0'83'0,"0"0"17"0,0 0-80 0,0 0-20 16,-7 0 0-16,7 0 0 0,-7 0 37 0,0 0 3 15,7 0 1-15,-7 0 0 0,-3 6-18 0,3-6-4 16,0 9-1-16,-4-9 0 0,0 10-18 0,1-4 0 0,-4 3 0 0,0 1 0 15,-1-1 0-15,1 1 0 0,-3 2 0 0,-1 4 0 16,0 3 0-16,1-10 0 0,-4 1 0 0,-1 5 0 16,5 4 0-16,-1 0-9 0,1 3 9 0,2-10 0 15,1 4 0-15,4-3 0 0,-1 2 0 0,1 4 0 16,6-3 0-16,1 3 0 0,3-4 0 0,0-2-8 16,0 2 8-16,7-5 0 0,0 6 0 0,0-4 0 15,7-3 0-15,0 7 8 0,4 0-8 0,-4-4 8 16,7-2-8-16,-4-4 8 0,1 3-8 0,0 1 8 15,-1-4-8-15,1-3-12 0,-4-3 4 0,0 7 0 32,0-7-36-32,0 3-6 0,-3-3-2 0,-4 0 0 0,4-3-124 15,-4-4-26-15,3 4-5 0,-10 3-1 0</inkml:trace>
  <inkml:trace contextRef="#ctx0" brushRef="#br0" timeOffset="116598.328">33334 5429 172 0,'7'0'16'0,"7"0"-16"16,0 0 0-16,-3 0 0 16,3 0 215-16,-3 0 40 0,-11 0 8 0,10 0 1 0,-10 0-136 0,11-6-27 15,-11 6-5-15,0 0-2 0,10 0-18 0,-10 0-3 16,0 0-1-16,0 0 0 0,7 6-38 0,-3 4-8 16,-1-1-2-16,-3 0 0 0,0 1-13 0,-3-1-3 15,-1 1-8-15,-3 5 12 0,-3 4-2 0,-1-3-1 16,-7 3 0-16,1-1 0 0,-4 1-1 0,0-3-8 0,-4 9 12 0,4-6-4 15,-4 0-8-15,-3-1 0 0,0-2 0 0,6-7 0 32,5 1-20-32,-4 9-5 0,-4-10-2 0,-3 7 0 15,3-7-29-15,4 1-7 0,-4 5-1 0</inkml:trace>
  <inkml:trace contextRef="#ctx0" brushRef="#br0" timeOffset="116966.533">33101 5492 1036 0,'0'0'92'0,"0"0"-73"0,4-10-19 0,-1 10 0 16,1-6 80-16,3 6 12 0,3-3 2 0,1-3 1 16,3 6-54-16,0 0-10 0,7 0-3 0,4 0 0 0,0 0-4 0,-1 6-2 15,5-3 0-15,-1 3 0 16,0-2-1-16,4 8 0 0,-4-2 0 0,4 2 0 0,-4 4 19 0,4-1 4 15,0-2 1-15,-4 6 0 0,0 6-29 0,-3 0-7 16,-4 3-1-16,-4 0 0 0,1-3 4 0,-7 10 0 16,-4-7 0-16,-4 0 0 0,-3-2-12 0,-3 2 0 15,-4-3 0-15,-4 3 0 0,1-9 0 0,-8 0 12 16,-3 3-12-16,0-4 12 0,-4-5 9 0,0 3 3 16,0-1 0-16,1-5 0 0,-4-1 24 0,-4-6 6 15,0-3 1-15,-3 0 0 0,3 0-7 0,0 0-2 16,-3-9 0-16,10 9 0 0,1-10-6 0,-5 1-2 15,1 0 0-15,-4-7 0 0,1 7-28 0,6-10-10 16,0 0 0-16,-6 3 9 0,2-6-9 0,8 4 0 16,4-4 0-16,2 3 0 15,5 0-132-15,3 3-29 0,0-3-6 0</inkml:trace>
  <inkml:trace contextRef="#ctx0" brushRef="#br0" timeOffset="117201.022">33648 6724 2361 0,'0'0'210'16,"0"0"-168"-16,0-3-34 0,0-3-8 0,0-4 68 0,0 10 12 15,-4-6 3-15,4-3 0 0,-3-1-83 0,-1 1 0 16,4 0-12-16</inkml:trace>
  <inkml:trace contextRef="#ctx0" brushRef="#br0" timeOffset="131349.93">13794 15200 115 0,'0'0'0'0,"0"0"10"0,0 0-10 0,0 0 0 0,0 0 0 0,0 0 0 16,0 0 168-16,0 0 31 0,0 0 6 0,0-6 2 15,0 6-155-15,0-9-32 0,0 5-5 0,0 4-2 16,3-6-13-16,-3 6 0 0,4-9 8 0,-1-1-8 16,-3 10 0-16,0 0 0 0,0-6 0 0,0 6 0 15,0-3 10-15,0 3-1 0,0 0 0 0,0-6 0 16,0 6 12-16,0 0 3 0,0 0 0 0,0 0 0 16,0-10 0-16,0 10 0 0,0 0 0 0,0 0 0 15,0 0-6-15,0 0-1 0,0 0 0 0,0 0 0 16,0 0-2-16,0 0-1 0,0 0 0 0,0 0 0 15,0 0-1-15,0 0 0 0,0-3 0 0,0 3 0 16,0 0-1-16,0 0 0 0,0 0 0 0,0 0 0 16,0 0 4-16,0 0 0 0,0-6 0 0,0 6 0 15,0 0 0-15,0 0 0 0,0 0 0 0,0 0 0 16,0 0 14-16,0 0 3 0,0 0 1 0,0 0 0 0,0 0-22 0,0 0-12 16,0 0 12-16,0 0-12 0,0 0 17 0,0 0-3 15,0 0-1-15,0 0 0 0,0 0-13 0,0 0 9 16,0 0-9-16,0 0 8 0,0 0-8 0,0 0 0 15,0 0 0-15,0 0 0 0,0 0 0 0,0 0 0 16,0 0 0-16,0 0 0 0,0 0 0 0,0 0 0 16,0 0 0-16,0 0 0 0,0 0 0 0,0 0 0 15,0 0 0-15,0 0 8 0,0 0-8 0,7-3 0 16,0-4 0-16,-7 7 0 0,0 0 0 0,0 0 0 16,0 0 0-16,11 0 0 0,-11 0 0 0,7 0 8 15,-7 0-8-15,0 0 8 0,11 0-8 0,-11 0 10 0,0 0-10 16,10-3 10-16,-10 3-10 0,7-6 0 0,-7 6 0 0,0 0 8 15,11 0-8-15,-4 0 0 0,-7 0 0 0,10 0 0 16,-10 0 0-16,7 0 0 0,-7 0 0 0,11 0 0 16,-4 0 0-16,0 0 0 0,0 0 0 0,4 0 0 15,-11 0 0-15,7 6 0 0,3-6 0 0,-3 0 0 16,4 0 0-16,-4 0 0 0,0 0 0 0,4 3 0 16,-4-3 0-16,0 0 0 0,-7 0 0 0,7 0 0 15,-7 0-8-15,11 0 8 0,-11 0-10 0,0 0 10 16,7 0-21-16,-7 0 1 0,0 0 1 0,0 0 0 15,0 0 7-15,0 0 2 0,0 0 0 0,0 0 0 16,0 0-13 0,0 0-2-16,0 0-1 0,0 0 0 0,0 0 8 0,0 0 2 0,7 7 0 0,-7-7 0 15,0 0-39-15,0 0-7 16,0 0-2-16,3 3-497 0</inkml:trace>
  <inkml:trace contextRef="#ctx0" brushRef="#br0" timeOffset="137234.501">5920 16771 403 0,'0'0'36'15,"0"0"-36"-15,0 0 0 0,0 0 0 0,0 0 171 0,0 0 27 16,7-6 6-16,0-3 0 0,0 6-152 0,0-4-30 16,-4 4-6-16,4-3-2 0,4-4-14 0,-7 4 9 15,-1-3-9-15,1 6 8 0,3-4-8 0,0-2 0 16,-4 0 0-16,1 5-11 0,-4-2 38 0,0 6 7 15,-4-9 2-15,4 2 0 0,-3 4 3 0,-4-3 1 16,3 6 0-16,-3-3 0 0,0-3-4 0,-4 6 0 16,4 0 0-16,-7 0 0 0,0 0-15 0,0 0-3 15,-7 0-1-15,0 0 0 0,3 6 9 0,-7-3 2 16,1-3 0-16,-5 0 0 0,-2 0-9 0,-1 0-2 16,-3 0 0-16,-1 0 0 0,-2 0-8 0,-5 0-1 15,4 0-8-15,1 0 12 0,-12 0-12 0,4 0 0 0,-3 0 8 0,0-3-8 16,-11-3 0-16,0 6 0 0,-7 0 0 15,3-4 0-15,-6 4 0 0,6-6 0 0,-14 6 8 0,8 0-8 16,-4 0 10-16,0 0-1 0,0 0 0 16,0 6 0-16,3-2 21 0,0-4 4 0,-3 6 1 0,4-3 0 15,3 3-8-15,0-3-2 0,0 4 0 0,3 2 0 16,-3 1-14-16,4-1-3 0,-1-3-8 0,-3 4 12 16,-3-7-12-16,-1 6 8 0,4-3-8 0,7 4 0 15,-10-1 0-15,3-2 0 0,-1-4 0 0,-2 6 0 16,3-3 0-16,0-6 0 0,-11 10 0 0,15-4 0 15,-8-3 0-15,1 3 0 0,6-2 0 0,-6 2 0 16,6-3 0-16,4 3 0 0,0-6 0 0,0 3 0 16,4 4 8-16,3-4-8 0,0 3 0 0,4-6 0 15,-1 9 8-15,1-9-8 0,-1 10 0 0,4-1 9 16,-3-9-9-16,0 7 0 0,3-4 0 0,0 6 8 0,0-9-8 16,4 6 0-16,-1-3 9 0,5 4-9 0,-1-1 0 15,4-3 8-15,-8 3-8 0,4-2 0 0,11-4 0 0,-7 6 0 16,0 3 0-16,-1-6 0 0,1 4 0 0,0-4 0 15,10 3 0-15,0 3 0 0,1-9 0 0,-1 7 0 16,4-4-9-16,0 3 9 0,3-3-14 0,4 4 2 16,-4-7 0-16,8 3 0 15,-4 3-24-15,10-3-4 0,-6-3 0 0,6 6-1 16,-3 4-141-16,7-10-28 0,-4 9-6 0,4-9 0 0</inkml:trace>
  <inkml:trace contextRef="#ctx0" brushRef="#br0" timeOffset="143517.096">8851 16756 460 0,'-10'-3'20'0,"10"3"5"0,0 0-25 0,0 0 0 0,-4 0 0 0,4 0 0 15,0 0 241-15,0 0 43 0,0 0 9 0,0 0 2 16,0 0-228-16,0 9-46 0,0 0-9 0,0 10-1 16,-3 0-25-16,-1 6-5 0,8 3-1 0,-8-3 0 15,4 10 10-15,0-7 2 0,0 0 0 0,4 7 0 16,-1-7 8-16,-3 7 0 0,0-7 0 0,0-3 0 16,4 3 0-16,-4-3 0 0,-4-6 0 0,1 0 0 15,6 6 25-15,-6-6 1 0,-1-4 0 0,1-2 0 16,3 3-26-16,-4-7 0 0,4 7 0 0,-4-13 0 15,4-3 13-15,0 0-2 0,0 0-1 0,0 0 0 16,-7 6 7-16,7-6 2 0,0 0 0 0,-3-6 0 16,-4-4-10-16,0 1-1 0,3 0-8 0,-3-1 12 15,4-6-4-15,-1-2-8 0,4-7 11 0,0 6-11 16,0-3 8-16,0-10-8 0,0 4 0 0,7 3 0 16,0-6 0-16,-7-1 0 0,7 4 0 0,0-6 0 0,0 5 0 15,0 1 0-15,4-6 0 0,0 9-12 0,-1-4 12 0,1 4 0 16,3-3 0-16,4 9 0 0,-8-6-12 0,8 6 1 15,3-6 0-15,-3 7 0 0,-1 5 11 0,-3-3-8 16,7 1 8-16,-3 5-8 0,0 1 0 0,-1-1 0 16,1 1 0-16,0 0 0 0,3 2-1 0,0 7 0 15,0-3 0-15,4 3 0 0,-4 3 1 0,0-3 0 16,0 10 0-16,1-1 0 0,-1 7-8 0,-4-7-2 16,1 7 0-16,7-4 0 0,-11 4 0 0,3 3 0 15,1 0 0-15,0-4 0 0,-8 4 18 0,1 0-10 16,-1-3 10-16,-2-1-8 0,-1-2 8 0,0 3 11 15,-7-7-3-15,0 10 0 0,-7-3 21 0,-4-4 4 16,-3-6 1-16,0 4 0 0,0-1-16 0,-4-3-3 0,-3-2-1 0,0 5 0 16,-11-9 1-16,4 6 0 0,-4-3 0 0,4-3 0 15,0-3-3-15,3 3-1 0,0-6 0 0,0-3 0 16,1-1-11-16,3 1 0 0,-1-1-12 0,5-5 12 31,-1 5-33-31,4-2 1 0,0-4 0 0,3 0-448 0,1 4-88 0</inkml:trace>
  <inkml:trace contextRef="#ctx0" brushRef="#br0" timeOffset="145539.139">10072 17057 1681 0,'0'0'36'0,"0"0"8"0,-7 3 2 0,0 3 2 0,7-6-38 0,0 0-10 15,0 0 0-15,-7 0 0 0,-4 0 0 0,11 0-11 16,-7 0 3-16,0-6 0 16,0 3-66-16,3-4-13 0,-3-5-2 0,4 2-1 15,-4-5-41-15,0-1-8 0,0-3-1 0,0 0-1 16,-4 1 29-16,4-1 5 0,-4-6 2 0,1 0 0 0,3 3 137 0,0-3 27 0,0 0 5 15,-4 6 2-15,4-6 15 0,0 3 3 0,3 0 1 0,-3 3 0 16,4 0-32-16,-4 0-6 0,3 4-2 0,4-4 0 16,0 9-30-16,0-8-7 0,4 8 0 0,-4 1-8 15,7-1 12-15,-7 1-12 0,3 3 12 0,-3 6-12 16,0 0 15-16,0 0-4 0,0 0-1 0,11 0 0 16,3 0 14-16,0 9 2 0,-3-3 1 0,3 4 0 15,3-1-14-15,-2 1-2 0,2 2-1 0,1 4 0 16,-1-1-10-16,5-2 0 0,2-4 0 0,-2 7 8 15,2 0 5-15,1-4 1 0,3 4 0 0,-3-7 0 16,-4 1-14-16,4-1 0 0,3 1 0 0,4-1 0 16,-1-3 0-16,-2 4 9 0,-1-1-9 0,4-3 8 15,3-2-8-15,-3-4 0 0,-11-4-12 0,3-2 12 16,5 6-16-16,-5-3 5 0,-9-3 1 0,2-1 0 16,1-2 10-16,-1 6 0 0,-6-6 0 0,0 2 0 15,-8-2 19-15,4-1-1 0,4-5 0 0,-8 5 0 0,-6 1 14 16,3 0 4-16,7-1 0 0,-4-6 0 0,-6 7-17 0,3 0-3 15,0-1-1-15,0 1 0 0,-4 6-7 0,-3-4-8 16,-3-2 11-16,-4 9-11 0,3-6 0 0,-3 6 0 16,-4 6 0-16,1-3-12 0,2 3 12 0,-2 4-9 15,-4-1 9-15,-1-3-8 0,-2 7 8 0,3 3 0 16,3-1 8-16,-3-2-8 0,-7 6 8 0,10 3-8 16,7-10 8-16,4 7-8 0,-7-3 9 0,7 3-9 15,4-1 12-15,6-2-12 0,1 3 0 0,-1-3 0 16,4-4 0-16,7 4 0 0,8-7 9 0,-5 7-9 15,-6-4 0-15,10-5 9 0,7 2-1 0,-3 0 0 16,0 1 0-16,3-10 0 0,4 6-8 0,-1-6 8 16,1-6-8-16,0 6 8 0,-4-3-8 0,7-4 0 0,8-2 0 15,-5 0 0-15,1-7 0 0,0 7 0 0,-4-10 0 16,-3 3 0-16,-4 4-12 0,0-4 1 0,4-3 1 0,-4 3 0 16,1-2 20-16,-8-1 4 0,-4 3 1 0,5 4 0 15,-1-4-2-15,-7-3 0 0,-3 3 0 0,-4 4 0 16,3-4-1-16,-3 0 0 0,-3 7 0 0,-4-4 0 15,-4-2-12-15,4 5 0 0,0 1 0 0,-3 0-10 16,-8 2 1-16,4-2 0 0,4 6 0 0,-8-3 0 16,-3 6-3-16,3 0-1 0,1 0 0 0,-4 6 0 15,-1-3 4-15,1 3 1 0,-3-3 0 0,3 4 0 16,3 2 8-16,-3 0 0 0,-11 7 0 0,4-3-8 16,3-4 8-16,4 7 0 0,0 3 0 0,4-1 0 15,-1-2 0-15,0 9-10 0,1-6 10 0,-1 0-10 16,-3 6 10-16,4-3-8 0,10 3 8 0,-8 3-8 15,-2-3 8-15,3 3 0 0,10-3 0 0,1 4-8 0,-8-4 8 16,4 3 0-16,7-3 0 0,4 3 0 0,-4-3 0 0,4 4 0 16,-8-1 0-16,4-3 0 0,7 3 0 0,-3 4 0 15,-15-11 8-15,4 11-8 0,11-10 0 0,-7 3 0 16,-4 3 0-16,-4-3 8 0,0 3 17 0,1-9 4 16,-1 6 1-16,-3-6 0 0,-10 6-6 0,3-6-2 15,-1 0 0-15,1-3 0 0,-7 2-2 0,0 1 0 16,3-9 0-16,-6 5 0 0,3-5-3 0,-4-1-1 15,0 0 0-15,0-2 0 0,4-4-1 0,0-3-1 16,-4 0 0-16,1 0 0 0,6-3-5 0,0-7-1 16,-3 4 0-16,0-3 0 0,7-7 0 0,3 3 0 0,-3-2 0 15,4-4 0-15,-1-6-8 0,8-7 0 0,6-2 0 0,1-7-11 16,-8 4-8-16,11-7-1 0,11 0-1 16,3 6 0-1,-7-6-5-15,7 7-1 0,8-7 0 0,-1 9 0 0,0 1 3 0,4-4 0 0,-8 10 0 0,8-3 0 16,7 9 12-16,-4-4 4 0,-3 1 0 0,3 13 0 15,1-4 8-15,2-3 0 0,-2 13 0 0,2-3 0 16,1 9 0-16,-3-3 11 0,-1 3-3 0,-3 3 0 16,-8 6-8-16,8 7 0 0,3-7 0 0,-7 10 0 15,-6-3 0-15,2 2 0 0,5 1 0 0,-1 0 0 16,0-3 0-16,-7 3 0 0,0-1 0 0,1 4 0 16,-1-9 0-16,-4 6 8 0,-6-10-8 0,3 7 0 15,4-7 8-15,-8 7-8 0,-6-7 0 0,-1 1 8 16,4-7 2-16,-7-3 0 0,0 0 0 0,0 0 0 0,0 0 2 15,0 0 0-15,0 0 0 0,-3 12 0 0,-4-8-12 0,7-4 0 16,0 0 0-16,0 0 8 0,0 0-8 0,-7 0 0 16,3-10-10-16,1 4 10 0,3-4 0 0,-4 1 0 15,4 0 0-15,0-10 0 0,7 3 0 0,-3 4 0 16,-4-13 0-16,3 6 0 0,8-6 0 0,-1-4 0 16,-3 1 0-16,4-6 0 0,0 9 0 0,-1-10-11 15,4 7 2-15,0 0 0 0,1 3-4 0,2-4-1 16,-3 4 0-16,4 6 0 0,-4 1-6 0,4-1-2 15,-1 3 0-15,1 0 0 16,0 7-5-16,-4 0-1 0,3 5 0 0,-3-2 0 0,4 6 16 16,-4-3 4-16,-3 6 0 0,6-3 0 0,-2 10 8 0,-1-1 0 15,0-3 0-15,-4 13-8 0,1-3 8 0,3 3-8 0,-3-1 8 16,-1 1-8-16,1 6 8 0,-4 4 0 0,0-4 0 0,7 0 0 16,0-3 0-16,0 3 0 0,4-6 0 0,-4-1 0 15,7 7 0-15,-3-6 0 0,-4 0 0 16,4-3 0-16,3-7 0 0,0 10 0 0,-3-10 0 0,3-2 0 15,-4 2-8-15,4-9 8 0,4 10-8 0,-4-10 8 16,-3 0-12-16,3-4 4 0,0-2 0 0,0 0 0 16,4-4-5-16,-4 1-1 0,1 0 0 0,2-4 0 15,-3-3 14-15,-3 1 16 0,0-4-3 0,-1 0-1 16,1 3-12-16,-4-6 0 0,-3-3 0 0,-4 0 0 16,3 6 11-16,-3-6-1 0,-3 7 0 0,-4-1 0 15,3 0-10-15,-6 3 8 0,-1-3-8 0,1 10 8 16,-4-7 0-16,-4 13-8 0,1-6 12 0,-8 3-4 15,-3 2-8-15,0 4-12 0,-1 4 2 0,1 2 1 16,-7-3 9-16,3 6-12 0,-3 1 12 0,3 5-12 0,1 1 12 16,-1 3 8-16,4 0-8 0,0 0 11 0,-4-1-1 0,7 7 0 15,1-6 0-15,-1 0 0 0,4 3-10 0,3-3 12 16,1-7-12-16,3 10 12 0,0-9-4 0,3 3 0 16,4-4 0-16,0-6 0 0,0 4 0 0,7-1 0 15,-3 1 0-15,3-4 0 0,0 3 11 0,0-6 1 16,7 4 1-16,-3-7 0 0,3 0-21 0,0-7 0 15,-4 7 0-15,8 0 0 0,0-9 0 0,-1 6 0 16,1-13 0-16,3 7 0 0,0-1 0 0,0 1 0 16,1-7 0-16,-1 4-8 0,0-4 8 0,0 0 0 15,0-2 0-15,0-1-8 0,-3 3 8 0,0 4 8 0,-1-4-8 0,-2-3 11 16,-1 10-11-16,-4-1 0 0,1-5 0 16,-1 5-11-16,1 7 11 0,-4-10 0 0,0 10 0 15,0-3 0-15,-3-3 0 0,-4 9 9 0,0 0-9 0,0 0 0 16,0 0-9-16,0 0-9 0,0 0-2 0,0 0 0 15,0 0 12-15,0 0 8 0,0 0-12 0,0 9 12 16,-7-3 0-16,3 4 0 0,1-1 8 0,-5 7-8 16,5-4 0-16,-4 4 0 0,3-7-8 0,1 10 8 15,-1-3 0-15,1-4 0 0,-1 4 8 0,4 0-8 16,0-4 0-16,0 4 0 0,4 0 0 0,3-4 0 16,-4 4 21-16,4-7-1 0,0 1-1 0,1-1 0 15,2 1-40 1,1-1-8-16,-1-3-2 0,4-3 0 0,1-3 6 0,2 7 1 0,4-7 0 0,0 0 0 0</inkml:trace>
  <inkml:trace contextRef="#ctx0" brushRef="#br0" timeOffset="148315.375">13600 16881 288 0,'35'-9'12'0,"-17"9"4"0,-4-3-16 0,0-4 0 16,3-2 0-16,1 6 0 0,0-7 296 0,-4 4 57 15,0 0 11-15,-4 3 3 0,-2-4-235 0,-8 7-46 16,0 0-10-16,-8 0-1 0,-2-3-47 0,-11 3-10 16,-8-6-2-16,-9 6 0 0,-8 0-16 0,-11 0-16 15,-6 0 4-15,-8 0 0 0,-10 0 12 0,-11 6-12 0,-10-6 12 0,-11 3-12 16,-7-3 12-16,-7 0 0 16,0 0 0-16,-7 0 0 0,-7 7 12 0,-7-7 4 0,-4 0 2 15,1 0 0-15,2 0 10 0,-6 3 3 0,-4 3 0 0,4-6 0 16,0 0-2-16,3 6 0 0,-3-3 0 0,3 7 0 15,-3-10-1-15,0 9-1 0,0 1 0 0,3-1 0 16,11 7-27-16,0-7 0 0,-4 1-12 0,8-1 12 16,6 7 0-16,4-7 0 0,4 0 0 0,6 1 8 15,-3-1-8-15,14 1 0 0,11-1 0 0,7-3 0 16,-4 4 0-16,22-1 0 0,-1-9 0 0,15 10 0 16,6-10 0-16,11 6 0 0,4-6 0 0,14 3 0 15,3-3 0-15,8 0-9 0,10 0 9 0,0 0-13 16,14 0 0-16,14-3 0 0,7-3 0 0,15 2 0 15,6-2 13-15,11-3 0 0,11-7 0 0,14 7 0 16,6-1 8-16,12-2-8 0,6-4 0 0,4 7 0 0,7-1 0 16,11 1 0-16,-1-1 0 0,4 4 0 0,11-3 0 15,3-1-9-15,-3 10 9 0,3-6-12 16,-3 6-12-16,-4 0-4 16,4-3 0-16,-8 3 0 0,-6 3-13 0,0-3-3 0,6 6-1 15,-3-3 0-15,-10 10 28 0,-4-10 5 0,-4 7 2 0,1-1 0 0,-8 0 10 0,-6-2 0 16,-12-4 0-16,1 3 0 0,-7 3 0 0,-4 1 0 15,-7-1 0-15,-7 1 0 0,-7-1 0 0,-7-3 8 16,-7 4-8-16,-3-1 8 0,-8-3 2 0,-7-2 1 16,-7 2 0-16,-6-3 0 0,-5 3-2 0,-6-3 0 15,-11-3 0-15,0 0 0 0,-11 7-1 0,-3 2 0 16,-11-9 0-16,-13 10 0 0,-8-10 5 0,-14 6 1 16,-14-6 0-16,-11 0 0 0,-7 0-25 0,-6 0-5 0,-12-6 0 15,-10 6-1-15,0-4 17 0,-14-2 8 0,-14 6-8 16,3-6 12-16,8 3 3 0,-8 3 0 0,-3-7 0 15,-4 7 0-15,8 0 5 0,-8 0 0 0,0 0 1 0,1 7 0 16,-1-7-12-16,4 3-9 0,3-3 12 0,8 6-12 16,2 0 8-16,1-2-8 0,7 5 0 0,4-3 0 15,10-3 11-15,7 7-11 0,4-1 10 0,10-3-10 16,0-2 15-16,15 2-3 0,10 3-1 0,3-9 0 16,8 10-1-16,7-4 0 0,10-3 0 0,3 3 0 15,5-3-10-15,10-3 0 0,6 7 0 0,1-7 0 16,7 3-17-16,7-3-3 0,0 0 0 0,14 6 0 15,11 0 6-15,0-2 1 0,10-4 0 0,7 9 0 16,11-9 13-16,14 0 0 0,4 0 12 0,10 0-12 16,7 0 12-16,7 0-4 0,8 0 0 0,6-3-8 15,4-3 0-15,7 6 0 0,7 0 0 0,7 0 0 0,7-10 0 0,0 10 0 16,4 0 0-16,-1-6 0 16,-2 6-29-16,2-3-3 0,-3 3-1 0,-7 0 0 15,-14 0-19-15,7 3-3 0,7 3-1 0,-10-6 0 16,-11 6 24-16,-7-2 5 0,-4 5 1 15,-3-9 0-15,-8 9 26 0,-2-2 0 0,-12-4 0 0,-3 3 0 0,-14-3 0 0,0 3 0 16,-7-6 0-16,-7 10 0 0,-7-10 0 0,-4 9 8 16,-3-9-8-16,-11 7 8 0,-3-7-8 0,-11 3-8 15,-7-3 8-15,0 0-12 0,-11-3 12 0,-7 3 0 16,-10-7 0-16,-7 7 0 0,-11 0 14 0,-14 0-2 16,-10-9 0-16,-15 9 0 0,-7-10-12 0,-14 10 0 15,-7-6 0-15,-3-3-10 0,-11 6 10 0,-3-4-12 0,-12 7 12 16,5-3-12-16,3 3 12 0,-7 0 0 0,-11 0 0 15,4 0 0-15,3 3 0 0,4-3 9 0,-7 7-1 0,10-4-8 16,1 6 19-16,6-3-3 0,8-2-1 0,3 2 0 16,7 3 4-16,7 1 1 0,0-1 0 0,11-3 0 15,7 4 9-15,3-7 3 0,8 3 0 0,6 4 0 16,11-4-32-16,7-3-8 0,4 3-1 0,6-3 0 16,5 4 9-16,9-4 14 0,12-3-3 0,-8 6-1 15,14-6-2-15,1 3-8 0,10-3 12 0,0 0-4 16,14 0-23-16,7 0-5 0,7 0 0 0,11-3-1 15,7 3 21-15,14-6 0 0,3 6 0 0,15-3 8 16,7-7 1-16,10 4 0 0,7-3 0 0,4-1 0 16,7 10-9-16,0-6 0 0,7 3 0 0,0-4 0 15,7 4 0-15,3-3 0 0,1 3 0 0,3 3 0 16,0 0-14-16,-4 0-8 0,-17 0-2 0,7 3 0 0,7-3 14 16,-10 6 10-16,-15-3-13 0,0 4 5 0,4-4 8 0,-4 3 0 15,-3 4 0-15,-7-1 0 0,0-3 0 0,-11 4 0 16,-4-7 0-16,-2 6 0 0,-5 1 0 0,-6-4 0 15,-4 3 0-15,-11 1 0 0,0-4-9 0,-10 3 0 16,-7 1 0-16,-4-7 0 0,-10 3-2 0,-4 4 0 16,-4-4 0-16,-10-6 0 0,-3 3 11 0,-4 6 0 15,-11 1 0-15,-3-1 0 0,-14-9 0 0,-8 6 0 16,-9 4 8-16,-8-10-8 0,-11 6 0 0,-7-3 0 16,-6-3 0-16,-12 0-12 0,-9 7 12 0,-1-4-12 0,4-3 12 15,-8 0-12-15,-6 0 12 0,-1 6 0 0,15-3 0 0,-7-3 0 16,-4 0 9-16,3 0 4 0,5 6 1 15,6-2 0-15,0-4 5 0,4 0 1 0,-4 6 0 0,7-6 0 16,4 3-7-16,7 3-1 0,7-6 0 16,3 10 0-16,4-10-12 0,4 0 9 0,6 0-9 0,8 6 8 15,0-6 0-15,10 3-8 0,7-3 12 0,4 0-4 16,3 0 2-16,7 0 0 0,4 0 0 0,7 0 0 16,7 0-10-16,0 0-14 0,0 0 3 0,14-3 1 15,4 3-6-15,7-6-2 0,6 6 0 0,5-4 0 16,3-2 18-16,10 6 0 0,7 0 0 0,8-6 0 15,3 6-8-15,7-3 8 0,11 3 0 0,3 0 0 16,0 0-8-16,7 0 8 0,1-6 0 0,-1 6 0 16,-7 0 0-16,7 0 0 0,4-4 0 0,-4-2 0 0,-10 6-20 15,0-3 4-15,10-3 0 0,-7 6 0 16,-3-3 0-16,-4-4 0 0,-7 4 0 0,7-3 0 0,4-4 5 16,-4 1 2-16,-14 0 0 0,0-7 0 0,-4 3-8 0,1-2-2 15,-8-1 0-15,-3 7 0 0,0-10 2 0,-7 3 0 16,-7 4 0-16,-4-4 0 0,0-3-5 0,-10 10-1 15,-4-7 0-15,-7 7 0 0,-3-1 6 0,-7-5 1 16,-4 5 0-16,-15 1 0 0,-2-10 16 0,-11 10 16 16,-8-1-4-16,-6-6 0 15,-7 7-35-15,-15-4-7 0,-3-2-2 0,-11 5 0 0,4-5 32 16,-10 5-9-16,-15-2 9 0,7-4 0 0,4 0 20 0,-11 7 10 16,-7-4 2-16,1-2 0 0,-1 5-18 0,0 1-3 15,0 0-1-15,0-1 0 0,-3-6 6 0,3 7 0 16,0 3 1-16,0-4 0 0,0 7 2 0,4-6 0 0,3-1 0 15,4 4 0-15,0-3 1 0,3-1 0 0,4 4 0 0,3-3 0 16,8 9-20-16,6-3 0 0,8-4 0 0,3 7 0 16,0 0 8-16,7 0 0 0,10-9 1 0,8 9 0 15,0 0-9-15,10-3 10 0,4 3-10 0,3-7 10 16,8 7-10-16,6-3 0 0,4 3 0 0,11 0 8 16,3-6-16-16,14 6-4 0,-3-6-1 0,10 3 0 15,11-4 13-15,10 4 13 0,8-3-2 0,7-3-1 16,13-1-10-16,4 7 10 0,8-10-10 0,6 10 10 15,7-6-10-15,8 3 0 0,-1-4 0 0,8 7 0 16,13-3 0-16,-10 3 0 0,-7-4-12 0,0 1 12 16,4 3-24-16,-4 3 4 0,-1 0 0 0,-2 0 0 15,-11 3-3-15,7 3 0 0,3-6 0 0,-3 7 0 16,-11-4 23-16,1 6 0 0,-8-2 0 0,0-4 0 16,-3 6 0-16,-8-3 0 0,-6-6 10 0,-4 10-10 0,-10-4 12 0,-1-3-12 15,-6 7 12-15,-5-4-12 0,-9-3 8 0,-1 3-8 16,-10-3 0-16,-4 4 0 0,-7-4 11 0,-3-3-11 15,-11 6 10-15,-7-6-10 0,0 0 8 0,-18 0-8 16,-3 0 0-16,-11 0 0 0,-6-6 0 0,-8 3 0 16,-11-4 0-16,-10-2 0 0,-14 0 0 0,-4-1 0 15,-6 1-10-15,-8-1 10 0,-7-5 0 0,-3 5 0 16,-11 1 0-16,7-1 0 0,4 1 0 0,-8 0 0 16,-13-1 0-16,6 1 8 0,8-1 0 0,-8 4 1 15,-10-3 0-15,0 2 0 0,7 4-9 0,-3-3 8 16,-4 3-8-16,7-3 8 0,3 6-8 0,8 0 0 15,-4 0 0-15,10 0 0 0,1 0 0 0,7 6 8 0,3-3-8 0,7-3 8 16,4 0 0-16,10 6-8 0,4-6 12 0,7 10-4 16,7-10 6-16,7 9 1 0,8-9 0 0,9 10 0 15,1-10-15-15,10 0 11 0,4 0-11 0,7 6 10 16,3-6-10-16,4 0 0 0,7 0-10 0,0 0 10 16,18 3-21-16,3-3 1 0,4-3 1 0,7 3 0 15,10-6 19-15,11 6 0 0,3-4 0 0,8-2 9 16,6 6-1-16,4-9-8 0,11 9 12 0,0-10-4 15,14 4-8-15,3 6 0 0,-3-3 0 0,14-3 8 16,3 6-8-16,4 0 0 0,0 0 0 0,7 0 8 16,10 0-8-16,-10 0 0 0,-7 0 0 0,0 6 0 15,4-3-15-15,3 3 2 0,-7-3 0 0,-7 4 0 16,-4 2 1-16,7-3 1 0,4-2 0 0,-3 5 0 0,-8 0 11 16,-3-2-10-16,-4-4 10 0,1 3-10 0,-5 3 10 0,-2 1-10 15,-12-1 10-15,-3-2-10 16,-3-4-15-16,-4 6-3 0,0-3-1 15,-7 4 0-15,-3-10-21 0,-4 9-4 0,-4-3-1 16,-10-2 0-16,-4 2-12 0,1-3-2 0,-8 3-1 0,-3-3-502 16</inkml:trace>
  <inkml:trace contextRef="#ctx0" brushRef="#br0" timeOffset="-124193.766">16207 10277 345 0,'0'0'31'0,"-7"-3"-31"16,3 3 0-16,1-6 0 0,-1 3 78 0,0-4 10 16,1 4 1-16,-4-3 1 0,3 3-35 0,-3-4-7 15,4 1-2-15,-1 3 0 0,4 3-9 0,-3 0-1 16,-1-6-1-16,1 3 0 0,3 3-22 0,-4-7-4 15,1 4-1-15,3 3 0 0,0 0 14 0,0 0 2 16,0 0 1-16,0 0 0 0,-7 0-9 0,7 0-3 0,-8 0 0 16,8 0 0-16,0 0 7 0,0 0 0 0,0 0 1 15,0 0 0-15,0 0-13 0,0 0-8 0,0 0 10 0,0 0-10 16,0 0 33-16,0 0 1 0,0 0 0 0,8 0 0 16,2 3-22-16,-3-3-12 0,4 0 12 0,-4 7-12 15,3-4 10-15,1-3-10 0,-4 0 8 0,4 6-8 16,-1-6 13-16,4 0-2 0,-3 0-1 0,3 0 0 15,0 3 0-15,0 3 0 0,4-6 0 0,0 7 0 16,-4-4 0-16,-4-3 0 0,8 9 0 0,-4-2 0 16,0-4-10-16,-3 3 0 0,3-3 0 0,0 6 0 15,-4-2 0-15,5 2 0 0,-5 1 0 0,1-1 8 16,-1 0-8-16,-3 1 0 0,0-1 0 0,4 4 0 16,-4-1 8-16,0-2 0 0,-3 5 0 0,3-5 0 15,-4 5 4-15,4-2 0 0,-3 6 0 0,3-3 0 16,0-1-4-16,0-2 0 0,0 6 0 0,0 2 0 15,0-2-8-15,-3 0 0 0,3 0 0 0,-4 6 0 0,4-6 0 16,-3 6 8-16,3-3-8 0,0 3 8 0,-4 0-8 0,5 0 0 16,-1-3 0-16,-4 3 0 0,4 3 0 0,-3-3 10 15,3 4-10-15,0 5 10 0,0-6-10 0,0 1 0 16,4 5 0-16,-1 1 8 0,-3-7-8 0,0 6 0 16,7-5 0-16,0 5 8 0,-3-6-8 0,0 4 0 15,3-1 0-15,-4-6 8 0,4 3-8 0,4 7 0 16,-4-7 0-16,0 7 0 0,0-7 10 0,-3 6 0 15,0 1 0-15,-1-1 0 0,-3 4-1 0,4-4 0 16,-4 1 0-16,3 2 0 0,-3-2-9 0,1 3 8 16,2-10-8-16,-3 6 8 0,-3 1 8 0,3-7 0 15,0 3 1-15,0-2 0 0,-4-1-17 0,4 0 0 0,0 3 0 16,4-2 0-16,-4-1 12 0,4-3-12 0,-4 3 12 16,0 0-12-16,3-3 9 0,1 1-9 0,-4-4 0 0,4 3 9 15,-1-7-1-15,1 1 0 0,-1 3 0 0,-3-3 0 16,4-6 1-16,-4 2 0 0,4 4 0 0,-4 0 0 15,3-3-1-15,-3 2 0 0,0-8 0 0,0 9 0 16,1-4 1-16,-1 4 0 0,0-3 0 0,0-4 0 16,-4 4 8-16,4 3 2 0,-3 0 0 0,3-4 0 15,-4 1-19-15,1-4 0 0,-4-2-11 0,3 6 11 16,1-7 0-16,-1 7 0 0,-3-7 0 0,0 4 9 16,0-7 1-16,0 3 0 0,0 1 0 0,-3-1 0 15,3 1 2-15,-4-4 0 0,1 3 0 0,3-6 0 16,-4 4-4-16,4-7-8 0,0 0 12 0,-3 9-4 0,-1-3 0 15,1-3 0-15,3-3 0 0,0 0 0 0,-7 7 4 16,0-4 0-16,0 3 0 0,0-3 0 0,-4 3-2 0,0-2 0 16,1 2 0-16,-4 3 0 0,0-2-10 15,-4 2 8-15,-3 0-8 0,0 4 8 0,-4-4 2 0,0 4 0 16,-3-1 0-16,0 4 0 0,-4-3-10 0,4 2 0 16,3-5 0-16,0 5 0 0,-3-2 0 0,7 3-14 15,0-7 3-15,7 0 1 0,-4 1-3 0,4-1-1 16,0 1 0-16,3-4 0 15,1-3-48-15,-1 3-10 0,4 1-1 0,-3-4-827 0</inkml:trace>
  <inkml:trace contextRef="#ctx0" brushRef="#br0" timeOffset="-123053.473">17378 11259 1177 0,'0'0'52'0,"0"0"11"0,3 9-51 0,-3 0-12 16,0 7 0-16,4 3 0 0,-4 0 14 0,0 6 0 15,0-6 0-15,3 6 0 0,-3 0 16 0,4 3 3 16,-1 0 1-16,1-3 0 0,-4 10-24 0,0-7-10 16,4 0 8-16,-4-3-8 0,3 0 0 0,1-3 8 15,-4-6-8-15,0 3 0 0,3 0 13 0,-3-4-2 0,0-5-1 16,0-1 0-16,0 1-10 0,0-10 0 0,0 0 0 16,0 0 0-16,0 0 13 0,0 0 1 0,0 0 0 0,0 0 0 15,0 0 19-15,7-4 4 0,-7-11 1 0,4 5 0 16,-4-5 14-16,3-4 2 0,1-6 1 0,-1 6 0 15,-3-9-24-15,0 0-5 0,4-7-1 0,-4 10 0 16,0-10-7-16,3 7-2 0,1-6 0 0,-1 6 0 16,-3-1-16-16,4-5 0 0,-4 6 8 0,3-1-8 15,1-2 0-15,0 9 0 0,-1-3 0 0,1 0-9 16,-1 6 9-16,4 0 0 0,0 4 0 0,0-4-8 16,-3 9 8-16,3 1 0 0,3 0-9 0,1 2 9 15,0-2-12-15,3 6 3 0,-4-4 0 0,4 7 0 16,4 0-7-16,0 0-2 0,-4 7 0 0,3-4 0 15,5 6 2-15,-5 1 1 0,1 5 0 0,0-5 0 16,-1 5 0-16,-3-2 0 0,4 3 0 0,-4 2 0 16,0 1 15-16,-3-3-12 0,3 3 12 0,-7-4-12 0,3 4 12 15,-2 0-11-15,-5-3 11 0,1-4-10 0,-4 10 10 0,0-9 0 16,-7 2 0-16,-1-2 0 0,1 3 0 0,-7-7 0 16,-3 7 10-16,3-4-10 0,-8-5 11 0,5 2-11 15,-4 0 12-15,-1 1-12 0,1-1 0 0,0-2 0 16,0-4 0-16,-4 6 0 0,4-3 0 0,-4-6 0 15,8 3-15-15,-1 4 5 16,4-7-46-16,0-7-8 0,0 4-3 0,0-3 0 0</inkml:trace>
  <inkml:trace contextRef="#ctx0" brushRef="#br0" timeOffset="-122516.076">17886 11632 1566 0,'0'0'34'0,"3"9"7"0,1 1 2 0,3 5 1 0,-4-5-35 0,5-1-9 0,-1 7 0 0,0-7 0 16,-7-9 37-16,3 10 6 0,-3-10 1 0,0 0 0 16,0 0-20-16,0 0-4 0,0 0-1 0,0 0 0 15,0 0-10-15,0 0-1 0,0 0-8 0,-3-7 12 16,-1-2-12-16,1-1-8 0,-4-8 8 0,3 8-13 15,0-5 13-15,1-4 0 0,3 0 0 0,-4 0 0 16,1-6-24-16,3 6-3 0,0-6 0 0,-4 6 0 0,4 4 11 0,4-4 3 16,-4 0 0-16,3 10 0 0,1-1 13 0,-4 1 0 15,7 3 0-15,-3-4-9 0,-4 10 9 0,0 0 0 16,0 0 0-16,10 6 0 0,-3-2 0 16,4 5 8-16,-1 0-8 0,1 7 0 0,0 3 0 0,-4-3 0 15,3 2-10-15,4 7 10 0,0-3 0 0,4 3 0 16,0 1 0-16,-1-8 0 0,1 11 0 0,3-11 0 15,0 7 0-15,-3-6 0 0,3 0 0 0,0-3 9 16,-3-7-9-16,3 1 12 0,-3-1-3 0,-1 0 0 16,1-9 0-16,0 7 0 0,-4-7 20 0,0 0 4 15,0-7 1-15,0 4 0 0,0-6 18 0,0-7 4 16,-3 7 1-16,3-7 0 0,-3-3-27 0,3 0-6 0,-7-6 0 16,0 3-1-16,0-3-3 0,0-3-1 0,0 3 0 15,-4-3 0-15,1-7-19 0,0 10 0 0,-4-9-8 16,0 6 8-16,0-1-16 0,0 4 4 0,-4 3 0 0,4 0 0 15,-7 0-4-15,7 0 0 0,-4 4 0 16,1 5 0-16,-1-3 6 0,1 7 1 0,-1-7 0 0,1 13 0 31,-1-6-36-31,4 9-7 0,0 0-2 0,0 0 0 16,0-7-140-16,0 7-28 0,0 0-6 0,0 0 0 0</inkml:trace>
  <inkml:trace contextRef="#ctx0" brushRef="#br0" timeOffset="-122099.868">18563 11594 820 0,'0'22'36'0,"0"-6"8"0,4 3-35 16,-4-4-9-16,0-2 0 0,0 2 0 0,0 4 84 0,-4-3 14 15,4-7 3-15,0 1 1 0,-3-1-15 0,-1 1-3 16,4-10-1-16,0 0 0 0,-3 6-20 0,3-6-4 16,0 0-1-16,0 0 0 0,0 0-14 0,0 0-2 15,0-6-1-15,0-4 0 0,7 1-11 0,-4-7-2 16,1 7-1-16,3-10 0 0,0 0-9 0,0 0-2 15,0-6 0-15,0 0 0 0,4-3-6 0,-1 0-2 16,4 3 0-16,-3-10 0 0,-1 7-8 0,5-7 0 16,-1-2 0-16,0 8 0 0,3 1 0 0,-2-3 0 15,-1 3 0-15,3 3-11 0,-3 3 11 0,0 0-12 16,-3 3 12-16,3 6-12 0,-3-2 12 0,-1 5-8 0,1 4 8 0,0 3-8 16,-1-3 8-16,-3 6 0 0,4 9 0 0,-1-3-8 15,1 4-7-15,-4 5-1 0,0 4 0 0,-3 0 0 16,3 6 16-16,-4 3 0 0,4 0 12 0,-3 7-12 15,-1-1 0-15,4 1 0 0,0-4 0 0,-3 4 0 16,-1 2 0-16,1-2 0 0,-1-1 0 0,1-5 0 16,3 5 0-16,-3-9 0 0,3 0 0 0,-4-3 0 15,4-3 0-15,-3 3 0 0,-1-9 0 0,1 5 0 16,-1-8-9-16,1 2-3 0,-1-2 0 0,-3-10 0 31,0 0-44-31,0 0-8 0,0 0-3 0,0 0 0 0,0 0-133 16,0 0-26-16</inkml:trace>
  <inkml:trace contextRef="#ctx0" brushRef="#br0" timeOffset="-121793.129">18644 11535 172 0,'-24'-4'8'0,"17"-2"1"0,0 3-9 0,-1-3 0 16,1-4 0-16,0 4 0 0,-3 6 286 0,6-9 55 16,4 6 11-16,0-4 3 0,-3 4-235 0,6-3-46 15,4 6-10-15,4-10-1 0,-1 10-16 0,5-3-3 16,-1-3-1-16,7 6 0 0,-4 0-26 0,8 0-5 15,0 6 0-15,3-6-1 0,0 3-11 0,4-3 8 16,3 7-8-16,1-4 8 0,-1 3-8 0,0-3-9 16,4 7 9-16,-4-10-13 15,-3 9-99-15,0-9-20 0,0 6-4 0,-4-3-553 0</inkml:trace>
  <inkml:trace contextRef="#ctx0" brushRef="#br0" timeOffset="-121472.339">18598 11249 1324 0,'0'0'118'0,"0"0"-94"0,0 0-24 0,0 0 0 0,-3 10 108 0,3-4 18 16,3 3 3-16,-3 7 1 0,0 3-94 0,4 0-18 15,3-1-4-15,0 11-1 0,-3-4 30 0,-1 3 5 16,-3 6 2-16,0-5 0 0,4 2-34 0,-4-3-8 16,-4 7 0-16,4-4-8 0,-3-6 0 0,3 3 0 15,-7 7 0-15,3-10 0 16,-3 0-32-16,3-3-14 0,-3-6-2 0,0 9-1 16,0-6-38-16,4-7-7 0,3 4-2 0,-4-1-400 15,-3-5-80-15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28T20:24:27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8915 10098 597 0,'0'0'26'0,"7"10"6"0,0-4-32 0,-4-3 0 0,1 3 0 0,3 4 0 16,-4-1 36-16,5-2 1 0,-1 2 0 0,3-6 0 15,-10 6 17-15,7 4 3 0,-3-4 1 0,3 4 0 16,-4-4-10-16,1 1-1 0,-1-4-1 0,-3 10 0 15,4-4-21-15,-1 4-4 0,-3-7-1 0,7 1 0 16,-3 9-7-16,0-10-1 0,-1 7-1 0,4-4 0 16,-7 4 17-16,0-7 4 0,4 7 1 0,-1-3 0 15,-3 2-33-15,4 1 0 0,-4-4 0 0,0 4 0 16,0 3 0-16,0 0 10 0,0-4-10 0,-4 4 12 16,4-3-12-16,-3-4 8 0,-1 4-8 0,4 3 8 15,-7-3-8-15,4 2 8 0,-1-2-8 0,0 3 8 16,-3-7 0-16,4 4 0 0,-4 3 0 0,3-3 0 15,-3-4-8-15,0 4 0 0,0 0 0 0,0-4 0 16,0-3 0-16,4 7 0 0,-8-6 0 0,4 5 8 0,0-2-8 0,0-4 12 16,-4 7-12-16,4-7 12 0,0 1-12 15,-4-4 0-15,1 3 0 0,-1-5 0 0,1 5 8 0,6-3 0 16,-6-3 0-16,3 4 0 0,-4-1 7 0,0-3 1 16,1-3 0-16,-1 0 0 0,-3 0 6 0,0 0 2 15,0 0 0-15,0 0 0 0,3 0-4 0,-3-3-1 16,-4 3 0-16,4-6 0 0,0 6-19 0,-3 0 0 15,2 0 0-15,1 0 0 0,-3 0 16 0,-1-7-3 16,4 7-1-16,-4-3 0 0,1 3-12 0,-1 0 0 16,0 0 0-16,1 0 0 0,-4 3 0 0,-1-3 0 15,1-3 0-15,0 3 0 0,-4 0 0 0,4 0 0 16,4 0-12-16,-5 0 12 0,-2 0 0 0,-1 0 0 0,-3 0 0 0,3 0 0 16,-3 0-12-16,0 0 12 0,-1 0-12 15,1 0 12-15,0-6 0 0,0 6 12 0,-7 0 0 0,-4 0 0 16,0-3-12-16,0 3 0 0,4-6 0 0,-7 6 0 15,-4 0 17-15,3 0 1 0,1 0 0 0,0-4 0 16,-1 8-18-16,1-4 0 0,0 0 8 0,-1 0-8 16,5 0-10-16,-5 0-6 0,-3 0 0 0,8 0-1 15,-8 0 26-15,7 0 6 0,-7 0 1 0,4 0 0 16,-1 0-16-16,5 0 0 0,-1 0 0 0,-4-4 0 16,1 4 0-16,0 0 0 0,-1 0 0 0,1 0 0 15,-7 0 0-15,6 0 0 0,1 0 0 0,-4 0 0 16,4-6 13-16,-1 6 0 0,-6-3 0 0,7 3 0 15,-4 0-13-15,-4-6 11 0,1 6-11 0,0-3 10 16,3-4-10-16,-4 7 10 0,1 0-10 0,0-3 10 0,-4-3-10 16,10 6 8-16,-6-6-8 0,-4 2 8 0,4 4-8 15,3-6 0-15,-4 6 0 0,1-3 8 0,0-3-8 0,3 6 12 16,4-3-12-16,-1-4 12 0,1 7-12 0,0-3 0 16,6-3-10-16,-6 6 10 0,7 0 0 0,-11-3 0 15,0-3 0-15,0 6 0 0,7 0 0 0,0 0 0 16,-3-7 0-16,0 7 0 0,6 7 0 0,-9-7 0 15,9 0 0-15,-2 0 0 0,2 0 0 0,-3-7 0 16,4 4 8-16,-7 3-8 0,0 0 0 0,6 0 0 16,-6 0 0-16,3 0 0 0,0 0 0 0,4 0 0 15,0 0 0-15,-1 0 0 0,-2 0 0 0,6 0 0 16,-3 0 0-16,-1 0 0 0,1 0 0 0,-4 0 0 16,4 0 0-16,0 0 0 0,-1-6 0 0,1 6 0 0,0 0 0 15,-4 0 0-15,4 0 0 0,-4 0 0 0,4-3 0 0,-4 3 0 16,4 0 0-16,-1-7 0 0,1 7 0 0,-4 0 0 15,-3 0 0-15,3 0 0 0,0-3 8 0,-3 3-8 16,3-6 0-16,-7 6 0 0,8 0 0 0,2 0 0 16,-3 0 0-16,4 0 0 0,0 0 0 0,-7-3 0 15,3 3 0-15,0 0 0 0,-7 0 0 0,7 0-9 16,4 0 9-16,0 0 0 0,-1 0 0 0,-2 3 0 16,2-3 0-16,5 0 0 0,-5 0 8 0,8 6-8 15,-7-6 0-15,3 0 0 0,4 3 0 0,-4-3 0 16,4 0 0-16,-4 0 0 0,4 7 0 0,-7-4 0 15,10-3 0-15,-7 0 0 0,7 0 0 0,1 6 0 16,-1-6 0-16,-3 0 0 0,3 0 0 0,4 0 0 0,-4 0 0 16,4 0 0-16,4 0 0 0,-5 0 0 0,1 0 0 15,7 0 8-15,-7-6-8 0,7 6 0 0,0 0 0 0,0-3 8 16,-4-4-8-16,4 7 0 0,0-3 0 0,3-3 8 16,-3 3-8-16,3-3 0 0,-3-4 21 0,4 7 0 15,-1-3 0-15,1-4 0 0,-1 4-21 0,4-3 0 16,-4-4 0-16,1-2 0 0,-1 5 0 0,8-6 0 15,-8 4 0-15,4-4 8 0,3-3-24 0,1 4-5 16,-4 2-1-16,3-2 0 0,4-1 22 0,-7 3 0 16,4-6 0-16,3 4 0 0,0-4 0 0,3 3-11 15,-3-2 11-15,7 2-8 0,-7-3 8 0,0 0-10 16,4 0 10-16,6 4-10 0,-10 2 10 0,4-3-13 16,3 1 5-16,-3 2 8 0,6-2-12 0,-6 2 12 0,3-3-12 15,3 7 12-15,1-7-9 0,-8 7 9 0,8-1 0 0,-7-5 0 16,6 5 0-16,1 7 0 0,-8-6 0 0,4-1 0 15,7 4 0-15,-10-3-12 0,3-1 12 0,4 4-13 16,-4 6 13-16,3-3 0 0,1-3 0 0,3 6 0 16,-3-3-10-16,10 3 10 0,-7-7-10 0,7 7 10 15,4 0 0-15,-1-3 0 0,1-3-8 0,10 6 8 16,1 0 0-16,-1 0 0 0,7 0 0 0,1 6 0 16,2-6 0-16,-2 0 0 0,6 0 0 0,4 0 0 15,-4-6 0-15,4 6 0 0,4 0 0 0,-1 0 0 16,8 6 0-16,-4-6-9 0,0 3 9 0,3-3-8 15,-3 0 8-15,7 0 0 0,-3 0 0 0,6-3-8 16,1 3 8-16,-8-6 0 0,4 6 0 0,0 0 0 16,0 0 0-16,-7-3 11 0,4 3-3 0,3-7 0 15,0 7-8-15,0 7 0 0,-4-4 0 0,4-3 0 0,-7 0-11 16,4 0 3-16,-1 0 0 0,4 0 0 0,4 0 8 16,0 0 11-16,-11 6-3 0,7-6 0 0,0 0-8 0,-4 0 0 15,4 0 0-15,0-6 8 0,0 6-8 0,-3 0 0 16,3 0 0-16,-4 0 0 0,1 0-9 0,3-3 9 15,-4-4-12-15,4 7 12 0,-3 0 0 0,3-6 0 16,-4 6 0-16,1 0 0 0,-4 0 0 0,7-3 0 16,-7 3 0-16,0 0 0 0,3-6 0 0,-3 6 0 15,0-3 0-15,-3 3 0 0,3 0 0 0,-11 0-8 16,11-7 8-16,-11 7 0 0,4 0 0 0,0-3 0 16,-3-3 0-16,-1 6 0 0,0 0-9 0,8 0 9 0,-11-3-13 15,3-3 5-15,-3 6 8 0,0-4 11 0,7-2-3 16,-11 6 0-16,4-3-8 0,-4-3 0 0,8 6 0 0,-12 0 0 15,8 0 0-15,-3-7 0 0,-5 7 0 16,5 7 0-16,-1-7 0 0,0 0 0 0,-3 0 0 0,4 0 0 16,2 0 0-16,-9 0 0 0,6 0 0 0,0 0 0 15,-6-7 0-15,-1 7 0 0,7 7 0 0,-3-7 0 16,-4 9 0-16,-3-9 0 0,0 0 0 0,0 6 0 16,-4-2 0-16,0-4 0 0,0 6 0 0,0-3 0 15,4-3 0-15,0 6 0 0,0-6 0 0,-1 3 0 16,-2-3 0-16,2 10 0 0,1-10 0 0,3 6 0 15,-6-6 0-15,2 3 0 0,-2 3 0 0,-5-6 0 16,5 0 8-16,-5 0 0 0,1 0 0 0,-4 0 0 16,0 0-8-16,-3 0 0 0,3 0 0 0,-3 0 0 15,-1 0 0-15,-3 0 0 0,1-6 9 0,2 3-9 0,-3 3 10 0,-3 0-2 16,3 0-8-16,-3-6 12 0,6 6-3 16,-10-3-1-16,0-4 0 0,7 7 0 0,1 0-8 15,-5 0 0-15,1 0 0 0,3 0 0 0,0 0 0 0,0 7 0 16,4-4-9-16,-4-3 9 0,0 6 0 0,0-6 0 15,4 9 0-15,-4-9 0 0,-4 10-21 0,5-10-1 16,-5 6 0-16,-3-3-521 16,-7-3-104-16</inkml:trace>
  <inkml:trace contextRef="#ctx0" brushRef="#br0" timeOffset="787.314">7454 9901 403 0,'-3'-10'17'0,"3"10"5"0,0 0-22 0,0 0 0 15,0 0 0-15,0 0 0 0,0 0 170 0,0 0 30 16,0 0 5-16,0 0 2 0,0 0-124 0,0 0-25 16,0 0-5-16,7 0-1 0,3 0-36 0,-3 0-8 0,0-6-8 0,4 6 11 15,-4 0 4-15,4-3 1 0,3 3 0 0,-4-6 0 16,1 3 27-16,3-4 5 0,4 4 2 0,-1-3 0 15,-3-4-5-15,8-5-1 0,-1 2 0 0,0-2 0 16,-3 5 2-16,6-9 0 0,1 1 0 0,3-8 0 16,4 8-13-16,-4-7-2 0,4-4-1 0,-4 11 0 15,0-11-8-15,1-2-2 0,-1 0 0 0,0-1 0 16,4-5-3-16,0 2-1 0,-4 7 0 0,3-7 0 16,5 1-8-16,-4 3-8 0,3-1 12 0,-7-5-12 15,11 2 24-15,-4 1-3 0,-3-4 0 0,3 3 0 16,0 7-21-16,-10-6 0 0,3-1 0 0,1 7 8 15,-5-6-8-15,1 12 0 0,0-10 0 0,-1 10 0 16,-6-3 0-16,3 6 0 0,0-6 0 0,-10 10 0 16,7-4 0-16,-1 9 0 0,-3-8 0 0,-3 8-8 15,-1 1 8-15,1-1-10 0,0-5 10 0,-4 12-10 0,3-4 10 16,-10 4-10-16,7-3 10 0,-7 6-10 0,0 0 0 16,0 0 0-16,0 0 0 0,0 0 0 0,0 0-2 0,0 0-1 15,0 0 0-15,0 0 0 0,-7 9 13 0,7-9-9 16,0 10 9-16,0-10-8 0,-7 9 8 0,4-3 0 15,-1-3 0-15,1 4 0 0,3-7 0 0,0 0 0 16,-4 9 0-16,4-9 0 0,-3 6-12 0,3-6 0 16,0 0 0-16,0 0 0 15,-4 10-23-15,4-10-5 0,0 0 0 0,0 0-1 16,-4 3-48-16,4-3-10 0,0 0-1 0,0 0-654 0</inkml:trace>
  <inkml:trace contextRef="#ctx0" brushRef="#br0" timeOffset="1267.853">8692 8552 1335 0,'0'0'29'0,"0"0"7"0,0 0 0 0,0 0 2 0,0 0-30 0,0 0-8 0,0 0 0 0,11 4 0 15,-4-4 25-15,4 0 4 0,-1-4 1 0,-6 4 0 0,6 0 3 0,1 0 1 16,0 0 0-16,-1-6 0 0,4 6-34 0,0-3 0 16,0-3 0-16,1 6 0 0,2 0 0 0,1-3 0 15,3-4-9-15,0 7 9 0,0 0 0 0,1 0 0 16,-1 0 0-16,3-3 0 0,-2 3 0 0,-1 3-8 15,3-3 8-15,-2 7 0 0,2-7 0 0,-3 3 0 16,-3-3 0-16,3 6 0 0,-3-3 0 0,0-3 0 16,-4 6 0-16,0-6 0 0,0 10 0 0,-4-4 8 15,1-3-8-15,0 7 8 0,-4-4-8 0,0-3 0 16,-7 6 0-16,3 1 0 0,-3 6 0 0,0-7 0 16,4 7 0-16,-4-4 0 0,-4-2 0 0,1 5 0 15,3 1 0-15,0-4 8 0,-7 4 3 0,0-6 1 0,3 8 0 16,1-8 0-16,-1 5-4 0,0-5-8 0,1 9 12 15,-4-4-4-15,3-5-8 0,1-1 8 0,-1 7-8 16,4-4 8-16,-3-2-8 0,-1 5 0 0,4-5 0 0,0-1 0 16,-3 1 0-16,6-1 0 0,1 7 0 0,-1-7-493 15,4 10-91-15</inkml:trace>
  <inkml:trace contextRef="#ctx0" brushRef="#br0" timeOffset="3886.116">17879 10384 288 0,'3'-10'25'0,"-3"1"-25"15,4-7 0-15,-1 7 0 0,1-1 145 0,3 1 24 0,-4-4 5 0,5 4 1 0,-5-4-95 0,4 4-20 16,-3 6-3-16,3-3-1 0,-7 6-27 0,0 0-5 16,0 0-2-16,0 0 0 0,7 0-22 0,0 9 0 15,0-3-10-15,0 4 10 0,0-1-8 0,-3 1 8 16,-1 5 0-16,-3-2 0 0,4 2 0 0,-4 1 0 16,0-3 0-16,3 2 0 0,-3 4-10 0,0 6 10 15,4-12-8-15,-4 9 8 0,0-3 0 0,0-7 0 16,0 4 0-16,0 3 8 0,0-1-8 0,0-2 0 15,0 0 0-15,-4-4 8 0,1 4-8 0,3-7 0 16,-4 1 0-16,4 6 0 16,-3-13-27-16,-5 6-3 0,1-3-1 0,0-3-460 0</inkml:trace>
  <inkml:trace contextRef="#ctx0" brushRef="#br0" timeOffset="4150.514">17607 10355 1335 0,'0'0'59'0,"7"0"13"0,-7 0-58 0,4-6-14 0,-4 6 0 0,7-3 0 15,3 3 22-15,1 0 2 0,0 0 0 0,3 0 0 16,0 3 11-16,0 3 2 0,0-6 1 0,7 10 0 0,-3-4-29 15,3 4-9-15,4-1 0 0,-1 0 0 0,5 1 0 16,-1-1 0-16,0 1 0 0,0 5 0 16,0-2-22-16,4-7-5 0,-4 10-1 0,4-4 0 15,-4-2-43-15,4-1-9 0,0 1-1 0,-4 2-1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28T20:28:45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7641 18885 720 0,'0'0'32'0,"14"3"6"0,-3-3-30 0,3 6-8 0,-3-3 0 0,3-3 0 15,3 7 47-15,-3-4 8 0,1 3 1 0,2-6 1 16,1 3-31-16,3 3-6 0,-3-6-2 0,-1 0 0 16,1 7 19-16,0-7 4 0,6 0 1 0,-10 3 0 15,4-3-23-15,3 0-5 0,0 0-1 0,0 6 0 0,1-3-1 0,6-3-1 16,-7 0 0-16,4 7 0 15,6-4 15-15,1 3 3 0,0-3 1 0,7-3 0 16,-4 6-3-16,0-2-1 0,1 2 0 0,2 3 0 0,-2 1 8 0,3-4 2 16,-4-3 0-16,4 3 0 0,-4-3-24 0,7 4-12 15,-3-4 12-15,0 3-12 0,3-3 12 0,4 4-12 16,-4-7 12-16,4 9-12 0,-3-9 13 0,-1 9-4 16,4-9-1-16,-4 0 0 0,0 0-8 0,4 0 0 15,4 0 0-15,-4 0 0 0,-1 0 0 0,1 0 0 16,4 0 0-16,-1-3 0 0,-3 3 8 0,3-6 2 15,-6 6 1-15,-1 0 0 0,4 0-11 0,0 0 0 16,0 0 9-16,-1 0-9 0,-2 0 20 0,3-3 0 16,-1 3 0-16,1 0 0 0,-7 0 7 0,3-6 1 0,-3 6 0 15,0 0 0-15,7-7-4 0,-4 4-1 0,1-3 0 16,6-4 0-16,4 1-6 0,-7 0-1 0,-7-1 0 16,3 1 0-16,4-1-5 0,-4 1-2 0,0 0 0 0,-6-1 0 15,-1 1-9-15,4-4 0 0,7 4 0 0,-8-1 0 16,-6 1 0-16,7-4 12 0,7-2-2 0,-7 5 0 15,-4 1-10-15,0-7-9 0,0 7 9 0,4-7-13 16,-3 7 13-16,-5-1 12 0,-2 1-3 0,2-4 0 16,8-2 5-16,-7-1 1 0,-11 7 0 0,7-4 0 15,8-3-1-15,-5 7 0 0,-3-7 0 0,-3 7 0 16,0-10-6-16,0 10-8 0,-1-7 11 0,1 4-11 16,-7-4 15-16,-1 0-4 0,1 4-1 0,-4-4 0 15,0 3 5-15,-3-9 1 0,3 4 0 0,-4 5 0 0,-3-9-16 16,0 10 0-16,-3-4 8 0,3 3-8 0,-3-9 0 15,-4 10 8-15,-4-4-8 0,-3 4 0 0,7-4 12 16,-7-3-3-16,-4 3-1 0,1 1 0 0,-1 5 0 0,-3-2 0 16,-7-4 0-16,0 4 0 0,0-4-8 0,-1 7 0 15,1-1 0-15,-7 1 0 0,-4-1 0 0,1 4 0 16,6-3-9-16,-3 2 9 0,-4 4 0 0,-3-3-8 16,6 6 8-16,-2-3 0 0,-1-3 0 0,-3 2-8 15,-11 4 8-15,10-6 0 0,5 6-14 0,-5 0 1 16,-9 0 0-16,2 0 0 0,1 0 0 0,-4 0 0 15,0-3 0-15,-3 3 0 0,-4-6 4 0,0 6 1 16,4 0 0-16,-11 0 0 0,-7 0 8 0,0 0-12 16,7-3 12-16,-4 3-12 0,-3-7-3 0,0 7-1 0,0 0 0 0,-4-6 0 15,4 6 8-15,0-3 8 0,4 3-13 0,-1 0 5 16,1 0-3-16,-1 0 0 0,-3 0 0 0,4-6 0 16,-4 6-2-16,7 0-1 0,-4 0 0 0,4 0 0 15,0 0 4-15,0 0 1 0,-7-3 0 0,4 3 0 16,-4 3 9-16,0-3 0 0,0 0 0 0,3 6 0 15,-3-3 0-15,0 3-8 0,-3-6 8 0,3 7 0 16,-7-4 0-16,3 3 0 0,0-3 0 0,8 7 0 16,-1-1 0-16,1-3-8 0,-1-3 8 0,5 4 0 15,-1 2 0-15,0 0 0 0,0 1 0 0,7-1 0 16,-4-2 0-16,4-4-8 0,0 6 8 0,4 4 0 16,3-10 0-16,0 6 0 0,-3 1 0 0,3-1 0 15,7-9 0-15,-7 9 0 0,8-2 0 0,2 2 0 16,5-3 0-16,-5 4 0 0,5-7 0 0,-1 6 0 15,0 1 0-15,0-4 0 0,4 3 0 0,-4 1 0 0,4-1 0 16,3 1 0-16,8-1 0 0,-8 0 0 0,0 1 16 0,8 5 1 16,-1-5 1-16,4-1 0 0,3 1-18 0,4-4 0 15,4 3 0-15,-4 7 0 0,14-3 0 0,-7-4 0 16,3-3 0-16,4 4 0 0,7 9 0 0,1-10-16 16,6 7 2-16,0-7 0 0,4 10 14 0,3-10 0 15,4 1 0-15,-1-1 0 0,12 0 0 0,-8 7 16 16,11-6-1-16,0-1-1 0,0-3-24 0,3 4-5 15,4-1-1-15,-4 0 0 16,1 1-10-16,-1-1-2 0,0 1-1 0,1-1 0 16,-1 0-120-16,4-2-24 0,28 2-5 0,-14 1-1 0</inkml:trace>
  <inkml:trace contextRef="#ctx0" brushRef="#br0" timeOffset="12566.793">11546 15404 172 0,'15'0'16'0,"-15"0"-16"0,0 0 0 0,0 0 0 15,10-6 116-15,-10 6 20 0,0 0 4 0,0 0 0 16,0 0-80-16,4 0-16 0,3-3-3 0,-7 3-1 15,0 0 3-15,0 0 0 0,7-7 0 0,-7 7 0 16,0 0 3-16,0 0 1 0,14 0 0 0,-4 0 0 16,1 7-12-16,0-4-3 0,-1-3 0 0,1 0 0 15,3 9-3-15,0-9-1 0,-3 10 0 0,3-10 0 16,0 6-12-16,3-3-4 0,-2 3 0 0,-1-3 0 16,0-3 8-16,3 7 2 0,1-7 0 0,0 9 0 15,-4-9-2-15,0 6 0 0,4-2 0 0,-1-4 0 16,1 6-4-16,-1-3 0 0,5 3-1 0,-1-3 0 15,-4-3-3-15,1 7 0 0,3-4 0 0,-3-3 0 16,0 6-12-16,-1 3 0 0,1-9 0 0,-4 10 0 16,0-10 0-16,0 9 0 0,0-9 8 0,0 7-8 0,-3-4 0 15,0 3 0-15,-1-3 0 0,-3-3 0 0,-7 0 8 0,7 10-8 16,-7-10 0-16,7 0 9 0,0 6 3 0,-7-6 1 16,0 0 0-16,4 9 0 0,-1 1 5 0,-3-10 1 15,4 6 0-15,-1-3 0 0,1 6-19 0,-4-2 0 16,4-4 0-16,-4-3 0 0,0 9 0 0,0-3 0 15,0 4 0-15,0-1 0 0,0 1 0 0,0-1 0 16,0 1 0-16,0-4 0 0,0 3 0 0,0 7 0 16,0-7 0-16,0 4 0 0,-4-4 0 0,0 7 0 15,4-7 0-15,0 7 0 0,0-3 0 0,0 2 0 16,-3 4 0-16,3-3 0 0,0-4 0 0,0 4 0 16,0 3 0-16,0 0 0 0,0-4 0 0,0 4 0 0,0-3 0 15,0 3 0-15,-4-1 0 0,4-2 0 0,0 3 0 16,0 0 0-16,0 0 0 0,0-4 0 0,4 4-8 0,-1 0 8 15,-3-4 0-15,0 4-9 0,0 0 9 0,4 0-8 16,3 3 8-16,-3-3 11 0,-4 0-3 0,0-1 0 16,3 7-8-16,-3-6 0 0,4 9 0 0,-4-9 0 15,0 6 0-15,3-6 0 0,-3 6-12 0,0-6 12 16,0 6 0-16,4-6 0 0,-4 0 0 0,3 6 12 16,-6-6-12-16,3 0 0 0,0-1 0 0,0 7 0 15,-4 0 0-15,4-6 0 0,0 0 0 0,0 9 0 16,-3-3 0-16,3 1 0 0,0-8 0 0,0 11 0 15,0-4 0-15,-4 3 0 0,4-3 0 0,-3 3 0 0,3 0 0 16,0-3 0-16,-4 4 0 0,4-4 0 0,0 0 0 16,0-3 0-16,0 3 0 0,0 3 0 0,0-3 0 0,0-6 0 15,0 6 0-15,0 3 0 0,0-9 12 16,-3 6-4-16,3 3 0 0,0-2 0 0,0-1-8 0,3 3 0 16,-3-3 0-16,4 3 0 0,-1-3 0 15,-3-3 0-15,4 3 0 0,-4 0 0 0,3-6-11 0,1 6 3 16,-4-12 0-16,3 3 0 0,1 2 8 0,-4 1 0 15,3-3 0-15,1-1 0 0,-8-2 0 0,4-4 0 16,0 1 0-16,0 6 0 0,0-7 8 0,0 0-8 16,0 1 8-16,0-4-8 0,0 3 8 0,0-9-8 15,0 0 10-15,-3 10-10 0,3-1 20 0,0-9-1 16,0 7-1-16,0 2 0 0,0-6-6 0,0-3 0 0,0 0-1 16,0 9 0-16,0-9 9 0,-4 10 3 0,4-10 0 15,-3 6 0-15,-1-3-23 0,4-3-10 0,0 0 1 16,0 0 0-16,-3 7 9 0,3 2 0 0,0-9 0 0,0 0 0 15,0 0 0-15,-4 9 9 0,4-9-9 0,-3 7 0 16,3-7 18-16,0 0-3 0,-4 3-1 0,4-3 0 16,0 0-14-16,-3 9 0 0,3-9 8 0,0 0-8 15,-4 10 11-15,4-10-1 0,-7 6 0 0,7-6 0 16,-4 9 2-16,4-9 0 0,0 0 0 0,-3 7 0 16,-4-4-1-16,7-3 0 0,-7 6 0 0,3-3 0 15,-3-3-3-15,0 6-8 0,0-3 12 0,0-3-4 16,-4 7-8-16,1-7 0 0,-4 0 9 0,0 3-9 15,-4 3 0-15,-3-3 8 0,0 4-8 0,-1-4 0 16,1 3 0-16,0 3 0 0,-4-2 0 0,4 2 0 16,0-6 0-16,3 7 0 0,-6-10 0 0,3 6 0 0,-4-3 0 15,4 3 0-15,-4 1-12 0,0-4 4 16,1-3-18-16,-1 0-3 0,-3 0-1 0,3 0 0 16,4-3-39-16,0-4-8 0,-11 7-2 0,7 0 0 15,8 0-134-15,3 0-27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28T20:29:34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2596 14711 288 0,'0'0'25'0,"0"0"-25"15,0 0 0-15,0 0 0 0,0 10 369 0,4-1 69 16,-4 0 14-16,0 1 2 0,0 5-341 0,0 1-68 15,7 3-13-15,-7 0-4 0,0 9-20 0,0-3-8 0,0 3 0 0,0 7 0 16,0-7 8-16,0 6-8 0,0 1 0 0,4 3 9 16,-4 2-9-16,3-2 0 0,-3 0 0 0,7 2 8 15,-7-2-8-15,0 0 0 0,0-4 0 0,4-6 0 16,-4 4-9-16,7-10 9 0,-7 3-12 0,3-6 12 31,4-1-63-31,-7-8-5 0,4 5-2 0,-4-5-487 0,0-1-98 0</inkml:trace>
  <inkml:trace contextRef="#ctx0" brushRef="#br0" timeOffset="378.638">3059 15138 864 0,'0'0'76'0,"0"0"-60"15,-4 9-16-15,4 7 0 0,0-4 127 0,0 7 22 16,4 0 5-16,3 6 1 0,-7 0-77 0,0 0-15 15,3-3-3-15,4 3-1 0,-3-6-2 0,6 0 0 16,1 6 0-16,0-9 0 0,-4-4-4 0,3 4-1 16,8-7 0-16,-4 7 0 0,-4-13-28 0,8 6-7 15,3-9-1-15,0 7 0 0,-6-14 8 0,6 7 2 16,-4-9 0-16,8 0 0 0,0-1-15 0,7-6-3 16,-8-2-8-16,-3-1 12 0,4-6-12 0,-7-3-10 15,3 2 2-15,0-2 0 0,-7-6-1 0,-3 6 0 16,-1-7 0-16,-6 7 0 0,-1 0 1 0,-3-1 0 15,-3 4 0-15,-1 0 0 0,-3 0 8 0,-7 6 0 16,4 7 0-16,-12-4 0 0,5 7 0 0,-8-1 14 16,0 4-3-16,-6 6-1 0,6-3-10 0,-3 6 10 15,-4 3-10-15,4-3 10 0,-4 4-10 0,7 2 0 0,-6 7 0 16,2-7 0-16,5 4-10 0,2-4-4 0,5 7-1 0,-4-1 0 31,7-2-28-31,-4-4-5 0,11 7-2 0,-4-7-546 0,4 10-110 16</inkml:trace>
  <inkml:trace contextRef="#ctx0" brushRef="#br0" timeOffset="809.491">4156 14727 2257 0,'0'0'100'0,"-11"0"20"0,1 3-96 0,-5-3-24 16,-2 9 0-16,-1-2 0 0,-7-4 12 0,4 9-4 15,7-2 0-15,-10 2 0 0,-1-2-8 0,-7 5 0 16,11 1 0-16,3 3 0 0,-6-7-16 0,-1 4-6 16,7 3-1-16,4 0 0 15,0-4-25-15,3 4-4 0,8 0-2 0,-4-3 0 16,7 2-4-16,7 8-1 0,0-14 0 0,11 13 0 0,-1-6 30 0,15 0 5 15,-7 6 2-15,10-6 0 0,-7 6 22 0,7 0 0 16,8-3 8-16,-11 3-8 0,-1 0 31 0,5 3 1 16,-8 0 0-16,-4-2 0 0,-2-1-2 0,-8-7 0 15,-4 1 0-15,1 0 0 0,-11 0-2 0,0 3-1 0,-4-10 0 16,-3 4 0-16,-3-7 7 0,-8 7 2 0,-3-3 0 16,-7-4 0-16,0-3-2 0,-4-2 0 0,0-4 0 0,-3 6 0 15,7-6-14-15,-8-6-2 0,4 6-1 0,4-10 0 16,-3 7-9-16,2-6-8 0,8 2 9 0,0-2-9 31,3-7-20-31,-3 4-11 0,7-4-1 0,0-3-1 16,3 0-120-16,-3-6-24 0,7-9-5 0,4 6-1 0</inkml:trace>
  <inkml:trace contextRef="#ctx0" brushRef="#br0" timeOffset="973.581">4078 14837 2260 0,'0'0'50'0,"0"0"10"0,7 0 3 16,7 0 0-16,7 9-51 0,-6-9-12 0,6 9 0 0,-4-2 0 0,5 2 31 0,-1-9 3 16,3 9 1-16,-6-2 0 15,0-4-57-15,6 3-11 0,1-6-3 0,-7 3 0 16,-1 4-179-16,8-4-36 0,14-3-7 0,-7 6-2 0</inkml:trace>
  <inkml:trace contextRef="#ctx0" brushRef="#br0" timeOffset="1483.121">4840 15611 1785 0,'0'0'159'0,"0"0"-127"0,0 9-32 0,-7 1 0 16,7-1 124-16,-3 1 18 0,3-1 4 0,0-9 1 15,0 10-82-15,0-10-16 0,0 0-3 0,0 0-1 16,0 0-24-16,0 0-5 0,0 0 0 0,10-10-1 15,-6-2-31-15,6-4-5 0,1 0-2 0,-4-3 0 32,11 1-24-32,-8-7-5 0,4-4 0 0,0 4-1 15,0-3 10-15,4 3 3 0,0-3 0 0,3-1 0 0,-7 11 24 0,0-1 4 0,-3 3 2 0,3 0 0 16,3 7 10-16,-6 0 0 0,3 6 8 0,-3 3-8 16,-4 3 9-16,10 6-9 0,-10 0 12 0,4-2-12 15,0 12 0-15,-1-1 0 0,1 1 0 0,-1 3 0 16,-6-3 11-16,6 0-11 0,1 0 10 0,0-1-10 15,-11-2 31-15,7 3 0 0,0-3 0 0,3-4 0 16,-6-2 5-16,3-4 2 0,0 3 0 0,0 1 0 16,4-10-13-16,-8 9-2 0,8-9-1 0,-1 0 0 0,-3-3-22 15,4-3 0-15,0 6 0 0,3-10 0 0,-4 1 0 0,4-1-18 16,4 1 3-16,-7-7 1 0,6 7-5 0,-3-1-1 16,4 1 0-16,-4 0 0 0,0-1 8 0,0 1 2 15,4 3 0-15,-7-4 0 0,3 10 10 0,-4 0-8 16,4 0 8-16,-3 10-8 0,-1-1 8 0,-6 0 0 15,7 1 0-15,-1 5 0 0,-6-5 0 0,3 9 12 16,7-4-4-16,-4-2 0 0,-2 9 2 0,2-10 1 16,-3 4 0-16,0 3 0 0,0-10-11 0,4 7 0 15,-4-3 0-15,0-7 0 0,4 3-8 0,-8-3-8 0,-3-6 0 16,7 4-1 0,-7-4-114-16,11 0-22 0,3-4-5 0</inkml:trace>
  <inkml:trace contextRef="#ctx0" brushRef="#br0" timeOffset="1693.057">6209 15370 979 0,'0'0'87'0,"14"3"-70"0,-10-3-17 0,6 0 0 0,4 0 358 0,4 6 68 0,7-6 14 0,-1 3 2 16,1-3-327-16,0 6-66 0,3-6-13 0,4 0-2 15,3 0-22-15,0 0-4 0,0-6 0 0,-3 6-8 16,-4-3-100-16,4-3-26 0,0 3-6 0,0-4 0 16,-4-2-113-16,0 6-23 0</inkml:trace>
  <inkml:trace contextRef="#ctx0" brushRef="#br0" timeOffset="2240.384">8167 15103 2617 0,'0'0'57'0,"10"-6"12"0,1 3 3 0,0-4 2 0,3 4-59 16,0-3-15-16,-4-3 0 0,4 5 0 0,-6-2 0 0,-5-3-10 0,-3-1 2 0,0 4 0 31,-7-3-16-31,-4 6-4 0,-6-7 0 0,-8 4 0 16,4-4-15-16,-7 7-3 0,-4-3-1 0,0 6 0 0,-3 0 31 0,0 0 5 0,3 9 2 0,-10-2 0 15,3 2 9-15,3 4-12 0,8-4 12 0,-7 7-12 16,10 3 12-16,-3-1 0 0,3-2 0 0,8 3 0 16,-1 0 0-16,4-4 0 0,3 4 0 0,4 0 0 15,7-3 0-15,0-1 0 0,0-2 0 0,4 6 0 16,3-4 0-16,7-5-8 0,-3 6 0 0,6-7 0 15,1-6 8-15,3-3 11 0,0 6-3 0,4-6 0 16,0-6-8-16,-1 3 0 0,1-13 0 0,3 7 0 16,-3-1 0-16,-4-5 8 0,7 2-8 0,-3-2 8 0,-4-1-8 15,4 3 8-15,0-2-8 0,-4-4 8 0,3 9 8 16,-2-5 2-16,6 5 0 0,-11 1 0 0,1-1-7 0,0 7-2 16,-4-3 0-16,3 6 0 0,-9 0-9 0,2 6 8 15,1-3-8-15,-4 13 8 0,-4-3-8 0,1 9-12 16,-4 0 2-16,-4 3 1 0,1 3 9 0,-4 6 0 15,0 4 0-15,3-3 0 0,-3 8 8 0,0-5-8 16,3 6 8-16,-10-3-8 0,11 0 0 0,-4-1 8 16,7-2-8-16,0-4 0 0,0-5 0 0,0 5 9 15,0 1-9-15,0-7 0 16,0 0-14-16,0-3-10 0,0-6-1 0,0 0-1 16,0 0-143-16,0-10-29 0,3 4-6 0,-3-13 0 0</inkml:trace>
  <inkml:trace contextRef="#ctx0" brushRef="#br0" timeOffset="2417.791">8721 15718 2646 0,'0'0'58'0,"3"3"12"0,4-3 2 0,-3 6 3 0,-1-6-60 0,4 10-15 0,0-10 0 0,0 9 0 16,1-3-10-16,-1-3-5 0,-7-3-1 0,0 0 0 15,0 0-185-15,0 0-38 0,7-18-7 16,-4 2-2-16</inkml:trace>
  <inkml:trace contextRef="#ctx0" brushRef="#br0" timeOffset="2880.606">9275 15128 518 0,'7'0'23'0,"0"0"5"0,0-6-28 0,0 6 0 0,7-10 0 0,-4 10 0 15,8-9 369-15,0 0 69 0,6 2 14 0,5 4 2 16,-8-3-345-16,7-3-69 0,4 5-13 0,0-2-3 15,-4-3-24-15,0 6 0 0,4-4 0 0,3 1 8 16,0 3-8-16,1 3 0 0,-1 0 0 0,0 0 0 16,0 0 0-16,-6 3 0 0,-1 3 0 0,-3-6 0 15,-8 10 0-15,1-4 0 0,-4-3 0 0,-3 7 0 16,-8-1-12-16,-3 7-1 0,-3-1 0 0,-8-2 0 16,-7 12 2-16,-3 0 1 0,-4 3 0 0,-3 1 0 15,0 8 0-15,-4 4 0 0,8-3 0 0,-5-1 0 16,1 4 10-16,3-3 0 0,1-4 0 0,6-6 0 15,4 7 0-15,0-7 0 0,0-9 0 0,3 6 0 16,8-6 0-16,-4 0 0 0,7 2 10 0,0-8-10 16,3 3 11-16,4-7-11 0,0 7 12 0,0-7-12 15,4 1 14-15,3-7-4 0,0 3-1 0,4-6 0 0,-1 0-19 16,1 0-4-16,7-6-1 0,-1-4 0 16,1 1-100-16,0 6-20 0,-1-10-4 15,5 4-1-15,-1-1-65 0,0-2-14 0</inkml:trace>
  <inkml:trace contextRef="#ctx0" brushRef="#br0" timeOffset="3467.95">10492 15780 2365 0,'10'13'104'0,"-10"-7"23"0,-7 4-102 0,11 5-25 0,3-2 0 0,7 3 0 16,3 2 29-16,-6 1 1 0,-7-3 0 0,-1 3 0 16,4-4-21-16,-3-2-9 0,-1-4 8 0,-6 4-8 31,-1-4-23-31,4-6-9 0,0-3-3 0,0 0 0 0,0 0 27 0,0 0 8 0,11 0 0 0,-11 0 0 16,0 0 0-16,0 0 0 0,10-9 0 0,1 6 0 15,0-10 9-15,-4 4 6 0,3-4 1 0,4-2 0 16,4 5-16-16,-4-9 0 0,0 1 0 0,0-7 0 15,11-1-12-15,-4-2-3 0,-3 9 0 0,3-6 0 16,0 0-8-16,4 6-1 0,-8 1-1 0,8-1 0 16,-4 3 7-16,-3 7 2 0,-4-1 0 0,0 1 0 15,-10-1 16-15,6 10 17 0,4-6-3 0,-3 12-1 0,-11-6-13 16,0 0-8-16,11 10 8 0,-1-1-13 16,-6 7 13-16,-1-3 0 0,-6 8 0 0,3-2 0 0,7 3 13 15,-7 3-1-15,-7-6 0 0,3-3 0 0,8 9-2 0,-1-6-1 16,-6-7 0-16,3 10 0 0,0-9 15 0,3 2 2 15,4-5 1-15,-3 6 0 0,-8-7 1 0,11-6 1 16,7 3 0-16,-3-3 0 0,-11-3-12 0,11 0-2 16,13 0-1-16,-3-3 0 0,-3-3-14 0,3 3 8 15,-3-3-8-15,3-4 0 0,0 1 0 0,0-7-12 16,1 4 1-16,2-4 0 0,8-3 11 0,-7 10-12 16,-4-7 12-16,4 7-12 0,-1-1 0 0,1 4 0 15,-7 3 0-15,-1 3 0 0,-6 0 12 0,3 0 0 0,0 3 0 16,-3 3 0-16,-8 10 0 0,4-4 0 0,7-2 8 15,-3 6-8-15,-8 2 0 0,1 1 0 0,3-3 0 0,4 9 0 16,3-6 0-16,-7 0-16 0,-4-4 2 0,1-2 1 16,13 6-7-16,-6-10 0 0,-7 7-1 15,6-7 0 1,1 7-59-16,-1-13-11 0,-3 3-2 0,0-3-551 0,-7-3-111 0</inkml:trace>
  <inkml:trace contextRef="#ctx0" brushRef="#br0" timeOffset="10132.2">12961 15887 918 0,'-11'-25'20'0,"8"9"4"0,-4 7 0 0,3-4 3 0,-3-2-27 0,0-4 0 0,0 3 0 0,0-3 0 15,0 7 0-15,0-4 0 0,4 0-12 0,-1 7 12 16,0-10-12-16,1 10 12 0,-4-1-10 0,7 1 10 16,-4-7 0-16,1 7 0 0,-1-1 8 0,1 1-8 15,-1 3 28-15,4-4-2 0,-3 1 0 0,-1 6 0 16,1-3 75-16,3-4 15 0,-4 4 4 0,4 6 0 15,-3-3-12-15,3 3-1 0,0 0-1 0,0 0 0 16,0 0-35-16,0 0-7 0,0 0-2 0,3-6 0 16,4 6-29-16,4 0-5 0,3-10-2 0,4 10 0 15,-1-3-10-15,8-3-3 0,0-4 0 0,10 1 0 16,0-1-5-16,4 4 0 0,0-3-8 0,0 6 12 16,-1-7-25-16,1 4-6 0,-4-3-1 0,-3-1 0 15,0 10-56-15,-4-9-12 16,-7 9-3-16,0 0-761 0</inkml:trace>
  <inkml:trace contextRef="#ctx0" brushRef="#br0" timeOffset="10328.001">12912 15784 172 0,'-29'15'16'0,"19"-5"-16"16,-8-1 0-16,1 7 0 0,-1-7 334 0,0-6 64 16,4 4 13-16,4 2 2 0,-4 0-280 0,6-9-56 15,1 7-11-15,7-7-2 0,0 0-15 0,0 0-2 16,11 3-1-16,0 3 0 0,3-3-32 0,3-3-6 15,4-3-8-15,4 3 11 0,3-6 1 0,4 3 0 0,0-4 0 0,0 7 0 16,3-9-12-16,4 9 0 0,0-9-12 0,-1-1 12 31,-2 4-209-31,2-4-35 0,29-8-6 0,-17-1-2 0</inkml:trace>
  <inkml:trace contextRef="#ctx0" brushRef="#br0" timeOffset="11354.328">15413 15523 1900 0,'-7'-9'169'0,"-4"-1"-135"16,-3-5-34-16,0-4 0 0,0 0 48 0,-7 3 2 15,3 4 1-15,-3-4 0 0,-4 7-51 0,1-1 0 0,-5 1 0 0,1 3 0 16,0 6-9-16,0 0 1 0,-1 6 0 0,-2 3 0 31,-1 1-15-31,0 6-2 0,-3 5-1 0,0 5 0 0,-1-1 1 0,1 3 0 0,0 6 0 0,3 1 0 16,4-4 9-16,0 4 3 0,6-1 0 0,5 4 0 16,3-4 13-16,3-5 0 0,4 5 0 0,7-9 0 15,0 3 0-15,4-9 0 0,3-3 0 0,3 3 0 16,1-4 17-16,3-5-3 0,4-7-1 0,3 3 0 15,0-6 25-15,4 0 5 0,-1-6 1 0,1-4 0 16,0-2-19-16,3-10-3 0,-3 0-1 0,3-3 0 16,-4 0-5-16,1-3 0 0,3 3-1 0,1-4 0 15,-5 1-15-15,1 3 11 0,3 6-11 0,-3 0 10 16,-4 4-10-16,0 2 0 0,4 4 0 0,-7 2 0 16,-4 1 0-16,-4 12 0 0,1 1 8 0,-4 2-8 15,-4 4 12-15,1 6-4 0,-8 6 0 0,4 3 0 16,0 6 3-16,-3 1 0 0,-8 12 0 0,1-3 0 0,-1 6-11 15,1-6-17-15,-5 3 4 0,5 0 1 0,-4-3 12 0,3 0-9 16,1 0 9-16,-1-7-8 0,8 7-1 0,-5-3 0 16,5-3 0-16,-1-4 0 15,-3-6-18-15,7 0-3 0,0-9-1 16,0 6 0-16,0-9-115 0,4-3-23 0,-1-4-5 0,4-3-1 0</inkml:trace>
  <inkml:trace contextRef="#ctx0" brushRef="#br0" timeOffset="11782.746">16242 15109 1440 0,'0'0'128'0,"0"0"-103"0,0 0-25 0,-7 10 0 16,-4-7 183-16,4 13 31 0,-7-4 6 0,-4 13 2 15,-3 0-162-15,-3 10-33 0,-5 12-7 0,-6 0 0 16,-4 12-20-16,-3 4 0 0,-4 0 0 0,0 9 0 15,0 6 0-15,1 4 0 0,-1-4 0 0,10 4 0 16,1-4-18-16,7-2-1 0,3-8 0 0,8-2 0 31,2 3-17-31,5-6-4 0,6-3-1 0,4-13 0 0,7 0 24 0,0-3 5 0,4-10 0 0,3-6 1 16,4 4 11-16,3-10 0 0,0-7 0 0,4-5 0 16,3-1 34-16,0-3 2 0,4-12 1 0,0-3 0 15,-1-1 11-15,5-5 3 0,-4-4 0 0,-1-9 0 16,-3-1-8-16,1-5-2 0,-5-1 0 0,-2-2 0 15,-5-7-28-15,-3 0-5 0,-3 9-8 0,-1 1 11 0,-2 3 0 16,-5-1 0-16,1 13 0 0,-8 1 0 0,1 2-3 16,-5 3-8-16,-2 7 12 0,-1 3-4 0,-3 3-8 0,-3 3 0 15,-1 3 0-15,0 4 0 0,1-1 0 0,-5 10 12 16,1 0-12-16,0 0 12 0,-4 6-28 0,4 3-6 16,4-3-1-16,3-6 0 15,-1 6-9-15,8 3-3 0,-3-9 0 0,6 6 0 16,1-6-41-16,3-3-8 0,0 2-1 15,0-2-1-15,0-3-112 0,7-4-22 0,0-3-5 0,3 4-485 0</inkml:trace>
  <inkml:trace contextRef="#ctx0" brushRef="#br0" timeOffset="12265.695">16965 16210 1670 0,'-7'9'148'0,"4"10"-118"0,-8-3-30 0,0 9 0 15,1-3 111-15,-1 3 16 0,1 0 3 0,-5-3 1 16,5 3-85-16,-1-9-17 0,1-4-3 0,3 4-1 16,0-7 2-16,0-2 0 0,7-7 0 0,0 0 0 15,0 0-27-15,0 0-17 0,0-10 2 0,0-5 1 16,3-1 1-16,4-3 0 0,-3-9 0 0,6 3 0 15,1-3-2-15,-1-7 0 0,5 7 0 0,-1-7 0 0,3 1 6 16,1 6 1-16,3-10 0 0,-3 4 0 0,-1-1 8 16,1 7 0-16,3 3 0 0,-7 6 0 0,0-6 0 0,-3 15 11 15,3 1-3-15,-3 0 0 0,-11 9 12 16,0 0 1-16,7 9 1 0,0 0 0 0,-4 1-11 16,1 6-3-16,-1 2 0 0,1 7 0 0,-1-6-8 0,4 0 0 15,-3 0 0-15,3 3-11 0,0-3 11 0,4-7 11 16,-1 4-3-16,4-7 0 0,1 7 6 0,2-13 1 15,1 7 0-15,6-4 0 0,-2-3 19 0,6-3 4 16,4-3 1-16,3 3 0 0,0-6-13 0,0-4-2 16,4 7-1-16,-3-3 0 0,-1-4-14 0,-3 10-9 15,-1-6 12-15,-6 12-12 0,0-6 8 0,-1 10-8 16,-2-4 0-16,-1 3 0 0,-4 4 0 0,5 3 0 0,-5 2 0 16,1 1 0-16,3-3-20 0,-3 3 3 0,3 0 0 0,0-4 0 31,0 1-102-31,0-4-20 0,0-2-4 0,4 6-837 0</inkml:trace>
  <inkml:trace contextRef="#ctx0" brushRef="#br0" timeOffset="25851.565">10866 10045 1033 0,'10'0'45'0,"-10"0"11"0,-7 0-45 0,7 0-11 15,0 0 0-15,0 0 0 0,0 0 72 0,0 0 13 16,-7-3 3-16,7 3 0 0,0 0-20 0,0 0-3 16,-7-6-1-16,7 6 0 0,0 0-19 0,7-4-4 15,-7 4-1-15,0 0 0 0,11-6-19 0,-1 12-4 16,4-6-1-16,-3 0 0 0,-4 4-16 0,7 2 0 16,7-3 0-16,0-3 0 0,-6 6 0 0,6-3 0 0,7 4 8 0,4-1-8 15,-8-3 0-15,5 3 10 16,-1-2-10-16,4-4 8 0,3 6-8 0,-3-3 10 0,-4 3-10 15,4-3 10-15,10-3 6 0,-7 0 0 0,0 7 1 0,1-4 0 16,3-3 1-16,3 6 0 0,-3 3 0 0,-4-9 0 16,4 10-5-16,-4-10-1 0,7 6 0 0,-3-3 0 15,3-3-1-15,1 7-1 0,6-7 0 0,-3 3 0 16,0 3 2-16,3-3 0 0,-3 3 0 0,4-3 0 16,-8 4-2-16,4-1 0 0,0-3 0 0,-1 7 0 15,-2-10-10-15,3 6 10 0,3-3-10 0,-3-3 10 16,3 6-10-16,-3-3 8 0,-3 4-8 0,-1-4 8 15,0 3-8-15,-3-6 0 0,3 3 9 0,-3 3-9 16,0 1 0-16,0-4 8 0,-4-3-8 0,7 9 0 16,1-9 0-16,-5 0 8 0,1 7-8 0,-3-4 0 15,-1-3 0-15,0 6 8 0,0-3-8 0,-3 3 0 16,3-6 0-16,-3 3-10 0,-4 4 1 0,1-7 0 16,-1 0 9-16,4 6 0 0,-4-3 0 0,0-3 0 0,0 0 13 15,-3 0 2-15,0 0 0 0,-1 0 0 0,-2 0 1 16,2 6 1-16,-3-12 0 0,1 6 0 0,-1 0-17 0,0 0 0 15,-3 0 0-15,-4 6 0 0,3-6 0 0,-3 0 0 16,0 0 0-16,-3 0 0 0,0 0 0 0,-1 0 0 16,1 0-8-16,-4 0 8 0,0 0 0 0,0 0 0 15,-7 0 0-15,4 0 0 0,-4 0 10 0,0 0-2 16,0 0 0-16,0 0 0 0,0 0-8 0,7 4 0 16,-7-4-12-16,0 0 12 0,0 0 0 0,0 0 0 15,0 0 0-15,0 0 0 0,0 0 0 0,0 0 0 16,0 0 0-16,0 0 0 0,0 0 0 0,0 0 0 0,0 0 0 15,0 0 0-15,0 0 0 0,0 0 0 0,0 0 10 0,0 0-10 16,0 0 0-16,0 0 0 0,0 0 0 0,0 0 0 16,0 0 0-16,0 0 0 0,0 0 0 0,0 0 10 15,0 0-10-15,0 0 0 0,0 0 0 0,0 0-11 16,0 0 11-16,0 0 0 0,0 0 0 0,0 0 0 16,0 0 0-16,0 0 0 0,0 0 0 0,0 0 0 15,0 0 0-15,0 0 0 0,0 0 0 0,0 0 0 16,0 0 0-16,0 0 0 0,0 0 0 0,0 0 0 15,0 0 0-15,0 0 0 0,7-4 0 0,-7 4 0 16,0 0 0-16,7-6 0 0,-7 6 0 0,0 0 0 16,0 0-13-16,3 0 2 0,-3 0 1 0,0 0 0 15,7 0-20-15,-7 0-4 16,0 0-1-16,0 0 0 0,0 0-34 0,0 0-7 0,0 0-2 16,0 0-499-16,0 0-100 0</inkml:trace>
  <inkml:trace contextRef="#ctx0" brushRef="#br0" timeOffset="28567.261">7687 10051 1206 0,'0'0'53'0,"0"0"11"0,0-6-51 15,-7 3-13-15,7 3 0 0,0 0 0 0,0 0 51 0,7-10 7 16,-7 4 2-16,7 6 0 0,0-3-8 0,0-3-2 15,7 6 0-15,-3 0 0 0,7 0-10 0,6-3-1 16,1 3-1-16,3-7 0 0,4 14-4 0,0-7-1 16,3 0 0-16,-3 3 0 0,6-3-5 0,1 0-2 15,4 0 0-15,2 0 0 0,-2 0-6 0,3 0 0 16,3 6-1-16,0-3 0 0,4-3-7 0,-3 0 0 16,3 0-1-16,-4 0 0 0,4 0-1 0,0 0 0 15,0 6 0-15,3-6 0 0,4 0-1 0,0 0 0 16,-7 0 0-16,0 4 0 0,0-4-9 0,0 0 8 15,-4-4-8-15,4-2 8 0,0 6 2 0,0 6 0 16,-7-12 0-16,7 12 0 0,-4-2 8 0,1-4 2 0,-8 0 0 16,4 0 0-16,-7 0-20 0,3 6 8 0,-3-6-8 0,3 0 0 15,-3-6 15-15,3 6-4 0,1 0-1 0,-5 0 0 16,-2 0-10-16,2 0 12 0,-2 0-12 0,-5 6 12 16,1-6-12-16,0 0 0 0,0 0 9 0,-4 3-9 15,-3-3 8-15,-1 0-8 0,8 0 10 0,-7 0-10 16,-1 0 10-16,1 0-10 0,3 0 10 0,-3 0-10 15,3 0 0-15,-10 6 0 0,0-6 0 0,-1 0 0 16,4 0 0-16,-3 3 8 0,-11-3-8 0,4 7 0 16,6-7 0-16,-6 0 0 0,-11 0 0 0,0 0 0 15,7 6 9-15,3-3-9 0,1-3 8 0,-11 0-8 16,0 0 0-16,7 0 0 0,4 6 0 0,-11-6 0 16,0 0 0-16,0 0 0 0,10 4 8 0,-3-4-8 15,-7 0 0-15,0 0 0 0,0 0 0 0,7 6 0 0,4-6-17 16,-11 0 4-16,0 0 1 0,0 0 0 0,11 0-8 15,-4 3-2-15,-7-3 0 0,0 0 0 16,0 0-27-16,0 0-6 0,0 0-1 0,0 0 0 16,0 0-28-16,0 0-7 0,0 0-1 0,0 0-461 15,-7 6-93-15</inkml:trace>
  <inkml:trace contextRef="#ctx0" brushRef="#br0" timeOffset="30358.181">18433 10076 403 0,'0'0'36'0,"0"0"-36"0,7-6 0 0,-7 6 0 16,7-3 128-16,-7 3 18 0,10-6 4 0,1 6 1 15,0 0-79-15,-1 0-16 0,-3-7-4 0,4 7 0 16,-1 0-24-16,1 0-6 0,3 7-1 0,-3-7 0 16,3 0 10-16,3 0 1 0,1 6 1 0,0-3 0 15,-4 7-25-15,3-4-8 0,5-3 0 0,-1 6 0 16,3 1 0-16,1-1 0 0,0 4 0 0,-1-4 0 15,5 1 16-15,2-1-3 0,1 0-1 0,7 1 0 16,0-1-12-16,3 7 9 0,0-7-9 0,1 4 8 0,6-7 7 16,-3 10 1-16,-4-7 0 0,4 1 0 0,-3-1 19 15,2 0 4-15,1 1 1 0,0-4 0 0,0 3-24 16,3-5-4-16,4 5 0 0,4-3-1 0,-8-3-3 0,4 4 0 16,-4-4 0-16,1-3 0 0,3 6 1 0,3-6 0 15,-6 0 0-15,6 0 0 0,-3 0-9 0,3-6 0 16,-6 6 0-16,-4 0 8 0,3-3 14 0,-3-4 2 15,0 7 1-15,0 0 0 0,0-3-13 0,-1-3-2 16,1 6-1-16,0-9 0 0,0-1-9 0,0 7 10 16,0-3-10-16,0-4 10 0,-8 1-2 0,1 0-8 15,0-7 12-15,0 0-4 0,3 7-8 0,-3-4 8 16,0-2-8-16,-4 5 8 0,4-9-8 0,0 4 8 0,-8 2-8 16,5-3 8-16,-8 1-8 0,4-4 12 15,-4 6-12-15,-3-9 12 0,3 10-12 0,-7-7 8 0,4 3-8 16,-4-2 8-16,0-1 15 0,-7-3 2 0,0 9 1 0,4-2 0 15,-1 2-26-15,-2-3 0 0,-5 1 0 0,1 2 0 16,-1-3 12-16,4 1-4 0,-7 2 0 0,-3-2 0 16,0-4-8-16,-1 3 8 0,1-3-8 0,-8 7 8 15,-3-4-8-15,3-3 0 0,-3 0 0 0,-3 1-11 16,-1-4 11-16,-3 3 0 0,0 0 0 0,0 0 0 16,-7-6-8-16,0 6 0 0,-1 0 0 0,-6-6 0 15,3 0 8-15,-6 3 0 0,-5-3 0 0,-2 6 0 16,-5-6 0-16,-3 7 8 0,1-11 0 0,-8 4 0 15,3 0-8-15,-6 6 0 0,3-6 0 0,-7-3 0 16,-4 3 0-16,4 6-16 0,-7-9 2 0,4 9 1 16,-1-6 13-16,1 6 0 0,-1 4 0 0,-3-4-9 0,0 0 9 15,0 9 0-15,-3-5 0 0,-1 5 0 0,1 1 10 16,-1 6-2-16,-3-3-8 0,0 6 12 0,-7 0-1 16,0 6-1-16,0-3 0 0,-4 6 0 0,-3 7-10 0,-4-3 8 15,-3 2-8-15,-1 10 8 0,1-6-8 0,-4 9 0 16,8-2 0-16,3 2 0 0,3-3 0 0,0 3 0 15,8-9 8-15,3 12-8 0,6 1 0 0,5-7 0 16,3 3 0-16,0 3 8 0,7 1-8 0,0-7 0 16,4 3 0-16,6 3 0 0,1-9 0 0,7 3 0 15,3 4 0-15,4-4 8 0,0 3-8 0,7-3 0 16,3-6 0-16,0 6 8 0,4-13 0 0,4 10-8 16,6-3 12-16,-3-6-4 0,7 2 20 0,0 4 4 0,0-3 1 15,7-4 0-15,0 4-20 0,4 0-4 0,-1-4-1 0,4 4 0 16,4 0-8-16,0 2 0 0,6-5 9 0,-3 3-9 15,1-7 8-15,2 7-8 0,5-4 10 0,-5-2-10 16,4-4 8-16,1 3-8 0,-1 7 0 0,-3-7 9 16,-4 1-9-16,3-1-16 0,-2 1 4 0,-5-1 1 31,1 1-23-31,-4-1-5 0,-3-3-1 0,-1-3 0 16,1 7-40-16,-4-4-8 0,-7-6-1 0,3 9-491 0,1 1-99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B0CE9-CCAB-45DA-B573-C8D00B52A911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B4E9D-BA30-44DA-B855-8BB9E0C4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83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88A-29B2-495E-B742-904017AA970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3AC3-3762-49DB-A9CB-4CF11EA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78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88A-29B2-495E-B742-904017AA970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3AC3-3762-49DB-A9CB-4CF11EA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88A-29B2-495E-B742-904017AA970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3AC3-3762-49DB-A9CB-4CF11EA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8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88A-29B2-495E-B742-904017AA970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3AC3-3762-49DB-A9CB-4CF11EA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9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88A-29B2-495E-B742-904017AA970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3AC3-3762-49DB-A9CB-4CF11EA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28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88A-29B2-495E-B742-904017AA970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3AC3-3762-49DB-A9CB-4CF11EA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3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88A-29B2-495E-B742-904017AA970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3AC3-3762-49DB-A9CB-4CF11EAE8E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63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88A-29B2-495E-B742-904017AA970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3AC3-3762-49DB-A9CB-4CF11EA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4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88A-29B2-495E-B742-904017AA970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3AC3-3762-49DB-A9CB-4CF11EA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188A-29B2-495E-B742-904017AA970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3AC3-3762-49DB-A9CB-4CF11EA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5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37C188A-29B2-495E-B742-904017AA970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3AC3-3762-49DB-A9CB-4CF11EA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7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7C188A-29B2-495E-B742-904017AA970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0073AC3-3762-49DB-A9CB-4CF11EAE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9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B7DC3D-E6B1-4358-9EA4-D7B99962A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7" y="-1"/>
            <a:ext cx="12223752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F13116-06E9-4A85-BAD3-623B4E1C0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1600681"/>
            <a:ext cx="8991600" cy="1645920"/>
          </a:xfrm>
        </p:spPr>
        <p:txBody>
          <a:bodyPr/>
          <a:lstStyle/>
          <a:p>
            <a:r>
              <a:rPr lang="en-US" dirty="0"/>
              <a:t>Diabetes-related disparities in health care use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20EB4-0EDD-46D0-BC9C-6DA1409C3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3" y="5443965"/>
            <a:ext cx="6801612" cy="12398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Progress Update</a:t>
            </a:r>
          </a:p>
          <a:p>
            <a:r>
              <a:rPr lang="en-US" dirty="0">
                <a:solidFill>
                  <a:schemeClr val="bg1"/>
                </a:solidFill>
              </a:rPr>
              <a:t>2/28/20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7E579-778B-454C-BED7-082C885901ED}"/>
              </a:ext>
            </a:extLst>
          </p:cNvPr>
          <p:cNvSpPr/>
          <p:nvPr/>
        </p:nvSpPr>
        <p:spPr>
          <a:xfrm>
            <a:off x="9769642" y="6350169"/>
            <a:ext cx="265480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Illustration by </a:t>
            </a:r>
            <a:r>
              <a:rPr lang="en-US" sz="900" dirty="0" err="1"/>
              <a:t>Sabogal</a:t>
            </a:r>
            <a:r>
              <a:rPr lang="en-US" sz="900" dirty="0"/>
              <a:t>, Diego, and Ruth </a:t>
            </a:r>
            <a:r>
              <a:rPr lang="en-US" sz="900" dirty="0" err="1"/>
              <a:t>Basagoitia</a:t>
            </a:r>
            <a:br>
              <a:rPr lang="en-US" sz="900" dirty="0"/>
            </a:br>
            <a:r>
              <a:rPr lang="en-US" sz="900" dirty="0"/>
              <a:t> “Diabetes: Facts, Statistics, and You.” </a:t>
            </a:r>
            <a:r>
              <a:rPr lang="en-US" sz="900" i="1" dirty="0"/>
              <a:t>Healthline</a:t>
            </a:r>
            <a:r>
              <a:rPr lang="en-US" sz="900" dirty="0"/>
              <a:t>, Healthline Media, 1 June 2018,</a:t>
            </a:r>
          </a:p>
        </p:txBody>
      </p:sp>
    </p:spTree>
    <p:extLst>
      <p:ext uri="{BB962C8B-B14F-4D97-AF65-F5344CB8AC3E}">
        <p14:creationId xmlns:p14="http://schemas.microsoft.com/office/powerpoint/2010/main" val="269284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A839-521D-4E33-AC01-FBE0DA11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373A-D1D6-4E6F-9CCC-669821DB8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16777"/>
            <a:ext cx="7729728" cy="3376531"/>
          </a:xfrm>
        </p:spPr>
        <p:txBody>
          <a:bodyPr/>
          <a:lstStyle/>
          <a:p>
            <a:r>
              <a:rPr lang="en-US" sz="2000" dirty="0"/>
              <a:t>Finish protocol changes, send to Gail</a:t>
            </a:r>
          </a:p>
          <a:p>
            <a:r>
              <a:rPr lang="en-US" sz="2000" dirty="0"/>
              <a:t>Add variables and find estimates based on type of admission (DM-related, DM-complications, or Non-DM) and Hospital Teaching Status</a:t>
            </a:r>
          </a:p>
          <a:p>
            <a:r>
              <a:rPr lang="en-US" sz="2000" dirty="0"/>
              <a:t>Calculate age and sex adjusted rates for emergency department use in national datasets</a:t>
            </a:r>
          </a:p>
          <a:p>
            <a:r>
              <a:rPr lang="en-US" sz="2000" dirty="0"/>
              <a:t>Repeat with national inpatient data, then with the four revisit-states</a:t>
            </a:r>
            <a:endParaRPr lang="en-US" sz="18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9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F0BB-F163-49EC-BF23-CD393B070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39271-42FE-4643-AAA1-FD7B7609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07771"/>
            <a:ext cx="7729728" cy="3585537"/>
          </a:xfrm>
        </p:spPr>
        <p:txBody>
          <a:bodyPr>
            <a:normAutofit/>
          </a:bodyPr>
          <a:lstStyle/>
          <a:p>
            <a:r>
              <a:rPr lang="en-US" sz="2000" dirty="0"/>
              <a:t>Have generated counts and proportions of visits by Age, Sex, Rural/Urban, Region, and Insurance among the National Emergency Department Dataset</a:t>
            </a:r>
            <a:endParaRPr lang="en-US" dirty="0"/>
          </a:p>
          <a:p>
            <a:r>
              <a:rPr lang="en-US" sz="2000" dirty="0"/>
              <a:t>Have nearly completed updating the protocol for analysis by diabetes status to be sent to Gail</a:t>
            </a:r>
          </a:p>
        </p:txBody>
      </p:sp>
    </p:spTree>
    <p:extLst>
      <p:ext uri="{BB962C8B-B14F-4D97-AF65-F5344CB8AC3E}">
        <p14:creationId xmlns:p14="http://schemas.microsoft.com/office/powerpoint/2010/main" val="113564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6252-4CC3-4DBD-A167-C166C360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AIM1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34BAE-F7CA-4140-94A3-9318B1C0F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566" y="2405816"/>
            <a:ext cx="8655267" cy="410534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1800" dirty="0"/>
              <a:t>Retrospective, serial cross-sectional design: yrs 2008, 2011, 2014, 2016</a:t>
            </a:r>
          </a:p>
          <a:p>
            <a:pPr lvl="1"/>
            <a:r>
              <a:rPr lang="en-US" sz="1800" dirty="0"/>
              <a:t>Estimating rates of Inpatient and Emergency Department Use among people with Diabetes</a:t>
            </a:r>
          </a:p>
          <a:p>
            <a:pPr lvl="2"/>
            <a:r>
              <a:rPr lang="en-US" sz="1800" dirty="0"/>
              <a:t>First conducted nationally, then at the state level (each state individually, starting with revisit-states)</a:t>
            </a:r>
          </a:p>
          <a:p>
            <a:pPr lvl="2"/>
            <a:r>
              <a:rPr lang="en-US" sz="1800" dirty="0"/>
              <a:t>Aim to have tables for Aim 1 analysis by April 6</a:t>
            </a:r>
            <a:r>
              <a:rPr lang="en-US" sz="1800" baseline="30000" dirty="0"/>
              <a:t>th</a:t>
            </a:r>
            <a:r>
              <a:rPr lang="en-US" sz="1800" dirty="0"/>
              <a:t> for delivery to Merck</a:t>
            </a:r>
          </a:p>
          <a:p>
            <a:pPr lvl="2"/>
            <a:r>
              <a:rPr lang="en-US" sz="1800" dirty="0"/>
              <a:t>Essentially repeating analysis done with MEPS, but with data available at state-level and more observations</a:t>
            </a:r>
          </a:p>
          <a:p>
            <a:pPr lvl="3"/>
            <a:r>
              <a:rPr lang="en-US" sz="1800" dirty="0"/>
              <a:t>Generating Inpatient and ED rates</a:t>
            </a:r>
          </a:p>
          <a:p>
            <a:r>
              <a:rPr lang="en-US" sz="2000" dirty="0"/>
              <a:t>Stratify by Age, Sex, Race, Rural/Urban, Region, Insurance Provider, Hospital Teaching Status</a:t>
            </a:r>
          </a:p>
          <a:p>
            <a:pPr marL="457200" lvl="2" indent="0">
              <a:buNone/>
            </a:pPr>
            <a:endParaRPr lang="en-US" sz="1800" dirty="0"/>
          </a:p>
          <a:p>
            <a:r>
              <a:rPr lang="en-US" sz="2000" dirty="0"/>
              <a:t>Beginning with National Emergency Department data using NEDS</a:t>
            </a:r>
          </a:p>
        </p:txBody>
      </p:sp>
    </p:spTree>
    <p:extLst>
      <p:ext uri="{BB962C8B-B14F-4D97-AF65-F5344CB8AC3E}">
        <p14:creationId xmlns:p14="http://schemas.microsoft.com/office/powerpoint/2010/main" val="132341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DA52-768C-4E84-A807-23D883BF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2899"/>
            <a:ext cx="7729728" cy="1188720"/>
          </a:xfrm>
        </p:spPr>
        <p:txBody>
          <a:bodyPr/>
          <a:lstStyle/>
          <a:p>
            <a:r>
              <a:rPr lang="en-US" dirty="0"/>
              <a:t>Diabetes-related Visits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126B8-D308-4107-9569-B4B317C5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144" y="1876096"/>
            <a:ext cx="10373711" cy="47454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Have identified all visits with any ICD code listed as </a:t>
            </a:r>
          </a:p>
          <a:p>
            <a:pPr lvl="1"/>
            <a:r>
              <a:rPr lang="en-US" dirty="0"/>
              <a:t>ICD-9: 250</a:t>
            </a:r>
          </a:p>
          <a:p>
            <a:pPr lvl="1"/>
            <a:r>
              <a:rPr lang="en-US" dirty="0"/>
              <a:t>ICD-10:  E10, E11, or E13</a:t>
            </a:r>
          </a:p>
          <a:p>
            <a:r>
              <a:rPr lang="en-US" dirty="0"/>
              <a:t>Capped to first 5 discharge diagnoses </a:t>
            </a:r>
          </a:p>
          <a:p>
            <a:r>
              <a:rPr lang="en-US" dirty="0"/>
              <a:t>National Analysis: </a:t>
            </a:r>
          </a:p>
          <a:p>
            <a:pPr lvl="1"/>
            <a:r>
              <a:rPr lang="en-US" dirty="0"/>
              <a:t>Age groups: 18-29, 30-44, 45-59, 60-74, 75+</a:t>
            </a:r>
          </a:p>
          <a:p>
            <a:pPr lvl="2"/>
            <a:r>
              <a:rPr lang="en-US" dirty="0"/>
              <a:t>Should we keep to these groups?</a:t>
            </a:r>
          </a:p>
          <a:p>
            <a:pPr lvl="1"/>
            <a:r>
              <a:rPr lang="en-US" dirty="0"/>
              <a:t>Disposition information for ED as follows:  Admitted, Transfer, Routine, and Other</a:t>
            </a:r>
          </a:p>
          <a:p>
            <a:pPr lvl="2"/>
            <a:r>
              <a:rPr lang="en-US" dirty="0"/>
              <a:t>No information on Clinical Decision Units at national level</a:t>
            </a:r>
          </a:p>
          <a:p>
            <a:pPr lvl="1"/>
            <a:r>
              <a:rPr lang="en-US" dirty="0"/>
              <a:t>Rural/Urban: Urban as “Metro or Micropolitan”, Rural as “Not Metro or Micropolitan”</a:t>
            </a:r>
          </a:p>
          <a:p>
            <a:pPr lvl="2"/>
            <a:r>
              <a:rPr lang="en-US" dirty="0"/>
              <a:t>Defined by patient location</a:t>
            </a:r>
          </a:p>
          <a:p>
            <a:pPr lvl="1"/>
            <a:r>
              <a:rPr lang="en-US" dirty="0"/>
              <a:t>Region: Region defined by region of hospital</a:t>
            </a:r>
          </a:p>
          <a:p>
            <a:pPr lvl="1"/>
            <a:r>
              <a:rPr lang="en-US" dirty="0"/>
              <a:t>Insurance defined by primary payer: Medicare, Medicaid, Private, Self-pay, or Other for event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E3F95E-115F-4D4B-977A-EB40BC68A14B}"/>
                  </a:ext>
                </a:extLst>
              </p14:cNvPr>
              <p14:cNvContentPartPr/>
              <p14:nvPr/>
            </p14:nvContentPartPr>
            <p14:xfrm>
              <a:off x="3556080" y="3638880"/>
              <a:ext cx="8480160" cy="2967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E3F95E-115F-4D4B-977A-EB40BC68A1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6720" y="3629520"/>
                <a:ext cx="8498880" cy="29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214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FAB799-0385-4E79-B303-C99F0EF6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4952"/>
            <a:ext cx="7729728" cy="1188720"/>
          </a:xfrm>
        </p:spPr>
        <p:txBody>
          <a:bodyPr/>
          <a:lstStyle/>
          <a:p>
            <a:r>
              <a:rPr lang="en-US" dirty="0"/>
              <a:t>Counts and proportions (2011) for NEDS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46914A-83A3-407D-8981-22F2A668290A}"/>
              </a:ext>
            </a:extLst>
          </p:cNvPr>
          <p:cNvSpPr/>
          <p:nvPr/>
        </p:nvSpPr>
        <p:spPr>
          <a:xfrm>
            <a:off x="665018" y="3720639"/>
            <a:ext cx="1163782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EF6C23-06F7-4F24-AC11-4F34F4C6DA5A}"/>
              </a:ext>
            </a:extLst>
          </p:cNvPr>
          <p:cNvSpPr/>
          <p:nvPr/>
        </p:nvSpPr>
        <p:spPr>
          <a:xfrm>
            <a:off x="3158837" y="2556163"/>
            <a:ext cx="1512917" cy="7481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Admitted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C4EFA5-9A5C-489C-BBB3-0E309800CF27}"/>
              </a:ext>
            </a:extLst>
          </p:cNvPr>
          <p:cNvSpPr/>
          <p:nvPr/>
        </p:nvSpPr>
        <p:spPr>
          <a:xfrm>
            <a:off x="3158837" y="4845031"/>
            <a:ext cx="1512917" cy="7481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home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E82347-7622-41D8-AAB5-E4B9C4D803F1}"/>
              </a:ext>
            </a:extLst>
          </p:cNvPr>
          <p:cNvCxnSpPr>
            <a:cxnSpLocks/>
          </p:cNvCxnSpPr>
          <p:nvPr/>
        </p:nvCxnSpPr>
        <p:spPr>
          <a:xfrm flipV="1">
            <a:off x="1835449" y="2930236"/>
            <a:ext cx="1323388" cy="105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0C4C4F-8298-45D8-8AA2-E4BC3485BFB2}"/>
              </a:ext>
            </a:extLst>
          </p:cNvPr>
          <p:cNvCxnSpPr>
            <a:cxnSpLocks/>
          </p:cNvCxnSpPr>
          <p:nvPr/>
        </p:nvCxnSpPr>
        <p:spPr>
          <a:xfrm>
            <a:off x="1828800" y="4199313"/>
            <a:ext cx="1265752" cy="96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025257-1582-46F7-907D-5C9CD0FFBADD}"/>
              </a:ext>
            </a:extLst>
          </p:cNvPr>
          <p:cNvCxnSpPr>
            <a:cxnSpLocks/>
          </p:cNvCxnSpPr>
          <p:nvPr/>
        </p:nvCxnSpPr>
        <p:spPr>
          <a:xfrm flipV="1">
            <a:off x="4671754" y="1967159"/>
            <a:ext cx="1323388" cy="57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C0AD8B-4E65-40CD-8517-C09C70080D18}"/>
              </a:ext>
            </a:extLst>
          </p:cNvPr>
          <p:cNvCxnSpPr>
            <a:cxnSpLocks/>
          </p:cNvCxnSpPr>
          <p:nvPr/>
        </p:nvCxnSpPr>
        <p:spPr>
          <a:xfrm>
            <a:off x="4671754" y="2930235"/>
            <a:ext cx="1424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FF5771-940C-414F-8A39-601EEB26695F}"/>
              </a:ext>
            </a:extLst>
          </p:cNvPr>
          <p:cNvCxnSpPr>
            <a:cxnSpLocks/>
          </p:cNvCxnSpPr>
          <p:nvPr/>
        </p:nvCxnSpPr>
        <p:spPr>
          <a:xfrm>
            <a:off x="4671754" y="3304308"/>
            <a:ext cx="1323388" cy="48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08270C2-D2DE-4FEF-B79F-C0711D4AD6E2}"/>
              </a:ext>
            </a:extLst>
          </p:cNvPr>
          <p:cNvSpPr/>
          <p:nvPr/>
        </p:nvSpPr>
        <p:spPr>
          <a:xfrm>
            <a:off x="5995142" y="1708105"/>
            <a:ext cx="1968451" cy="4778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DM-related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B7F32CD-49DE-4564-AC81-A07A26C38430}"/>
              </a:ext>
            </a:extLst>
          </p:cNvPr>
          <p:cNvSpPr/>
          <p:nvPr/>
        </p:nvSpPr>
        <p:spPr>
          <a:xfrm>
            <a:off x="6184671" y="2691319"/>
            <a:ext cx="2477191" cy="4778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CVD/CKD/Neuropathy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9A9EE9D-CF6D-4AB8-ACCA-4887C942CF05}"/>
              </a:ext>
            </a:extLst>
          </p:cNvPr>
          <p:cNvSpPr/>
          <p:nvPr/>
        </p:nvSpPr>
        <p:spPr>
          <a:xfrm>
            <a:off x="5995142" y="3605056"/>
            <a:ext cx="1968451" cy="4778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Non-DM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FFAA9D-576F-40D0-9181-302ACFD357D4}"/>
                  </a:ext>
                </a:extLst>
              </p14:cNvPr>
              <p14:cNvContentPartPr/>
              <p14:nvPr/>
            </p14:nvContentPartPr>
            <p14:xfrm>
              <a:off x="1950840" y="3239280"/>
              <a:ext cx="3603240" cy="3303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FFAA9D-576F-40D0-9181-302ACFD357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1480" y="3229920"/>
                <a:ext cx="3621960" cy="332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262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FAB799-0385-4E79-B303-C99F0EF6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7128"/>
            <a:ext cx="7729728" cy="1188720"/>
          </a:xfrm>
        </p:spPr>
        <p:txBody>
          <a:bodyPr/>
          <a:lstStyle/>
          <a:p>
            <a:r>
              <a:rPr lang="en-US" dirty="0"/>
              <a:t>Counts and proportions (2011) for NEDS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46914A-83A3-407D-8981-22F2A668290A}"/>
              </a:ext>
            </a:extLst>
          </p:cNvPr>
          <p:cNvSpPr/>
          <p:nvPr/>
        </p:nvSpPr>
        <p:spPr>
          <a:xfrm>
            <a:off x="56526" y="3720639"/>
            <a:ext cx="1163782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2F924-35BC-41B5-99F3-53731F93D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96" y="1470903"/>
            <a:ext cx="2222962" cy="538709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466FBE-58F0-4A87-AFD3-FEEB52867A1C}"/>
              </a:ext>
            </a:extLst>
          </p:cNvPr>
          <p:cNvCxnSpPr/>
          <p:nvPr/>
        </p:nvCxnSpPr>
        <p:spPr>
          <a:xfrm flipV="1">
            <a:off x="929362" y="3641668"/>
            <a:ext cx="581891" cy="169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1C7268-534C-4DD2-A1F0-0CCA4A907278}"/>
              </a:ext>
            </a:extLst>
          </p:cNvPr>
          <p:cNvCxnSpPr>
            <a:cxnSpLocks/>
          </p:cNvCxnSpPr>
          <p:nvPr/>
        </p:nvCxnSpPr>
        <p:spPr>
          <a:xfrm flipV="1">
            <a:off x="3420898" y="3192089"/>
            <a:ext cx="532644" cy="23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E2517115-B6CB-4325-BEEF-C1FCD126D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093" y="1470903"/>
            <a:ext cx="2280863" cy="538709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76EB0C6-230B-4F1D-80C4-52CA819E0C55}"/>
              </a:ext>
            </a:extLst>
          </p:cNvPr>
          <p:cNvSpPr/>
          <p:nvPr/>
        </p:nvSpPr>
        <p:spPr>
          <a:xfrm>
            <a:off x="3981142" y="2440459"/>
            <a:ext cx="1512917" cy="7481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Admitted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F26320C-B5B6-4D80-91B1-76C6D2880B6B}"/>
              </a:ext>
            </a:extLst>
          </p:cNvPr>
          <p:cNvSpPr/>
          <p:nvPr/>
        </p:nvSpPr>
        <p:spPr>
          <a:xfrm>
            <a:off x="7784687" y="1888841"/>
            <a:ext cx="2044931" cy="7246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DM-admitted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83D091-28B1-444D-9DD8-BCE3BBD75E44}"/>
              </a:ext>
            </a:extLst>
          </p:cNvPr>
          <p:cNvCxnSpPr>
            <a:cxnSpLocks/>
          </p:cNvCxnSpPr>
          <p:nvPr/>
        </p:nvCxnSpPr>
        <p:spPr>
          <a:xfrm flipV="1">
            <a:off x="7501773" y="2577621"/>
            <a:ext cx="532644" cy="23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0B0EC74-0E59-4701-BC81-9708C79AC274}"/>
              </a:ext>
            </a:extLst>
          </p:cNvPr>
          <p:cNvSpPr/>
          <p:nvPr/>
        </p:nvSpPr>
        <p:spPr>
          <a:xfrm>
            <a:off x="8034417" y="2649340"/>
            <a:ext cx="15909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Next step is to stratify by </a:t>
            </a:r>
          </a:p>
          <a:p>
            <a:r>
              <a:rPr lang="en-US" dirty="0"/>
              <a:t>DM-related,</a:t>
            </a:r>
          </a:p>
          <a:p>
            <a:r>
              <a:rPr lang="en-US" dirty="0"/>
              <a:t>Diabetes Complications,</a:t>
            </a:r>
          </a:p>
          <a:p>
            <a:r>
              <a:rPr lang="en-US" dirty="0"/>
              <a:t>And Non-DM diagnoses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B863B54-F345-4056-867E-E3218F968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4700" y="1393671"/>
            <a:ext cx="2350254" cy="54643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FC7B16-7BF2-4AD5-87E6-017101AAE6C1}"/>
                  </a:ext>
                </a:extLst>
              </p14:cNvPr>
              <p14:cNvContentPartPr/>
              <p14:nvPr/>
            </p14:nvContentPartPr>
            <p14:xfrm>
              <a:off x="2387520" y="2674800"/>
              <a:ext cx="9733680" cy="4063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FC7B16-7BF2-4AD5-87E6-017101AAE6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8160" y="2665440"/>
                <a:ext cx="9752400" cy="40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08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FAB799-0385-4E79-B303-C99F0EF6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11338"/>
            <a:ext cx="7729728" cy="1188720"/>
          </a:xfrm>
        </p:spPr>
        <p:txBody>
          <a:bodyPr/>
          <a:lstStyle/>
          <a:p>
            <a:r>
              <a:rPr lang="en-US" dirty="0"/>
              <a:t>Counts and proportions (2011) for NEDS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B63F9-1E8F-4983-AC32-DE5BE4515CC0}"/>
              </a:ext>
            </a:extLst>
          </p:cNvPr>
          <p:cNvSpPr txBox="1"/>
          <p:nvPr/>
        </p:nvSpPr>
        <p:spPr>
          <a:xfrm>
            <a:off x="1" y="1953596"/>
            <a:ext cx="59186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step is to find # and prop of visits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Diabetes Complications: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Ketoacidosis, DM coma/hyperosmolarity, uncontrolled DM, Lower Extremity Amputations/Ulcers/ Inflammation/infections, Hypoglycemia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Diabetes Comorbidities: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Retinopathy, Neuropathy,  Acute Coronary Syndrome, Acute Myocardial Infarction, Angina, Arrythmia, CABG/Claudication, Heart Failure, Peripheral Arterial/Vascular Disease, Stroke, Depression/Anxiety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Non-DM diagnoses: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ICD-codes indicative of traumatic episode, including Injuries, Poison, Toxic effect of Drugs, Burns, Trauma (could use Major Diagnostic Category Codes)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Depression?</a:t>
            </a:r>
          </a:p>
        </p:txBody>
      </p:sp>
      <p:pic>
        <p:nvPicPr>
          <p:cNvPr id="1026" name="Picture 2" descr="https://www.nejm.org/na101/home/literatum/publisher/mms/journals/content/nejm/2014/nejm_2014.370.issue-16/nejmoa1310799/20161117/images/img_xlarge/nejmoa1310799_t1.jpeg">
            <a:extLst>
              <a:ext uri="{FF2B5EF4-FFF2-40B4-BE49-F238E27FC236}">
                <a16:creationId xmlns:a16="http://schemas.microsoft.com/office/drawing/2014/main" id="{AEC4535C-0EDB-4295-9D62-96F9414C3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477" y="2089026"/>
            <a:ext cx="5148649" cy="337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F2D91B-1E71-49BF-921C-8C11CABCE7C6}"/>
              </a:ext>
            </a:extLst>
          </p:cNvPr>
          <p:cNvSpPr txBox="1"/>
          <p:nvPr/>
        </p:nvSpPr>
        <p:spPr>
          <a:xfrm>
            <a:off x="7055273" y="5467241"/>
            <a:ext cx="5136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Gregg, Edward W., et al. “Changes in Diabetes-Related Complications in the </a:t>
            </a:r>
          </a:p>
          <a:p>
            <a:r>
              <a:rPr lang="en-US" sz="1200" dirty="0"/>
              <a:t>United States, 1990–2010: NEJM.” </a:t>
            </a:r>
            <a:r>
              <a:rPr lang="en-US" sz="1200" i="1" dirty="0"/>
              <a:t>New England Journal of Medicine</a:t>
            </a:r>
            <a:r>
              <a:rPr lang="en-US" sz="1200" dirty="0"/>
              <a:t>, 17 July 2014,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C03C63-7374-45E7-AA26-567792B1DB82}"/>
                  </a:ext>
                </a:extLst>
              </p14:cNvPr>
              <p14:cNvContentPartPr/>
              <p14:nvPr/>
            </p14:nvContentPartPr>
            <p14:xfrm>
              <a:off x="337680" y="707040"/>
              <a:ext cx="11791080" cy="5659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C03C63-7374-45E7-AA26-567792B1DB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8320" y="697680"/>
                <a:ext cx="11809800" cy="56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EC98C1-CA0E-45A0-B445-D693D480612F}"/>
                  </a:ext>
                </a:extLst>
              </p14:cNvPr>
              <p14:cNvContentPartPr/>
              <p14:nvPr/>
            </p14:nvContentPartPr>
            <p14:xfrm>
              <a:off x="675720" y="3068640"/>
              <a:ext cx="5867640" cy="871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EC98C1-CA0E-45A0-B445-D693D48061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6360" y="3059280"/>
                <a:ext cx="5886360" cy="89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12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C817-1931-440E-9DB2-D4696F48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352" y="155492"/>
            <a:ext cx="7729728" cy="1188720"/>
          </a:xfrm>
        </p:spPr>
        <p:txBody>
          <a:bodyPr/>
          <a:lstStyle/>
          <a:p>
            <a:r>
              <a:rPr lang="en-US" dirty="0"/>
              <a:t>ALL diabetes visits to the 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53FADA-F9CE-4B6E-8F62-DC39F85D0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719" y="1485528"/>
            <a:ext cx="2199821" cy="53724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19C7AD-29EE-4659-9D44-B82184A955F5}"/>
              </a:ext>
            </a:extLst>
          </p:cNvPr>
          <p:cNvSpPr txBox="1"/>
          <p:nvPr/>
        </p:nvSpPr>
        <p:spPr>
          <a:xfrm>
            <a:off x="4588625" y="1485528"/>
            <a:ext cx="250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those DM-admitted: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D192C4-5CFD-4CF6-9466-DA5E1F1EF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401" y="1393671"/>
            <a:ext cx="2350254" cy="54643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6B6A1A-F10C-44B6-AF83-7B158803D013}"/>
                  </a:ext>
                </a:extLst>
              </p14:cNvPr>
              <p14:cNvContentPartPr/>
              <p14:nvPr/>
            </p14:nvContentPartPr>
            <p14:xfrm>
              <a:off x="2410560" y="5539680"/>
              <a:ext cx="2014560" cy="1321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6B6A1A-F10C-44B6-AF83-7B158803D0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1200" y="5530320"/>
                <a:ext cx="2033280" cy="13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829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D14F-5598-4E0C-8794-E2B11681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Non-Dm study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A3A9F-A827-4C39-BB10-A9F4B7C2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Non-DM population was defined in MEPs as missing all of the three criteria we used </a:t>
            </a:r>
          </a:p>
          <a:p>
            <a:pPr lvl="1"/>
            <a:r>
              <a:rPr lang="en-US" dirty="0"/>
              <a:t>Self- report, prescription for DM medication, or health care event for DM</a:t>
            </a:r>
          </a:p>
          <a:p>
            <a:r>
              <a:rPr lang="en-US" dirty="0"/>
              <a:t>With HCUP, we can use discharge diagnoses to define Non-DM population</a:t>
            </a:r>
          </a:p>
          <a:p>
            <a:pPr lvl="1"/>
            <a:r>
              <a:rPr lang="en-US" dirty="0"/>
              <a:t>Instead of keeping to the top 5, should we expand to largest possible</a:t>
            </a:r>
          </a:p>
          <a:p>
            <a:pPr lvl="2"/>
            <a:r>
              <a:rPr lang="en-US" dirty="0"/>
              <a:t> (i.e. if patient has DM in diagnosis 15, they still have DM)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6D90E4-958C-48A5-9370-FD6FE99D14A9}"/>
                  </a:ext>
                </a:extLst>
              </p14:cNvPr>
              <p14:cNvContentPartPr/>
              <p14:nvPr/>
            </p14:nvContentPartPr>
            <p14:xfrm>
              <a:off x="934560" y="3230280"/>
              <a:ext cx="6863760" cy="2774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6D90E4-958C-48A5-9370-FD6FE99D14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5200" y="3220920"/>
                <a:ext cx="6882480" cy="27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12901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9640</TotalTime>
  <Words>650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Diabetes-related disparities in health care use </vt:lpstr>
      <vt:lpstr>Progress</vt:lpstr>
      <vt:lpstr>Analysis – AIM1</vt:lpstr>
      <vt:lpstr>Diabetes-related Visits and variables</vt:lpstr>
      <vt:lpstr>Counts and proportions (2011) for NEDS</vt:lpstr>
      <vt:lpstr>Counts and proportions (2011) for NEDS</vt:lpstr>
      <vt:lpstr>Counts and proportions (2011) for NEDS</vt:lpstr>
      <vt:lpstr>ALL diabetes visits to the ED</vt:lpstr>
      <vt:lpstr>Non-Dm study population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Uppal, Teg</dc:creator>
  <cp:lastModifiedBy>Uppal, Teg</cp:lastModifiedBy>
  <cp:revision>150</cp:revision>
  <dcterms:created xsi:type="dcterms:W3CDTF">2019-07-31T15:39:59Z</dcterms:created>
  <dcterms:modified xsi:type="dcterms:W3CDTF">2020-02-28T21:06:55Z</dcterms:modified>
</cp:coreProperties>
</file>