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5B"/>
    <a:srgbClr val="BFD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86696" autoAdjust="0"/>
  </p:normalViewPr>
  <p:slideViewPr>
    <p:cSldViewPr snapToGrid="0">
      <p:cViewPr varScale="1">
        <p:scale>
          <a:sx n="55" d="100"/>
          <a:sy n="55" d="100"/>
        </p:scale>
        <p:origin x="979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6F9C-54C6-49B5-AADA-0BF09B693FAC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0441B-6EF2-474E-8FE0-AD40F1AA5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0441B-6EF2-474E-8FE0-AD40F1AA58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2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689198" y="2553070"/>
            <a:ext cx="6814426" cy="1673707"/>
          </a:xfrm>
        </p:spPr>
        <p:txBody>
          <a:bodyPr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ADD YOUR TITLE HERE</a:t>
            </a:r>
            <a:br>
              <a:rPr lang="en-US" altLang="zh-CN" dirty="0"/>
            </a:br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0350" y="4796535"/>
            <a:ext cx="8515350" cy="81036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800" b="1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 BY XXX</a:t>
            </a:r>
          </a:p>
          <a:p>
            <a:r>
              <a:rPr lang="zh-CN" altLang="en-US" dirty="0"/>
              <a:t>演讲人  </a:t>
            </a:r>
            <a:endParaRPr lang="en-US" dirty="0"/>
          </a:p>
        </p:txBody>
      </p:sp>
      <p:pic>
        <p:nvPicPr>
          <p:cNvPr id="12" name="图片 11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18405"/>
            <a:ext cx="2689200" cy="522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24" y="3247561"/>
            <a:ext cx="2688376" cy="5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2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22648" y="1324310"/>
            <a:ext cx="6989064" cy="30298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7" name="矩形 6"/>
          <p:cNvSpPr/>
          <p:nvPr userDrawn="1"/>
        </p:nvSpPr>
        <p:spPr>
          <a:xfrm>
            <a:off x="899105" y="246"/>
            <a:ext cx="2748803" cy="6857754"/>
          </a:xfrm>
          <a:prstGeom prst="rect">
            <a:avLst/>
          </a:prstGeom>
          <a:solidFill>
            <a:srgbClr val="BFD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025950" y="281413"/>
            <a:ext cx="429872" cy="1865534"/>
          </a:xfrm>
          <a:prstGeom prst="rect">
            <a:avLst/>
          </a:prstGeom>
          <a:solidFill>
            <a:srgbClr val="00465B"/>
          </a:solidFill>
          <a:ln>
            <a:solidFill>
              <a:srgbClr val="004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465B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25950" y="2393246"/>
            <a:ext cx="449251" cy="193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024810" y="4571752"/>
            <a:ext cx="451979" cy="1936867"/>
          </a:xfrm>
          <a:prstGeom prst="rect">
            <a:avLst/>
          </a:prstGeom>
          <a:solidFill>
            <a:srgbClr val="00465B"/>
          </a:solidFill>
          <a:ln>
            <a:solidFill>
              <a:srgbClr val="004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465B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88" y="246"/>
            <a:ext cx="1814623" cy="9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3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344050"/>
            <a:ext cx="10515600" cy="1325563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Click here to add your 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F136-9C22-44BA-B2F5-08BB70E5607D}" type="datetime1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CQYFAS COMPANY PROFILE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3410-138A-4164-94F7-1517AFAAB4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9"/>
          <a:stretch/>
        </p:blipFill>
        <p:spPr bwMode="auto">
          <a:xfrm>
            <a:off x="0" y="2882389"/>
            <a:ext cx="1219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73085"/>
            <a:ext cx="1814623" cy="9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5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030" y="104124"/>
            <a:ext cx="774507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46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1030" y="1642047"/>
            <a:ext cx="10515600" cy="435133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8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6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2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100" b="1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Click here to add your text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433AE153-F5F8-483C-9C56-FE77F58F0011}" type="datetime1">
              <a:rPr lang="zh-CN" altLang="en-US" smtClean="0"/>
              <a:t>2019/1/10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30" y="104124"/>
            <a:ext cx="1814400" cy="9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D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030" y="104124"/>
            <a:ext cx="774507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46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1030" y="1642047"/>
            <a:ext cx="10515600" cy="435133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8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6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2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100" b="1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Click here to add your text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4610AA94-52A6-43E1-8288-0C58EAF4ECAF}" type="datetime1">
              <a:rPr lang="zh-CN" altLang="en-US" smtClean="0"/>
              <a:t>2019/1/10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30" y="104124"/>
            <a:ext cx="1814400" cy="9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9200" y="104124"/>
            <a:ext cx="567690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46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1030" y="1642047"/>
            <a:ext cx="10515600" cy="435133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8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6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2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100" b="1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Click here to add your text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290F429F-88F4-4D1B-A484-67791778344E}" type="datetime1">
              <a:rPr lang="zh-CN" altLang="en-US" smtClean="0"/>
              <a:t>2019/1/10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906"/>
            <a:ext cx="2689200" cy="52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30" y="104124"/>
            <a:ext cx="1814400" cy="9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8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22255" y="159323"/>
            <a:ext cx="5334000" cy="1325563"/>
          </a:xfrm>
          <a:noFill/>
        </p:spPr>
        <p:txBody>
          <a:bodyPr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Click here to add your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2344" cy="4351338"/>
          </a:xfrm>
          <a:noFill/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58AD4D-EB89-4E3D-9F3C-023A91A47F83}" type="datetime1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CQYFAS COMPANY PROFILE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636"/>
            <a:ext cx="2689200" cy="52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73085"/>
            <a:ext cx="1814623" cy="9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5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22255" y="159323"/>
            <a:ext cx="5334000" cy="1325563"/>
          </a:xfrm>
          <a:noFill/>
        </p:spPr>
        <p:txBody>
          <a:bodyPr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Click here to add your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1976" cy="4351338"/>
          </a:xfrm>
          <a:noFill/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B7332D9-D73E-4A46-A526-99B3739B1617}" type="datetime1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CQYFAS COMPANY PROFILE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636"/>
            <a:ext cx="2689200" cy="522000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6309360" y="1825625"/>
            <a:ext cx="5044440" cy="4351338"/>
          </a:xfrm>
          <a:noFill/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73085"/>
            <a:ext cx="1814623" cy="9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0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E084-91F1-4B4E-AF37-F12DC6E8312C}" type="datetime1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64" r:id="rId5"/>
    <p:sldLayoutId id="2147483662" r:id="rId6"/>
    <p:sldLayoutId id="2147483652" r:id="rId7"/>
    <p:sldLayoutId id="2147483661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26" Type="http://schemas.openxmlformats.org/officeDocument/2006/relationships/image" Target="../media/image29.jp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5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5" Type="http://schemas.openxmlformats.org/officeDocument/2006/relationships/image" Target="../media/image8.tmp"/><Relationship Id="rId15" Type="http://schemas.openxmlformats.org/officeDocument/2006/relationships/image" Target="../media/image18.jpeg"/><Relationship Id="rId23" Type="http://schemas.openxmlformats.org/officeDocument/2006/relationships/image" Target="../media/image26.jpeg"/><Relationship Id="rId28" Type="http://schemas.openxmlformats.org/officeDocument/2006/relationships/image" Target="../media/image31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我们的客户 </a:t>
            </a:r>
            <a:r>
              <a:rPr lang="en-US" altLang="zh-CN" dirty="0"/>
              <a:t>Our Customers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1A7-65CF-4C5C-898B-F9A12B92AFD0}" type="datetime1">
              <a:rPr lang="zh-CN" altLang="en-US" smtClean="0"/>
              <a:t>2019/1/10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3410-138A-4164-94F7-1517AFAAB4EA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9" t="4821" r="18596" b="45902"/>
          <a:stretch/>
        </p:blipFill>
        <p:spPr>
          <a:xfrm>
            <a:off x="6669660" y="3624215"/>
            <a:ext cx="985033" cy="64812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87"/>
          <a:stretch/>
        </p:blipFill>
        <p:spPr>
          <a:xfrm>
            <a:off x="4782507" y="3624215"/>
            <a:ext cx="1658291" cy="648122"/>
          </a:xfrm>
          <a:prstGeom prst="rect">
            <a:avLst/>
          </a:prstGeom>
        </p:spPr>
      </p:pic>
      <p:pic>
        <p:nvPicPr>
          <p:cNvPr id="44" name="图片 4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40" y="4552108"/>
            <a:ext cx="886820" cy="823126"/>
          </a:xfrm>
          <a:prstGeom prst="rect">
            <a:avLst/>
          </a:prstGeom>
        </p:spPr>
      </p:pic>
      <p:pic>
        <p:nvPicPr>
          <p:cNvPr id="45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r="13441" b="59369"/>
          <a:stretch/>
        </p:blipFill>
        <p:spPr>
          <a:xfrm>
            <a:off x="995484" y="3645426"/>
            <a:ext cx="1475118" cy="60570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182" y="3455884"/>
            <a:ext cx="984785" cy="98478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8"/>
          <a:srcRect l="22615" t="3006" r="19811" b="9849"/>
          <a:stretch/>
        </p:blipFill>
        <p:spPr>
          <a:xfrm>
            <a:off x="6701869" y="4515778"/>
            <a:ext cx="920613" cy="895787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5"/>
          <a:stretch/>
        </p:blipFill>
        <p:spPr>
          <a:xfrm>
            <a:off x="7742227" y="4619403"/>
            <a:ext cx="1152926" cy="68853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66" y="3631008"/>
            <a:ext cx="988542" cy="63453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7" t="9560" r="10774" b="5032"/>
          <a:stretch/>
        </p:blipFill>
        <p:spPr>
          <a:xfrm>
            <a:off x="7794701" y="3554313"/>
            <a:ext cx="979397" cy="787927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4" r="17424"/>
          <a:stretch/>
        </p:blipFill>
        <p:spPr>
          <a:xfrm>
            <a:off x="9022262" y="3554313"/>
            <a:ext cx="908657" cy="78792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10AE5A-43A9-41FD-B5CA-6B1F248B673E}"/>
              </a:ext>
            </a:extLst>
          </p:cNvPr>
          <p:cNvGrpSpPr/>
          <p:nvPr/>
        </p:nvGrpSpPr>
        <p:grpSpPr>
          <a:xfrm>
            <a:off x="1201542" y="1521396"/>
            <a:ext cx="8729377" cy="912172"/>
            <a:chOff x="797506" y="1521396"/>
            <a:chExt cx="8729377" cy="912172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7" t="16154" r="19507" b="10146"/>
            <a:stretch/>
          </p:blipFill>
          <p:spPr>
            <a:xfrm>
              <a:off x="8536668" y="1701365"/>
              <a:ext cx="990215" cy="5522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06" y="1521396"/>
              <a:ext cx="913833" cy="912172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77" y="1559056"/>
              <a:ext cx="1001761" cy="836852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38" b="18962"/>
            <a:stretch/>
          </p:blipFill>
          <p:spPr>
            <a:xfrm>
              <a:off x="3098634" y="1741798"/>
              <a:ext cx="1061518" cy="471369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1" t="18749" r="26678" b="16309"/>
            <a:stretch/>
          </p:blipFill>
          <p:spPr>
            <a:xfrm>
              <a:off x="6473498" y="1573506"/>
              <a:ext cx="767470" cy="807952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89" t="15352" r="17838" b="16450"/>
            <a:stretch/>
          </p:blipFill>
          <p:spPr>
            <a:xfrm>
              <a:off x="7380459" y="1620264"/>
              <a:ext cx="980373" cy="7144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2D405C-3F55-4391-89BB-FBE94173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75" y="1669042"/>
              <a:ext cx="1768389" cy="616880"/>
            </a:xfrm>
            <a:prstGeom prst="rect">
              <a:avLst/>
            </a:prstGeom>
          </p:spPr>
        </p:pic>
      </p:grpSp>
      <p:pic>
        <p:nvPicPr>
          <p:cNvPr id="1028" name="Picture 4" descr="âå¨é©¬æ±½è½¦ logoâçå¾çæç´¢ç»æ">
            <a:extLst>
              <a:ext uri="{FF2B5EF4-FFF2-40B4-BE49-F238E27FC236}">
                <a16:creationId xmlns:a16="http://schemas.microsoft.com/office/drawing/2014/main" id="{14E9EF3F-031B-4B2F-8D24-E1ACA1BE1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99" y="4579475"/>
            <a:ext cx="768393" cy="7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nio auto logoâçå¾çæç´¢ç»æ">
            <a:extLst>
              <a:ext uri="{FF2B5EF4-FFF2-40B4-BE49-F238E27FC236}">
                <a16:creationId xmlns:a16="http://schemas.microsoft.com/office/drawing/2014/main" id="{4BA339AD-3F4A-41B9-B238-B539DCC3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89" y="4674668"/>
            <a:ext cx="1605571" cy="57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936CB7-5A4D-4D64-87A3-3A1AD2B555D6}"/>
              </a:ext>
            </a:extLst>
          </p:cNvPr>
          <p:cNvGrpSpPr/>
          <p:nvPr/>
        </p:nvGrpSpPr>
        <p:grpSpPr>
          <a:xfrm>
            <a:off x="1124529" y="2489485"/>
            <a:ext cx="8828904" cy="898096"/>
            <a:chOff x="643976" y="2778931"/>
            <a:chExt cx="8828904" cy="898096"/>
          </a:xfrm>
        </p:grpSpPr>
        <p:pic>
          <p:nvPicPr>
            <p:cNvPr id="41" name="Picture 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618446" y="3098953"/>
              <a:ext cx="1367091" cy="239977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00" r="15217" b="23797"/>
            <a:stretch/>
          </p:blipFill>
          <p:spPr>
            <a:xfrm>
              <a:off x="6109805" y="2863645"/>
              <a:ext cx="922332" cy="687535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76" y="2971863"/>
              <a:ext cx="1054706" cy="512232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2" t="8934" r="17117" b="12993"/>
            <a:stretch/>
          </p:blipFill>
          <p:spPr>
            <a:xfrm>
              <a:off x="3504883" y="2937157"/>
              <a:ext cx="784098" cy="634536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674" y="2778931"/>
              <a:ext cx="968191" cy="89809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850" y="2896868"/>
              <a:ext cx="1021030" cy="646222"/>
            </a:xfrm>
            <a:prstGeom prst="rect">
              <a:avLst/>
            </a:prstGeom>
          </p:spPr>
        </p:pic>
        <p:pic>
          <p:nvPicPr>
            <p:cNvPr id="7" name="Picture 4" descr="https://timgsa.baidu.com/timg?image&amp;quality=80&amp;size=b9999_10000&amp;sec=1547172525&amp;di=14104c91aeee2c05b23e881c1370b7c1&amp;imgtype=jpg&amp;er=1&amp;src=http%3A%2F%2F08img.mopimg.cn%2Fmobile%2F20180425%2F20180425214514_06c4f1eeaccffb697c63e1bcf2cd175a_1.jpeg">
              <a:extLst>
                <a:ext uri="{FF2B5EF4-FFF2-40B4-BE49-F238E27FC236}">
                  <a16:creationId xmlns:a16="http://schemas.microsoft.com/office/drawing/2014/main" id="{CA41A827-3430-4B63-ADD6-9F6503291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744" y="2878606"/>
              <a:ext cx="1170860" cy="70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s://s01.xiaopeng.com/www/1.0.9/pc/img/logo.png">
            <a:extLst>
              <a:ext uri="{FF2B5EF4-FFF2-40B4-BE49-F238E27FC236}">
                <a16:creationId xmlns:a16="http://schemas.microsoft.com/office/drawing/2014/main" id="{2CED413D-03E0-4741-97A8-6A8580168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162" b="-12037"/>
          <a:stretch/>
        </p:blipFill>
        <p:spPr bwMode="auto">
          <a:xfrm>
            <a:off x="4194712" y="4707556"/>
            <a:ext cx="954733" cy="5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80CBB5-F515-41F4-8BA8-AE518F96466B}"/>
              </a:ext>
            </a:extLst>
          </p:cNvPr>
          <p:cNvCxnSpPr>
            <a:cxnSpLocks/>
          </p:cNvCxnSpPr>
          <p:nvPr/>
        </p:nvCxnSpPr>
        <p:spPr>
          <a:xfrm>
            <a:off x="1130061" y="2467869"/>
            <a:ext cx="918352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958ACC7-22C0-4A10-894D-25293F708042}"/>
              </a:ext>
            </a:extLst>
          </p:cNvPr>
          <p:cNvCxnSpPr>
            <a:cxnSpLocks/>
          </p:cNvCxnSpPr>
          <p:nvPr/>
        </p:nvCxnSpPr>
        <p:spPr>
          <a:xfrm>
            <a:off x="1130061" y="3444885"/>
            <a:ext cx="90984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D4D4A1F-4F3E-49DA-8812-F2FE7C90C72F}"/>
              </a:ext>
            </a:extLst>
          </p:cNvPr>
          <p:cNvCxnSpPr>
            <a:cxnSpLocks/>
          </p:cNvCxnSpPr>
          <p:nvPr/>
        </p:nvCxnSpPr>
        <p:spPr>
          <a:xfrm>
            <a:off x="1146642" y="4467553"/>
            <a:ext cx="908187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C355754-529B-4663-AA50-54BEC88D65A4}"/>
              </a:ext>
            </a:extLst>
          </p:cNvPr>
          <p:cNvCxnSpPr>
            <a:cxnSpLocks/>
          </p:cNvCxnSpPr>
          <p:nvPr/>
        </p:nvCxnSpPr>
        <p:spPr>
          <a:xfrm>
            <a:off x="1146642" y="5459789"/>
            <a:ext cx="908187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0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11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YaHei UI</vt:lpstr>
      <vt:lpstr>宋体</vt:lpstr>
      <vt:lpstr>微软雅黑</vt:lpstr>
      <vt:lpstr>Arial</vt:lpstr>
      <vt:lpstr>Calibri</vt:lpstr>
      <vt:lpstr>Calibri Light</vt:lpstr>
      <vt:lpstr>Office 主题</vt:lpstr>
      <vt:lpstr>我们的客户 Our Customers</vt:lpstr>
    </vt:vector>
  </TitlesOfParts>
  <Company>Johnson Controls,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Bella Luo</dc:creator>
  <cp:lastModifiedBy>Chloe Zhang</cp:lastModifiedBy>
  <cp:revision>136</cp:revision>
  <dcterms:created xsi:type="dcterms:W3CDTF">2018-02-28T01:22:56Z</dcterms:created>
  <dcterms:modified xsi:type="dcterms:W3CDTF">2019-01-10T06:46:24Z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210792-6e5f-4945-9946-e33b2c1b77aa_Enabled">
    <vt:lpwstr>True</vt:lpwstr>
  </property>
  <property fmtid="{D5CDD505-2E9C-101B-9397-08002B2CF9AE}" pid="3" name="MSIP_Label_f5210792-6e5f-4945-9946-e33b2c1b77aa_SiteId">
    <vt:lpwstr>21f195bc-13e5-4339-82ea-ef8b8ecdd0a9</vt:lpwstr>
  </property>
  <property fmtid="{D5CDD505-2E9C-101B-9397-08002B2CF9AE}" pid="4" name="MSIP_Label_f5210792-6e5f-4945-9946-e33b2c1b77aa_Ref">
    <vt:lpwstr>https://api.informationprotection.azure.com/api/21f195bc-13e5-4339-82ea-ef8b8ecdd0a9</vt:lpwstr>
  </property>
  <property fmtid="{D5CDD505-2E9C-101B-9397-08002B2CF9AE}" pid="5" name="MSIP_Label_f5210792-6e5f-4945-9946-e33b2c1b77aa_SetBy">
    <vt:lpwstr>aluobe@adient.com</vt:lpwstr>
  </property>
  <property fmtid="{D5CDD505-2E9C-101B-9397-08002B2CF9AE}" pid="6" name="MSIP_Label_f5210792-6e5f-4945-9946-e33b2c1b77aa_SetDate">
    <vt:lpwstr>2018-02-28T10:05:15.4944636+08:00</vt:lpwstr>
  </property>
  <property fmtid="{D5CDD505-2E9C-101B-9397-08002B2CF9AE}" pid="7" name="MSIP_Label_f5210792-6e5f-4945-9946-e33b2c1b77aa_Name">
    <vt:lpwstr>Internal</vt:lpwstr>
  </property>
  <property fmtid="{D5CDD505-2E9C-101B-9397-08002B2CF9AE}" pid="8" name="MSIP_Label_f5210792-6e5f-4945-9946-e33b2c1b77aa_Application">
    <vt:lpwstr>Microsoft Azure Information Protection</vt:lpwstr>
  </property>
  <property fmtid="{D5CDD505-2E9C-101B-9397-08002B2CF9AE}" pid="9" name="MSIP_Label_f5210792-6e5f-4945-9946-e33b2c1b77aa_Extended_MSFT_Method">
    <vt:lpwstr>Automatic</vt:lpwstr>
  </property>
  <property fmtid="{D5CDD505-2E9C-101B-9397-08002B2CF9AE}" pid="10" name="MSIP_Label_d479bc6d-df33-4cc6-8efd-0fecbaf956b1_Enabled">
    <vt:lpwstr>True</vt:lpwstr>
  </property>
  <property fmtid="{D5CDD505-2E9C-101B-9397-08002B2CF9AE}" pid="11" name="MSIP_Label_d479bc6d-df33-4cc6-8efd-0fecbaf956b1_SiteId">
    <vt:lpwstr>21f195bc-13e5-4339-82ea-ef8b8ecdd0a9</vt:lpwstr>
  </property>
  <property fmtid="{D5CDD505-2E9C-101B-9397-08002B2CF9AE}" pid="12" name="MSIP_Label_d479bc6d-df33-4cc6-8efd-0fecbaf956b1_Ref">
    <vt:lpwstr>https://api.informationprotection.azure.com/api/21f195bc-13e5-4339-82ea-ef8b8ecdd0a9</vt:lpwstr>
  </property>
  <property fmtid="{D5CDD505-2E9C-101B-9397-08002B2CF9AE}" pid="13" name="MSIP_Label_d479bc6d-df33-4cc6-8efd-0fecbaf956b1_SetBy">
    <vt:lpwstr>aluobe@adient.com</vt:lpwstr>
  </property>
  <property fmtid="{D5CDD505-2E9C-101B-9397-08002B2CF9AE}" pid="14" name="MSIP_Label_d479bc6d-df33-4cc6-8efd-0fecbaf956b1_SetDate">
    <vt:lpwstr>2018-02-28T10:05:15.5100635+08:00</vt:lpwstr>
  </property>
  <property fmtid="{D5CDD505-2E9C-101B-9397-08002B2CF9AE}" pid="15" name="MSIP_Label_d479bc6d-df33-4cc6-8efd-0fecbaf956b1_Name">
    <vt:lpwstr>CQYFAS-INTERNAL</vt:lpwstr>
  </property>
  <property fmtid="{D5CDD505-2E9C-101B-9397-08002B2CF9AE}" pid="16" name="MSIP_Label_d479bc6d-df33-4cc6-8efd-0fecbaf956b1_Application">
    <vt:lpwstr>Microsoft Azure Information Protection</vt:lpwstr>
  </property>
  <property fmtid="{D5CDD505-2E9C-101B-9397-08002B2CF9AE}" pid="17" name="MSIP_Label_d479bc6d-df33-4cc6-8efd-0fecbaf956b1_Extended_MSFT_Method">
    <vt:lpwstr>Automatic</vt:lpwstr>
  </property>
  <property fmtid="{D5CDD505-2E9C-101B-9397-08002B2CF9AE}" pid="18" name="MSIP_Label_d479bc6d-df33-4cc6-8efd-0fecbaf956b1_Parent">
    <vt:lpwstr>f5210792-6e5f-4945-9946-e33b2c1b77aa</vt:lpwstr>
  </property>
  <property fmtid="{D5CDD505-2E9C-101B-9397-08002B2CF9AE}" pid="19" name="Sensitivity">
    <vt:lpwstr>Internal CQYFAS-INTERNAL</vt:lpwstr>
  </property>
</Properties>
</file>