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3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30791-E6E7-4C31-9A44-D00458193F4E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15398-7F67-4C57-BD23-EBD64AAB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3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8BC78-DBF7-4F63-BD3F-4C7ADA4A6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8870E4-7239-4898-B72A-4D7213EFE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B2A0D-6672-48B2-AA02-7A92EB11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D370A-3427-4087-990E-20061A2D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544F2-B277-443B-9B39-0D199CF8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64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14EAE-5080-4B12-8AE9-5C847B5E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53322C-F4F6-47AA-8FB2-5ACBEAE41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40780-69E5-4794-A634-118F8389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222BB2-0881-4683-B6C8-D36AB2BB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29B2F-A441-405C-ACEF-B2D2A75D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2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E3E518-154B-4992-8FCD-51AE2DD4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BA066-CDFF-4283-BA4D-B2DB6C77A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97F21-CA18-4DEE-9035-9848FE9F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35458-8B03-4ED6-9981-576FDA84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8AA17-3618-4B4F-9669-F54BB1B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F766A-CF0B-4376-962D-F4BF1CED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49314-EE44-48D3-81AE-6E741239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FD6C9-4DE0-48DA-A71E-7D213DCF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E5282-06B6-4621-BAED-E9381B2E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CE921-4933-48AC-93FD-5B42E1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7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9CD4E-675A-41E8-B680-B6EEC3F6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38524-5159-48B7-B0C7-C9CDE369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8C33D-BDFF-4BDE-B8DD-CC76ABD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57FF3-493A-40FF-B694-278024A3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29B4C-9193-4F83-881D-C1D0E11E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3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7B6A-CA3B-4EFF-B4F3-99932ED0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58D8B-13C4-4C26-875E-CB6D567E0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622B9-91D8-412A-AD8B-128960E1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C05FCA-59A5-4D67-8E83-E02C4798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F930B4-B6D5-4B0C-B871-F2F07E9C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E358C5-0AFE-4FF0-979A-275F8BC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3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0B711-5F26-4A94-A714-3DDDBA00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AACBF-7E7C-4EB6-B5A2-3EED58E6D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A46637-1F49-44A0-8B65-C50AC3E8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A6C814-060E-4657-9FAD-1C9C6742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692DC5-6341-4D1B-94E6-3DD44BA5F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943885-87E3-49EC-BB0B-D7E2E139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ACD6E9-7D54-4436-838E-4508FA5F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C0A422-1118-497B-9B39-5812DD5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7282A-4E55-4AF5-8DCD-27F72FC3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7FFDC6-8494-4AD2-B065-3E2101EA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AD7E9C-6D35-44F8-8C78-40DDA2E6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EBE94-F39F-4A5B-822C-64163E9B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2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5142D6-BD2F-48D0-A098-29A40ADA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6B868-CCE1-4C63-A8B6-E466F35B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EECD4-05F7-43FB-AEDA-7CBFB80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51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958FD-2A16-4AAB-8D0A-B6BD5EBF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D9D45-C1BA-4BF2-A5D1-41AF1CE6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639E4-2457-4908-B30C-7DC474D7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4BAA5-D4FE-454D-8160-E58AB472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5D147-5E1D-4B25-AACA-F84B6A34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71E58-4371-4E4E-86A2-3B0B2637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0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BD308-0F01-433C-8B2A-09269CF3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99978-5E38-492C-9C98-82AEF7B29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A26C4-87E0-40CA-86ED-F1033746E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BAA87-E357-477D-B7D2-32135883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BC92D6-3D5A-4529-BABC-AFA229C9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DCDEA7-C9F4-41A1-8BB0-3CCE7EEB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457552-7B48-4E24-9C08-D28C9EB9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D4CF4-41B2-4C5F-AB6B-7C6A39845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18033-949F-41B1-93F1-1748156B3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209F-20B5-4CCD-B175-F10978B0E9CF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CEB1B-7BA3-4A70-8CC3-6C5CD539F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52302-DCF0-4A92-9AB7-3AAF2E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DB86C-4F76-4007-A3DB-71502D4882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7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D578FA-F61D-4BF7-B10E-0418530D7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/>
          </a:blip>
          <a:srcRect r="248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34011B7-BD43-475A-BB1D-C9293A280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企业文化第一屏 意象图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CFB907-E2C9-43EE-B992-22F5DE80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使用这张</a:t>
            </a:r>
          </a:p>
        </p:txBody>
      </p:sp>
    </p:spTree>
    <p:extLst>
      <p:ext uri="{BB962C8B-B14F-4D97-AF65-F5344CB8AC3E}">
        <p14:creationId xmlns:p14="http://schemas.microsoft.com/office/powerpoint/2010/main" val="388898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1A74A-D7BB-4A37-8E61-B2807250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奋斗者文化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AA727-977E-4321-8EA4-D2A71461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左边图片使用，增加“土壤”二字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右边图片重新找一张参天大树的图片，有种生机勃勃的</a:t>
            </a:r>
            <a:r>
              <a:rPr lang="zh-CN" altLang="en-US"/>
              <a:t>感觉；增加显示“根基”二字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E7D438-4A12-4D75-AE03-60436A3C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058" y="2032520"/>
            <a:ext cx="3028972" cy="21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2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FFC7-392D-4BD3-B8C7-861774EA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文化的力量 </a:t>
            </a:r>
            <a:r>
              <a:rPr lang="en-US" altLang="zh-CN" dirty="0"/>
              <a:t>-</a:t>
            </a:r>
            <a:r>
              <a:rPr lang="zh-CN" altLang="en-US" dirty="0"/>
              <a:t>（供应商修改）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8349B-9D0D-477F-AB4D-F713BFBA6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文字重新排版：</a:t>
            </a:r>
            <a:endParaRPr lang="en-US" altLang="zh-CN" dirty="0"/>
          </a:p>
          <a:p>
            <a:pPr lvl="0"/>
            <a:r>
              <a:rPr lang="zh-CN" altLang="zh-CN" sz="1800" dirty="0"/>
              <a:t>《文化的力量》献给亲爱的伙伴，学习传承，奔向未来；</a:t>
            </a:r>
          </a:p>
          <a:p>
            <a:pPr lvl="0"/>
            <a:r>
              <a:rPr lang="zh-CN" altLang="zh-CN" sz="1800" dirty="0"/>
              <a:t>《文化的力量》献给出色的同行，交流分享，一路向前；</a:t>
            </a:r>
          </a:p>
          <a:p>
            <a:pPr lvl="0"/>
            <a:r>
              <a:rPr lang="zh-CN" altLang="zh-CN" sz="1800" dirty="0"/>
              <a:t>《文化的力量》献给尊敬的朋友，投砾引珠，广征博引；</a:t>
            </a:r>
          </a:p>
          <a:p>
            <a:pPr lvl="0"/>
            <a:r>
              <a:rPr lang="zh-CN" altLang="zh-CN" sz="1800" dirty="0"/>
              <a:t>《文化的力量》献给我们的下一代，回馈社会，助力公益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此书</a:t>
            </a:r>
            <a:r>
              <a:rPr lang="zh-CN" altLang="zh-CN" sz="1800" dirty="0"/>
              <a:t>由</a:t>
            </a:r>
            <a:r>
              <a:rPr lang="zh-CN" altLang="en-US" sz="1800" dirty="0"/>
              <a:t>重庆延锋安道拓</a:t>
            </a:r>
            <a:r>
              <a:rPr lang="zh-CN" altLang="zh-CN" sz="1800" dirty="0"/>
              <a:t>公司</a:t>
            </a:r>
            <a:r>
              <a:rPr lang="zh-CN" altLang="en-US" sz="1800" dirty="0"/>
              <a:t>所有</a:t>
            </a:r>
            <a:r>
              <a:rPr lang="zh-CN" altLang="zh-CN" sz="1800" dirty="0"/>
              <a:t>同仁，用血浓于水的感情共同写就。这是一个企业对自己的锤炼，更是一群骨子里永远都热血的人，为共同走过的时光、彼此见证的过往，亲手打造的一份弥足珍贵的成长纪念。第一版印刷的</a:t>
            </a:r>
            <a:r>
              <a:rPr lang="en-US" altLang="zh-CN" sz="1800" dirty="0"/>
              <a:t>4000</a:t>
            </a:r>
            <a:r>
              <a:rPr lang="zh-CN" altLang="zh-CN" sz="1800" dirty="0"/>
              <a:t>册将进行爱心认购，所得款项全部进入蓝天基金。用来支持环境的可持续发展，社会服务，教育事业等公益之举！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/>
              <a:t> </a:t>
            </a:r>
            <a:endParaRPr lang="zh-CN" altLang="zh-CN" sz="1800" dirty="0"/>
          </a:p>
          <a:p>
            <a:r>
              <a:rPr lang="zh-CN" altLang="zh-CN" sz="1800" b="1" dirty="0"/>
              <a:t>此</a:t>
            </a:r>
            <a:r>
              <a:rPr lang="zh-CN" altLang="en-US" sz="1800" b="1" dirty="0"/>
              <a:t>片</a:t>
            </a:r>
            <a:r>
              <a:rPr lang="zh-CN" altLang="zh-CN" sz="1800" b="1" dirty="0"/>
              <a:t>献给正在为梦想而奋斗的您！</a:t>
            </a:r>
            <a:r>
              <a:rPr lang="en-US" altLang="zh-CN" sz="1800" b="1" dirty="0"/>
              <a:t> ——</a:t>
            </a:r>
            <a:r>
              <a:rPr lang="zh-CN" altLang="en-US" sz="1800" b="1" dirty="0"/>
              <a:t>这句话放在视频封面上</a:t>
            </a:r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3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199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企业文化第一屏 意象图</vt:lpstr>
      <vt:lpstr>奋斗者文化</vt:lpstr>
      <vt:lpstr>文化的力量 -（供应商修改）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企业文化第一屏 意象图</dc:title>
  <dc:creator>Helen Zhang</dc:creator>
  <cp:lastModifiedBy>Helen Zhang</cp:lastModifiedBy>
  <cp:revision>2</cp:revision>
  <dcterms:created xsi:type="dcterms:W3CDTF">2019-01-24T08:29:27Z</dcterms:created>
  <dcterms:modified xsi:type="dcterms:W3CDTF">2019-01-24T08:36:18Z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5210792-6e5f-4945-9946-e33b2c1b77aa_Enabled">
    <vt:lpwstr>True</vt:lpwstr>
  </property>
  <property fmtid="{D5CDD505-2E9C-101B-9397-08002B2CF9AE}" pid="3" name="MSIP_Label_f5210792-6e5f-4945-9946-e33b2c1b77aa_SiteId">
    <vt:lpwstr>21f195bc-13e5-4339-82ea-ef8b8ecdd0a9</vt:lpwstr>
  </property>
  <property fmtid="{D5CDD505-2E9C-101B-9397-08002B2CF9AE}" pid="4" name="MSIP_Label_f5210792-6e5f-4945-9946-e33b2c1b77aa_Ref">
    <vt:lpwstr>https://api.informationprotection.azure.com/api/21f195bc-13e5-4339-82ea-ef8b8ecdd0a9</vt:lpwstr>
  </property>
  <property fmtid="{D5CDD505-2E9C-101B-9397-08002B2CF9AE}" pid="5" name="MSIP_Label_f5210792-6e5f-4945-9946-e33b2c1b77aa_SetBy">
    <vt:lpwstr>azha9488@adient.com</vt:lpwstr>
  </property>
  <property fmtid="{D5CDD505-2E9C-101B-9397-08002B2CF9AE}" pid="6" name="MSIP_Label_f5210792-6e5f-4945-9946-e33b2c1b77aa_SetDate">
    <vt:lpwstr>2019-01-24T16:35:55.2236451+08:00</vt:lpwstr>
  </property>
  <property fmtid="{D5CDD505-2E9C-101B-9397-08002B2CF9AE}" pid="7" name="MSIP_Label_f5210792-6e5f-4945-9946-e33b2c1b77aa_Name">
    <vt:lpwstr>Internal</vt:lpwstr>
  </property>
  <property fmtid="{D5CDD505-2E9C-101B-9397-08002B2CF9AE}" pid="8" name="MSIP_Label_f5210792-6e5f-4945-9946-e33b2c1b77aa_Application">
    <vt:lpwstr>Microsoft Azure Information Protection</vt:lpwstr>
  </property>
  <property fmtid="{D5CDD505-2E9C-101B-9397-08002B2CF9AE}" pid="9" name="MSIP_Label_f5210792-6e5f-4945-9946-e33b2c1b77aa_Extended_MSFT_Method">
    <vt:lpwstr>Automatic</vt:lpwstr>
  </property>
  <property fmtid="{D5CDD505-2E9C-101B-9397-08002B2CF9AE}" pid="10" name="MSIP_Label_d479bc6d-df33-4cc6-8efd-0fecbaf956b1_Enabled">
    <vt:lpwstr>True</vt:lpwstr>
  </property>
  <property fmtid="{D5CDD505-2E9C-101B-9397-08002B2CF9AE}" pid="11" name="MSIP_Label_d479bc6d-df33-4cc6-8efd-0fecbaf956b1_SiteId">
    <vt:lpwstr>21f195bc-13e5-4339-82ea-ef8b8ecdd0a9</vt:lpwstr>
  </property>
  <property fmtid="{D5CDD505-2E9C-101B-9397-08002B2CF9AE}" pid="12" name="MSIP_Label_d479bc6d-df33-4cc6-8efd-0fecbaf956b1_Ref">
    <vt:lpwstr>https://api.informationprotection.azure.com/api/21f195bc-13e5-4339-82ea-ef8b8ecdd0a9</vt:lpwstr>
  </property>
  <property fmtid="{D5CDD505-2E9C-101B-9397-08002B2CF9AE}" pid="13" name="MSIP_Label_d479bc6d-df33-4cc6-8efd-0fecbaf956b1_SetBy">
    <vt:lpwstr>azha9488@adient.com</vt:lpwstr>
  </property>
  <property fmtid="{D5CDD505-2E9C-101B-9397-08002B2CF9AE}" pid="14" name="MSIP_Label_d479bc6d-df33-4cc6-8efd-0fecbaf956b1_SetDate">
    <vt:lpwstr>2019-01-24T16:35:55.2906281+08:00</vt:lpwstr>
  </property>
  <property fmtid="{D5CDD505-2E9C-101B-9397-08002B2CF9AE}" pid="15" name="MSIP_Label_d479bc6d-df33-4cc6-8efd-0fecbaf956b1_Name">
    <vt:lpwstr>CQYFAS-INTERNAL</vt:lpwstr>
  </property>
  <property fmtid="{D5CDD505-2E9C-101B-9397-08002B2CF9AE}" pid="16" name="MSIP_Label_d479bc6d-df33-4cc6-8efd-0fecbaf956b1_Application">
    <vt:lpwstr>Microsoft Azure Information Protection</vt:lpwstr>
  </property>
  <property fmtid="{D5CDD505-2E9C-101B-9397-08002B2CF9AE}" pid="17" name="MSIP_Label_d479bc6d-df33-4cc6-8efd-0fecbaf956b1_Extended_MSFT_Method">
    <vt:lpwstr>Automatic</vt:lpwstr>
  </property>
  <property fmtid="{D5CDD505-2E9C-101B-9397-08002B2CF9AE}" pid="18" name="MSIP_Label_d479bc6d-df33-4cc6-8efd-0fecbaf956b1_Parent">
    <vt:lpwstr>f5210792-6e5f-4945-9946-e33b2c1b77aa</vt:lpwstr>
  </property>
  <property fmtid="{D5CDD505-2E9C-101B-9397-08002B2CF9AE}" pid="19" name="Sensitivity">
    <vt:lpwstr>Internal CQYFAS-INTERNAL</vt:lpwstr>
  </property>
</Properties>
</file>