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75"/>
  </p:normalViewPr>
  <p:slideViewPr>
    <p:cSldViewPr snapToGrid="0" snapToObjects="1">
      <p:cViewPr varScale="1">
        <p:scale>
          <a:sx n="90" d="100"/>
          <a:sy n="90" d="100"/>
        </p:scale>
        <p:origin x="23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B7625-0BFC-45A3-B2FB-EA367130BCA2}"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57D2CC30-EC87-48AF-9551-E86145CB79D4}">
      <dgm:prSet/>
      <dgm:spPr/>
      <dgm:t>
        <a:bodyPr/>
        <a:lstStyle/>
        <a:p>
          <a:r>
            <a:rPr lang="en-US"/>
            <a:t>We control that machine by webpage from distance, so we use flask flamework </a:t>
          </a:r>
        </a:p>
      </dgm:t>
    </dgm:pt>
    <dgm:pt modelId="{7567004B-373B-44A3-9294-E3ABA6E0E8D9}" type="parTrans" cxnId="{92DC3218-5E47-4D9E-80F1-C22722099655}">
      <dgm:prSet/>
      <dgm:spPr/>
      <dgm:t>
        <a:bodyPr/>
        <a:lstStyle/>
        <a:p>
          <a:endParaRPr lang="en-US"/>
        </a:p>
      </dgm:t>
    </dgm:pt>
    <dgm:pt modelId="{9BEFCEEE-D54A-4D65-A6E7-EC4FDB98062F}" type="sibTrans" cxnId="{92DC3218-5E47-4D9E-80F1-C22722099655}">
      <dgm:prSet/>
      <dgm:spPr/>
      <dgm:t>
        <a:bodyPr/>
        <a:lstStyle/>
        <a:p>
          <a:endParaRPr lang="en-US"/>
        </a:p>
      </dgm:t>
    </dgm:pt>
    <dgm:pt modelId="{58308938-28C3-4FB2-9888-3AE1FC98792A}">
      <dgm:prSet/>
      <dgm:spPr/>
      <dgm:t>
        <a:bodyPr/>
        <a:lstStyle/>
        <a:p>
          <a:r>
            <a:rPr lang="en-US"/>
            <a:t>Python programming language</a:t>
          </a:r>
        </a:p>
      </dgm:t>
    </dgm:pt>
    <dgm:pt modelId="{57AABB5B-6C6C-41E3-BC91-7CFD4335C175}" type="parTrans" cxnId="{7DA82B61-54FC-4467-AFE6-33C1A28AA7A0}">
      <dgm:prSet/>
      <dgm:spPr/>
      <dgm:t>
        <a:bodyPr/>
        <a:lstStyle/>
        <a:p>
          <a:endParaRPr lang="en-US"/>
        </a:p>
      </dgm:t>
    </dgm:pt>
    <dgm:pt modelId="{8AB7F2C1-9966-4425-80BE-66D29B9F411C}" type="sibTrans" cxnId="{7DA82B61-54FC-4467-AFE6-33C1A28AA7A0}">
      <dgm:prSet/>
      <dgm:spPr/>
      <dgm:t>
        <a:bodyPr/>
        <a:lstStyle/>
        <a:p>
          <a:endParaRPr lang="en-US"/>
        </a:p>
      </dgm:t>
    </dgm:pt>
    <dgm:pt modelId="{59150F0B-0143-4C63-BC68-C6E9B715328C}">
      <dgm:prSet/>
      <dgm:spPr/>
      <dgm:t>
        <a:bodyPr/>
        <a:lstStyle/>
        <a:p>
          <a:r>
            <a:rPr lang="en-US"/>
            <a:t>Web based control</a:t>
          </a:r>
        </a:p>
      </dgm:t>
    </dgm:pt>
    <dgm:pt modelId="{58A03B33-400D-4228-876E-F86D09D1F7AA}" type="parTrans" cxnId="{E06D8C9C-9578-4AEB-910A-EBF4F39DBE65}">
      <dgm:prSet/>
      <dgm:spPr/>
      <dgm:t>
        <a:bodyPr/>
        <a:lstStyle/>
        <a:p>
          <a:endParaRPr lang="en-US"/>
        </a:p>
      </dgm:t>
    </dgm:pt>
    <dgm:pt modelId="{37232009-3AD9-4D5E-9CD1-194730912434}" type="sibTrans" cxnId="{E06D8C9C-9578-4AEB-910A-EBF4F39DBE65}">
      <dgm:prSet/>
      <dgm:spPr/>
      <dgm:t>
        <a:bodyPr/>
        <a:lstStyle/>
        <a:p>
          <a:endParaRPr lang="en-US"/>
        </a:p>
      </dgm:t>
    </dgm:pt>
    <dgm:pt modelId="{92B81946-D11E-405F-A65B-CE8B137C28EB}">
      <dgm:prSet/>
      <dgm:spPr/>
      <dgm:t>
        <a:bodyPr/>
        <a:lstStyle/>
        <a:p>
          <a:r>
            <a:rPr lang="en-US"/>
            <a:t>And our car runs with two engines</a:t>
          </a:r>
        </a:p>
      </dgm:t>
    </dgm:pt>
    <dgm:pt modelId="{0A9A2723-F03D-4484-B752-677CFB1C323A}" type="parTrans" cxnId="{6E2421E6-F86B-4F65-9CD8-F210A8EF2FCA}">
      <dgm:prSet/>
      <dgm:spPr/>
      <dgm:t>
        <a:bodyPr/>
        <a:lstStyle/>
        <a:p>
          <a:endParaRPr lang="en-US"/>
        </a:p>
      </dgm:t>
    </dgm:pt>
    <dgm:pt modelId="{5D606D87-A939-48E0-9280-5DAD0E6A499B}" type="sibTrans" cxnId="{6E2421E6-F86B-4F65-9CD8-F210A8EF2FCA}">
      <dgm:prSet/>
      <dgm:spPr/>
      <dgm:t>
        <a:bodyPr/>
        <a:lstStyle/>
        <a:p>
          <a:endParaRPr lang="en-US"/>
        </a:p>
      </dgm:t>
    </dgm:pt>
    <dgm:pt modelId="{71CD5A70-BDE7-7E45-9145-887DF230C5C4}" type="pres">
      <dgm:prSet presAssocID="{83DB7625-0BFC-45A3-B2FB-EA367130BCA2}" presName="matrix" presStyleCnt="0">
        <dgm:presLayoutVars>
          <dgm:chMax val="1"/>
          <dgm:dir/>
          <dgm:resizeHandles val="exact"/>
        </dgm:presLayoutVars>
      </dgm:prSet>
      <dgm:spPr/>
    </dgm:pt>
    <dgm:pt modelId="{13C5CD5D-A274-1E44-9CFE-FAF12B85C182}" type="pres">
      <dgm:prSet presAssocID="{83DB7625-0BFC-45A3-B2FB-EA367130BCA2}" presName="diamond" presStyleLbl="bgShp" presStyleIdx="0" presStyleCnt="1"/>
      <dgm:spPr/>
    </dgm:pt>
    <dgm:pt modelId="{8F36435A-A131-E74C-990C-8F1D802D7DCD}" type="pres">
      <dgm:prSet presAssocID="{83DB7625-0BFC-45A3-B2FB-EA367130BCA2}" presName="quad1" presStyleLbl="node1" presStyleIdx="0" presStyleCnt="4">
        <dgm:presLayoutVars>
          <dgm:chMax val="0"/>
          <dgm:chPref val="0"/>
          <dgm:bulletEnabled val="1"/>
        </dgm:presLayoutVars>
      </dgm:prSet>
      <dgm:spPr/>
    </dgm:pt>
    <dgm:pt modelId="{B76E33EF-0FF8-5B45-8637-F8F2E22A63BF}" type="pres">
      <dgm:prSet presAssocID="{83DB7625-0BFC-45A3-B2FB-EA367130BCA2}" presName="quad2" presStyleLbl="node1" presStyleIdx="1" presStyleCnt="4">
        <dgm:presLayoutVars>
          <dgm:chMax val="0"/>
          <dgm:chPref val="0"/>
          <dgm:bulletEnabled val="1"/>
        </dgm:presLayoutVars>
      </dgm:prSet>
      <dgm:spPr/>
    </dgm:pt>
    <dgm:pt modelId="{38B74B55-8BBC-7B4B-94C9-CB27C6217EC0}" type="pres">
      <dgm:prSet presAssocID="{83DB7625-0BFC-45A3-B2FB-EA367130BCA2}" presName="quad3" presStyleLbl="node1" presStyleIdx="2" presStyleCnt="4">
        <dgm:presLayoutVars>
          <dgm:chMax val="0"/>
          <dgm:chPref val="0"/>
          <dgm:bulletEnabled val="1"/>
        </dgm:presLayoutVars>
      </dgm:prSet>
      <dgm:spPr/>
    </dgm:pt>
    <dgm:pt modelId="{C5853E94-030F-3444-BE81-3488A43118FC}" type="pres">
      <dgm:prSet presAssocID="{83DB7625-0BFC-45A3-B2FB-EA367130BCA2}" presName="quad4" presStyleLbl="node1" presStyleIdx="3" presStyleCnt="4">
        <dgm:presLayoutVars>
          <dgm:chMax val="0"/>
          <dgm:chPref val="0"/>
          <dgm:bulletEnabled val="1"/>
        </dgm:presLayoutVars>
      </dgm:prSet>
      <dgm:spPr/>
    </dgm:pt>
  </dgm:ptLst>
  <dgm:cxnLst>
    <dgm:cxn modelId="{57766604-1264-3041-B107-531A10E9A1BE}" type="presOf" srcId="{57D2CC30-EC87-48AF-9551-E86145CB79D4}" destId="{8F36435A-A131-E74C-990C-8F1D802D7DCD}" srcOrd="0" destOrd="0" presId="urn:microsoft.com/office/officeart/2005/8/layout/matrix3"/>
    <dgm:cxn modelId="{92DC3218-5E47-4D9E-80F1-C22722099655}" srcId="{83DB7625-0BFC-45A3-B2FB-EA367130BCA2}" destId="{57D2CC30-EC87-48AF-9551-E86145CB79D4}" srcOrd="0" destOrd="0" parTransId="{7567004B-373B-44A3-9294-E3ABA6E0E8D9}" sibTransId="{9BEFCEEE-D54A-4D65-A6E7-EC4FDB98062F}"/>
    <dgm:cxn modelId="{7DA82B61-54FC-4467-AFE6-33C1A28AA7A0}" srcId="{83DB7625-0BFC-45A3-B2FB-EA367130BCA2}" destId="{58308938-28C3-4FB2-9888-3AE1FC98792A}" srcOrd="1" destOrd="0" parTransId="{57AABB5B-6C6C-41E3-BC91-7CFD4335C175}" sibTransId="{8AB7F2C1-9966-4425-80BE-66D29B9F411C}"/>
    <dgm:cxn modelId="{2C910169-F118-244F-894C-52BC103CD67B}" type="presOf" srcId="{92B81946-D11E-405F-A65B-CE8B137C28EB}" destId="{C5853E94-030F-3444-BE81-3488A43118FC}" srcOrd="0" destOrd="0" presId="urn:microsoft.com/office/officeart/2005/8/layout/matrix3"/>
    <dgm:cxn modelId="{05A93E72-9379-CF43-AE13-61A8216476A5}" type="presOf" srcId="{59150F0B-0143-4C63-BC68-C6E9B715328C}" destId="{38B74B55-8BBC-7B4B-94C9-CB27C6217EC0}" srcOrd="0" destOrd="0" presId="urn:microsoft.com/office/officeart/2005/8/layout/matrix3"/>
    <dgm:cxn modelId="{E06D8C9C-9578-4AEB-910A-EBF4F39DBE65}" srcId="{83DB7625-0BFC-45A3-B2FB-EA367130BCA2}" destId="{59150F0B-0143-4C63-BC68-C6E9B715328C}" srcOrd="2" destOrd="0" parTransId="{58A03B33-400D-4228-876E-F86D09D1F7AA}" sibTransId="{37232009-3AD9-4D5E-9CD1-194730912434}"/>
    <dgm:cxn modelId="{78D8E9BC-DE2B-C34C-B6C4-B0EDDE3A9BBB}" type="presOf" srcId="{58308938-28C3-4FB2-9888-3AE1FC98792A}" destId="{B76E33EF-0FF8-5B45-8637-F8F2E22A63BF}" srcOrd="0" destOrd="0" presId="urn:microsoft.com/office/officeart/2005/8/layout/matrix3"/>
    <dgm:cxn modelId="{5A6298D8-117E-6E43-B5EC-080BC1C969C2}" type="presOf" srcId="{83DB7625-0BFC-45A3-B2FB-EA367130BCA2}" destId="{71CD5A70-BDE7-7E45-9145-887DF230C5C4}" srcOrd="0" destOrd="0" presId="urn:microsoft.com/office/officeart/2005/8/layout/matrix3"/>
    <dgm:cxn modelId="{6E2421E6-F86B-4F65-9CD8-F210A8EF2FCA}" srcId="{83DB7625-0BFC-45A3-B2FB-EA367130BCA2}" destId="{92B81946-D11E-405F-A65B-CE8B137C28EB}" srcOrd="3" destOrd="0" parTransId="{0A9A2723-F03D-4484-B752-677CFB1C323A}" sibTransId="{5D606D87-A939-48E0-9280-5DAD0E6A499B}"/>
    <dgm:cxn modelId="{DFC05F72-47DD-B947-993F-AF241E3573F9}" type="presParOf" srcId="{71CD5A70-BDE7-7E45-9145-887DF230C5C4}" destId="{13C5CD5D-A274-1E44-9CFE-FAF12B85C182}" srcOrd="0" destOrd="0" presId="urn:microsoft.com/office/officeart/2005/8/layout/matrix3"/>
    <dgm:cxn modelId="{F5919A05-BCE9-4D4C-957E-130AB25B1776}" type="presParOf" srcId="{71CD5A70-BDE7-7E45-9145-887DF230C5C4}" destId="{8F36435A-A131-E74C-990C-8F1D802D7DCD}" srcOrd="1" destOrd="0" presId="urn:microsoft.com/office/officeart/2005/8/layout/matrix3"/>
    <dgm:cxn modelId="{9F1A3341-B891-CB47-9374-8E9C0A456317}" type="presParOf" srcId="{71CD5A70-BDE7-7E45-9145-887DF230C5C4}" destId="{B76E33EF-0FF8-5B45-8637-F8F2E22A63BF}" srcOrd="2" destOrd="0" presId="urn:microsoft.com/office/officeart/2005/8/layout/matrix3"/>
    <dgm:cxn modelId="{A58DC905-32BE-A84F-A393-5FAA9FC12FE3}" type="presParOf" srcId="{71CD5A70-BDE7-7E45-9145-887DF230C5C4}" destId="{38B74B55-8BBC-7B4B-94C9-CB27C6217EC0}" srcOrd="3" destOrd="0" presId="urn:microsoft.com/office/officeart/2005/8/layout/matrix3"/>
    <dgm:cxn modelId="{9A4D32AB-CD59-1042-ABC8-76B77ECE3BC9}" type="presParOf" srcId="{71CD5A70-BDE7-7E45-9145-887DF230C5C4}" destId="{C5853E94-030F-3444-BE81-3488A43118F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5CD5D-A274-1E44-9CFE-FAF12B85C182}">
      <dsp:nvSpPr>
        <dsp:cNvPr id="0" name=""/>
        <dsp:cNvSpPr/>
      </dsp:nvSpPr>
      <dsp:spPr>
        <a:xfrm>
          <a:off x="420687" y="0"/>
          <a:ext cx="4773613" cy="4773613"/>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36435A-A131-E74C-990C-8F1D802D7DCD}">
      <dsp:nvSpPr>
        <dsp:cNvPr id="0" name=""/>
        <dsp:cNvSpPr/>
      </dsp:nvSpPr>
      <dsp:spPr>
        <a:xfrm>
          <a:off x="874180" y="453493"/>
          <a:ext cx="1861709" cy="186170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We control that machine by webpage from distance, so we use flask flamework </a:t>
          </a:r>
        </a:p>
      </dsp:txBody>
      <dsp:txXfrm>
        <a:off x="965061" y="544374"/>
        <a:ext cx="1679947" cy="1679947"/>
      </dsp:txXfrm>
    </dsp:sp>
    <dsp:sp modelId="{B76E33EF-0FF8-5B45-8637-F8F2E22A63BF}">
      <dsp:nvSpPr>
        <dsp:cNvPr id="0" name=""/>
        <dsp:cNvSpPr/>
      </dsp:nvSpPr>
      <dsp:spPr>
        <a:xfrm>
          <a:off x="2879097" y="453493"/>
          <a:ext cx="1861709" cy="186170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Python programming language</a:t>
          </a:r>
        </a:p>
      </dsp:txBody>
      <dsp:txXfrm>
        <a:off x="2969978" y="544374"/>
        <a:ext cx="1679947" cy="1679947"/>
      </dsp:txXfrm>
    </dsp:sp>
    <dsp:sp modelId="{38B74B55-8BBC-7B4B-94C9-CB27C6217EC0}">
      <dsp:nvSpPr>
        <dsp:cNvPr id="0" name=""/>
        <dsp:cNvSpPr/>
      </dsp:nvSpPr>
      <dsp:spPr>
        <a:xfrm>
          <a:off x="874180" y="2458410"/>
          <a:ext cx="1861709" cy="1861709"/>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Web based control</a:t>
          </a:r>
        </a:p>
      </dsp:txBody>
      <dsp:txXfrm>
        <a:off x="965061" y="2549291"/>
        <a:ext cx="1679947" cy="1679947"/>
      </dsp:txXfrm>
    </dsp:sp>
    <dsp:sp modelId="{C5853E94-030F-3444-BE81-3488A43118FC}">
      <dsp:nvSpPr>
        <dsp:cNvPr id="0" name=""/>
        <dsp:cNvSpPr/>
      </dsp:nvSpPr>
      <dsp:spPr>
        <a:xfrm>
          <a:off x="2879097" y="2458410"/>
          <a:ext cx="1861709" cy="1861709"/>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And our car runs with two engines</a:t>
          </a:r>
        </a:p>
      </dsp:txBody>
      <dsp:txXfrm>
        <a:off x="2969978" y="2549291"/>
        <a:ext cx="1679947" cy="1679947"/>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6/21/22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6/21/22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6/21/22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6/21/22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6/21/22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6/21/22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D45E-44AA-5C4C-931B-0540D31F45DD}"/>
              </a:ext>
            </a:extLst>
          </p:cNvPr>
          <p:cNvSpPr>
            <a:spLocks noGrp="1"/>
          </p:cNvSpPr>
          <p:nvPr>
            <p:ph type="ctrTitle"/>
          </p:nvPr>
        </p:nvSpPr>
        <p:spPr/>
        <p:txBody>
          <a:bodyPr/>
          <a:lstStyle/>
          <a:p>
            <a:r>
              <a:rPr lang="en-US" sz="8000" dirty="0"/>
              <a:t>Smart device </a:t>
            </a:r>
            <a:r>
              <a:rPr lang="en-US" dirty="0"/>
              <a:t>system Project</a:t>
            </a:r>
          </a:p>
        </p:txBody>
      </p:sp>
      <p:sp>
        <p:nvSpPr>
          <p:cNvPr id="3" name="Subtitle 2">
            <a:extLst>
              <a:ext uri="{FF2B5EF4-FFF2-40B4-BE49-F238E27FC236}">
                <a16:creationId xmlns:a16="http://schemas.microsoft.com/office/drawing/2014/main" id="{8EACF951-22CB-FB4D-A70E-A70E1A6BF10E}"/>
              </a:ext>
            </a:extLst>
          </p:cNvPr>
          <p:cNvSpPr>
            <a:spLocks noGrp="1"/>
          </p:cNvSpPr>
          <p:nvPr>
            <p:ph type="subTitle" idx="1"/>
          </p:nvPr>
        </p:nvSpPr>
        <p:spPr/>
        <p:txBody>
          <a:bodyPr/>
          <a:lstStyle/>
          <a:p>
            <a:r>
              <a:rPr lang="en-US" dirty="0" err="1">
                <a:solidFill>
                  <a:srgbClr val="002060"/>
                </a:solidFill>
              </a:rPr>
              <a:t>Azizbek</a:t>
            </a:r>
            <a:r>
              <a:rPr lang="en-US" dirty="0">
                <a:solidFill>
                  <a:srgbClr val="002060"/>
                </a:solidFill>
              </a:rPr>
              <a:t>     201939234</a:t>
            </a:r>
          </a:p>
          <a:p>
            <a:r>
              <a:rPr lang="en-US" dirty="0" err="1">
                <a:solidFill>
                  <a:srgbClr val="002060"/>
                </a:solidFill>
              </a:rPr>
              <a:t>Tolibjon</a:t>
            </a:r>
            <a:r>
              <a:rPr lang="en-US" dirty="0">
                <a:solidFill>
                  <a:srgbClr val="002060"/>
                </a:solidFill>
              </a:rPr>
              <a:t> 201939233</a:t>
            </a:r>
          </a:p>
        </p:txBody>
      </p:sp>
    </p:spTree>
    <p:extLst>
      <p:ext uri="{BB962C8B-B14F-4D97-AF65-F5344CB8AC3E}">
        <p14:creationId xmlns:p14="http://schemas.microsoft.com/office/powerpoint/2010/main" val="1677674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DC17-D07E-FF4A-8F2E-0A86D7798014}"/>
              </a:ext>
            </a:extLst>
          </p:cNvPr>
          <p:cNvSpPr>
            <a:spLocks noGrp="1"/>
          </p:cNvSpPr>
          <p:nvPr>
            <p:ph type="title"/>
          </p:nvPr>
        </p:nvSpPr>
        <p:spPr/>
        <p:txBody>
          <a:bodyPr/>
          <a:lstStyle/>
          <a:p>
            <a:r>
              <a:rPr lang="en-US" dirty="0"/>
              <a:t>Raspberry pi half ready Toy car </a:t>
            </a:r>
          </a:p>
        </p:txBody>
      </p:sp>
      <p:pic>
        <p:nvPicPr>
          <p:cNvPr id="5" name="Content Placeholder 4" descr="A toy car on a road&#10;&#10;Description automatically generated with medium confidence">
            <a:extLst>
              <a:ext uri="{FF2B5EF4-FFF2-40B4-BE49-F238E27FC236}">
                <a16:creationId xmlns:a16="http://schemas.microsoft.com/office/drawing/2014/main" id="{367AAE7C-14E7-9D4E-8F3E-BACC974C7142}"/>
              </a:ext>
            </a:extLst>
          </p:cNvPr>
          <p:cNvPicPr>
            <a:picLocks noGrp="1" noChangeAspect="1"/>
          </p:cNvPicPr>
          <p:nvPr>
            <p:ph idx="1"/>
          </p:nvPr>
        </p:nvPicPr>
        <p:blipFill>
          <a:blip r:embed="rId2"/>
          <a:stretch>
            <a:fillRect/>
          </a:stretch>
        </p:blipFill>
        <p:spPr>
          <a:xfrm>
            <a:off x="1847322" y="2052638"/>
            <a:ext cx="7459132" cy="4195762"/>
          </a:xfrm>
        </p:spPr>
      </p:pic>
    </p:spTree>
    <p:extLst>
      <p:ext uri="{BB962C8B-B14F-4D97-AF65-F5344CB8AC3E}">
        <p14:creationId xmlns:p14="http://schemas.microsoft.com/office/powerpoint/2010/main" val="1662004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B1F37-2A69-E744-9BC5-7CD3628EAF11}"/>
              </a:ext>
            </a:extLst>
          </p:cNvPr>
          <p:cNvSpPr>
            <a:spLocks noGrp="1"/>
          </p:cNvSpPr>
          <p:nvPr>
            <p:ph type="title"/>
          </p:nvPr>
        </p:nvSpPr>
        <p:spPr>
          <a:xfrm>
            <a:off x="648930" y="629266"/>
            <a:ext cx="6188190" cy="1622321"/>
          </a:xfrm>
        </p:spPr>
        <p:txBody>
          <a:bodyPr>
            <a:normAutofit/>
          </a:bodyPr>
          <a:lstStyle/>
          <a:p>
            <a:r>
              <a:rPr lang="en-US" dirty="0">
                <a:solidFill>
                  <a:srgbClr val="EBEBEB"/>
                </a:solidFill>
              </a:rPr>
              <a:t>The car </a:t>
            </a:r>
          </a:p>
        </p:txBody>
      </p:sp>
      <p:sp>
        <p:nvSpPr>
          <p:cNvPr id="3" name="Content Placeholder 2">
            <a:extLst>
              <a:ext uri="{FF2B5EF4-FFF2-40B4-BE49-F238E27FC236}">
                <a16:creationId xmlns:a16="http://schemas.microsoft.com/office/drawing/2014/main" id="{2ACE0BBF-1EA0-A949-90F0-DF0E9B593F9E}"/>
              </a:ext>
            </a:extLst>
          </p:cNvPr>
          <p:cNvSpPr>
            <a:spLocks noGrp="1"/>
          </p:cNvSpPr>
          <p:nvPr>
            <p:ph idx="1"/>
          </p:nvPr>
        </p:nvSpPr>
        <p:spPr>
          <a:xfrm>
            <a:off x="648930" y="2438400"/>
            <a:ext cx="6188189" cy="3785419"/>
          </a:xfrm>
        </p:spPr>
        <p:txBody>
          <a:bodyPr>
            <a:normAutofit/>
          </a:bodyPr>
          <a:lstStyle/>
          <a:p>
            <a:r>
              <a:rPr lang="en-US" dirty="0">
                <a:solidFill>
                  <a:srgbClr val="FFFFFF"/>
                </a:solidFill>
              </a:rPr>
              <a:t>The purpose to create this machine is primarily as an assistant to doctors, as we all witness those past years, we had a pandemic disease which acquire social distance among the people, so the doctor must take care his patients regularly, with the help of machine we created it might be little easy to do that, because we can manage that car remotely, we  installed a little camera so we can see live video of patient and we can even give them a medicine, if necessary.</a:t>
            </a:r>
          </a:p>
        </p:txBody>
      </p:sp>
      <p:sp>
        <p:nvSpPr>
          <p:cNvPr id="2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2" name="Picture 4" descr="Vaccine storage and manufacturing">
            <a:extLst>
              <a:ext uri="{FF2B5EF4-FFF2-40B4-BE49-F238E27FC236}">
                <a16:creationId xmlns:a16="http://schemas.microsoft.com/office/drawing/2014/main" id="{73CEA566-64CD-6E2A-269C-13B1B16E220D}"/>
              </a:ext>
            </a:extLst>
          </p:cNvPr>
          <p:cNvPicPr>
            <a:picLocks noChangeAspect="1"/>
          </p:cNvPicPr>
          <p:nvPr/>
        </p:nvPicPr>
        <p:blipFill rotWithShape="1">
          <a:blip r:embed="rId3"/>
          <a:srcRect l="30255" r="21436"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65774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4880-A346-4545-8564-35B36EFF250A}"/>
              </a:ext>
            </a:extLst>
          </p:cNvPr>
          <p:cNvSpPr>
            <a:spLocks noGrp="1"/>
          </p:cNvSpPr>
          <p:nvPr>
            <p:ph type="title"/>
          </p:nvPr>
        </p:nvSpPr>
        <p:spPr/>
        <p:txBody>
          <a:bodyPr/>
          <a:lstStyle/>
          <a:p>
            <a:r>
              <a:rPr lang="en-US" dirty="0"/>
              <a:t>To create that machine what we need</a:t>
            </a:r>
          </a:p>
        </p:txBody>
      </p:sp>
      <p:sp>
        <p:nvSpPr>
          <p:cNvPr id="3" name="Content Placeholder 2">
            <a:extLst>
              <a:ext uri="{FF2B5EF4-FFF2-40B4-BE49-F238E27FC236}">
                <a16:creationId xmlns:a16="http://schemas.microsoft.com/office/drawing/2014/main" id="{96E8BB6B-030E-B243-8B84-C3A285E11462}"/>
              </a:ext>
            </a:extLst>
          </p:cNvPr>
          <p:cNvSpPr>
            <a:spLocks noGrp="1"/>
          </p:cNvSpPr>
          <p:nvPr>
            <p:ph idx="1"/>
          </p:nvPr>
        </p:nvSpPr>
        <p:spPr/>
        <p:txBody>
          <a:bodyPr>
            <a:normAutofit fontScale="92500" lnSpcReduction="10000"/>
          </a:bodyPr>
          <a:lstStyle/>
          <a:p>
            <a:r>
              <a:rPr lang="en-US" dirty="0"/>
              <a:t>A tool box </a:t>
            </a:r>
          </a:p>
          <a:p>
            <a:r>
              <a:rPr lang="en-US" dirty="0"/>
              <a:t>Camera</a:t>
            </a:r>
          </a:p>
          <a:p>
            <a:r>
              <a:rPr lang="en-US" dirty="0"/>
              <a:t>Raspberry pi </a:t>
            </a:r>
          </a:p>
          <a:p>
            <a:r>
              <a:rPr lang="en-US" dirty="0"/>
              <a:t>Toy car </a:t>
            </a:r>
          </a:p>
          <a:p>
            <a:r>
              <a:rPr lang="en-US" dirty="0"/>
              <a:t>Sensor </a:t>
            </a:r>
          </a:p>
          <a:p>
            <a:r>
              <a:rPr lang="en-US" dirty="0"/>
              <a:t>Keyboard </a:t>
            </a:r>
          </a:p>
          <a:p>
            <a:r>
              <a:rPr lang="en-US" dirty="0"/>
              <a:t>Mouse </a:t>
            </a:r>
          </a:p>
          <a:p>
            <a:r>
              <a:rPr lang="en-US" dirty="0"/>
              <a:t>Monitor</a:t>
            </a:r>
          </a:p>
          <a:p>
            <a:r>
              <a:rPr lang="en-US" dirty="0"/>
              <a:t>HDMI cable</a:t>
            </a:r>
          </a:p>
          <a:p>
            <a:r>
              <a:rPr lang="en-US" dirty="0"/>
              <a:t>And some coding , we use Python as the programming language, since it is one of the easiest languages to understand</a:t>
            </a:r>
          </a:p>
        </p:txBody>
      </p:sp>
    </p:spTree>
    <p:extLst>
      <p:ext uri="{BB962C8B-B14F-4D97-AF65-F5344CB8AC3E}">
        <p14:creationId xmlns:p14="http://schemas.microsoft.com/office/powerpoint/2010/main" val="192901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97A55-4086-6F4C-8ADA-E5BA989FBC28}"/>
              </a:ext>
            </a:extLst>
          </p:cNvPr>
          <p:cNvSpPr>
            <a:spLocks noGrp="1"/>
          </p:cNvSpPr>
          <p:nvPr>
            <p:ph type="title"/>
          </p:nvPr>
        </p:nvSpPr>
        <p:spPr>
          <a:xfrm>
            <a:off x="648929" y="1063417"/>
            <a:ext cx="3505495" cy="4675396"/>
          </a:xfrm>
        </p:spPr>
        <p:txBody>
          <a:bodyPr anchor="ctr">
            <a:normAutofit/>
          </a:bodyPr>
          <a:lstStyle/>
          <a:p>
            <a:r>
              <a:rPr lang="en-US">
                <a:solidFill>
                  <a:srgbClr val="F2F2F2"/>
                </a:solidFill>
              </a:rPr>
              <a:t>Little more about how we do it</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3B79A81-C701-D67C-C9B5-6A904A8D066A}"/>
              </a:ext>
            </a:extLst>
          </p:cNvPr>
          <p:cNvGraphicFramePr>
            <a:graphicFrameLocks noGrp="1"/>
          </p:cNvGraphicFramePr>
          <p:nvPr>
            <p:ph idx="1"/>
            <p:extLst>
              <p:ext uri="{D42A27DB-BD31-4B8C-83A1-F6EECF244321}">
                <p14:modId xmlns:p14="http://schemas.microsoft.com/office/powerpoint/2010/main" val="1764499346"/>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085400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erial view of a highway near the ocean">
            <a:extLst>
              <a:ext uri="{FF2B5EF4-FFF2-40B4-BE49-F238E27FC236}">
                <a16:creationId xmlns:a16="http://schemas.microsoft.com/office/drawing/2014/main" id="{F98BD47B-3531-AF38-95BC-36A8A0BD8B57}"/>
              </a:ext>
            </a:extLst>
          </p:cNvPr>
          <p:cNvPicPr>
            <a:picLocks noChangeAspect="1"/>
          </p:cNvPicPr>
          <p:nvPr/>
        </p:nvPicPr>
        <p:blipFill rotWithShape="1">
          <a:blip r:embed="rId7"/>
          <a:srcRect t="21882" r="-1" b="23215"/>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1"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17A28-795C-A94E-AE19-459AABC9711C}"/>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800">
                <a:solidFill>
                  <a:srgbClr val="EBEBEB"/>
                </a:solidFill>
              </a:rPr>
              <a:t>Thank you</a:t>
            </a:r>
          </a:p>
        </p:txBody>
      </p:sp>
    </p:spTree>
    <p:extLst>
      <p:ext uri="{BB962C8B-B14F-4D97-AF65-F5344CB8AC3E}">
        <p14:creationId xmlns:p14="http://schemas.microsoft.com/office/powerpoint/2010/main" val="3931117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2200</TotalTime>
  <Words>189</Words>
  <Application>Microsoft Office PowerPoint</Application>
  <PresentationFormat>Widescreen</PresentationFormat>
  <Paragraphs>23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vt:lpstr>
      <vt:lpstr>Smart device system Project</vt:lpstr>
      <vt:lpstr>Raspberry pi half ready Toy car </vt:lpstr>
      <vt:lpstr>The car </vt:lpstr>
      <vt:lpstr>To create that machine what we need</vt:lpstr>
      <vt:lpstr>Little more about how we do it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device system Project</dc:title>
  <dc:creator>톨립존</dc:creator>
  <cp:lastModifiedBy>kbibi0865@gmail.com</cp:lastModifiedBy>
  <cp:revision>2</cp:revision>
  <dcterms:created xsi:type="dcterms:W3CDTF">2022-05-16T01:26:26Z</dcterms:created>
  <dcterms:modified xsi:type="dcterms:W3CDTF">2022-06-21T12:28:36Z</dcterms:modified>
</cp:coreProperties>
</file>