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1" r:id="rId5"/>
    <p:sldId id="265" r:id="rId6"/>
    <p:sldId id="266" r:id="rId7"/>
    <p:sldId id="267" r:id="rId8"/>
    <p:sldId id="268" r:id="rId9"/>
    <p:sldId id="270" r:id="rId10"/>
    <p:sldId id="269" r:id="rId11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19DD0-4ACA-46B6-87B3-BCAFD3E059B3}" v="53" dt="2022-03-13T23:29:33.080"/>
    <p1510:client id="{FB729F4B-F92A-D54B-9C44-0AD0F97CF870}" v="5" dt="2022-03-14T07:01:49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3" autoAdjust="0"/>
    <p:restoredTop sz="96327" autoAdjust="0"/>
  </p:normalViewPr>
  <p:slideViewPr>
    <p:cSldViewPr snapToObjects="1">
      <p:cViewPr varScale="1">
        <p:scale>
          <a:sx n="128" d="100"/>
          <a:sy n="128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al Hajiyev" userId="d011716554728b4e" providerId="LiveId" clId="{FB729F4B-F92A-D54B-9C44-0AD0F97CF870}"/>
    <pc:docChg chg="addSld modSld">
      <pc:chgData name="Tural Hajiyev" userId="d011716554728b4e" providerId="LiveId" clId="{FB729F4B-F92A-D54B-9C44-0AD0F97CF870}" dt="2022-03-14T07:02:58.024" v="377" actId="20577"/>
      <pc:docMkLst>
        <pc:docMk/>
      </pc:docMkLst>
      <pc:sldChg chg="addSp modSp mod">
        <pc:chgData name="Tural Hajiyev" userId="d011716554728b4e" providerId="LiveId" clId="{FB729F4B-F92A-D54B-9C44-0AD0F97CF870}" dt="2022-03-14T06:54:31.381" v="46" actId="255"/>
        <pc:sldMkLst>
          <pc:docMk/>
          <pc:sldMk cId="0" sldId="256"/>
        </pc:sldMkLst>
        <pc:spChg chg="add mod">
          <ac:chgData name="Tural Hajiyev" userId="d011716554728b4e" providerId="LiveId" clId="{FB729F4B-F92A-D54B-9C44-0AD0F97CF870}" dt="2022-03-14T06:54:31.381" v="46" actId="255"/>
          <ac:spMkLst>
            <pc:docMk/>
            <pc:sldMk cId="0" sldId="256"/>
            <ac:spMk id="2" creationId="{3FDAC591-F007-1049-A7AF-268B79A8D968}"/>
          </ac:spMkLst>
        </pc:spChg>
      </pc:sldChg>
      <pc:sldChg chg="modSp mod">
        <pc:chgData name="Tural Hajiyev" userId="d011716554728b4e" providerId="LiveId" clId="{FB729F4B-F92A-D54B-9C44-0AD0F97CF870}" dt="2022-03-14T06:55:00.363" v="70" actId="20577"/>
        <pc:sldMkLst>
          <pc:docMk/>
          <pc:sldMk cId="0" sldId="258"/>
        </pc:sldMkLst>
        <pc:spChg chg="mod">
          <ac:chgData name="Tural Hajiyev" userId="d011716554728b4e" providerId="LiveId" clId="{FB729F4B-F92A-D54B-9C44-0AD0F97CF870}" dt="2022-03-14T06:55:00.363" v="70" actId="20577"/>
          <ac:spMkLst>
            <pc:docMk/>
            <pc:sldMk cId="0" sldId="258"/>
            <ac:spMk id="14338" creationId="{0B0689FA-9FE1-CD4E-949C-5A14C262D7AB}"/>
          </ac:spMkLst>
        </pc:spChg>
      </pc:sldChg>
      <pc:sldChg chg="modSp mod">
        <pc:chgData name="Tural Hajiyev" userId="d011716554728b4e" providerId="LiveId" clId="{FB729F4B-F92A-D54B-9C44-0AD0F97CF870}" dt="2022-03-14T06:55:34.971" v="71" actId="20577"/>
        <pc:sldMkLst>
          <pc:docMk/>
          <pc:sldMk cId="0" sldId="261"/>
        </pc:sldMkLst>
        <pc:spChg chg="mod">
          <ac:chgData name="Tural Hajiyev" userId="d011716554728b4e" providerId="LiveId" clId="{FB729F4B-F92A-D54B-9C44-0AD0F97CF870}" dt="2022-03-14T06:55:34.971" v="71" actId="20577"/>
          <ac:spMkLst>
            <pc:docMk/>
            <pc:sldMk cId="0" sldId="261"/>
            <ac:spMk id="17412" creationId="{39FF5897-3282-0048-BEF9-C4548447D7D8}"/>
          </ac:spMkLst>
        </pc:spChg>
      </pc:sldChg>
      <pc:sldChg chg="modSp mod">
        <pc:chgData name="Tural Hajiyev" userId="d011716554728b4e" providerId="LiveId" clId="{FB729F4B-F92A-D54B-9C44-0AD0F97CF870}" dt="2022-03-14T06:56:00.478" v="74" actId="14100"/>
        <pc:sldMkLst>
          <pc:docMk/>
          <pc:sldMk cId="2501278320" sldId="266"/>
        </pc:sldMkLst>
        <pc:spChg chg="mod">
          <ac:chgData name="Tural Hajiyev" userId="d011716554728b4e" providerId="LiveId" clId="{FB729F4B-F92A-D54B-9C44-0AD0F97CF870}" dt="2022-03-14T06:55:53.054" v="72" actId="20577"/>
          <ac:spMkLst>
            <pc:docMk/>
            <pc:sldMk cId="2501278320" sldId="266"/>
            <ac:spMk id="15365" creationId="{32E57092-3A08-DA4E-A3A3-F5C7A8ECF1F7}"/>
          </ac:spMkLst>
        </pc:spChg>
        <pc:picChg chg="mod">
          <ac:chgData name="Tural Hajiyev" userId="d011716554728b4e" providerId="LiveId" clId="{FB729F4B-F92A-D54B-9C44-0AD0F97CF870}" dt="2022-03-14T06:56:00.478" v="74" actId="14100"/>
          <ac:picMkLst>
            <pc:docMk/>
            <pc:sldMk cId="2501278320" sldId="266"/>
            <ac:picMk id="2054" creationId="{D4FC8A5B-F33B-4B36-881A-0ADCDC616B9D}"/>
          </ac:picMkLst>
        </pc:picChg>
      </pc:sldChg>
      <pc:sldChg chg="modSp mod">
        <pc:chgData name="Tural Hajiyev" userId="d011716554728b4e" providerId="LiveId" clId="{FB729F4B-F92A-D54B-9C44-0AD0F97CF870}" dt="2022-03-14T06:57:40.309" v="78" actId="20577"/>
        <pc:sldMkLst>
          <pc:docMk/>
          <pc:sldMk cId="708554873" sldId="267"/>
        </pc:sldMkLst>
        <pc:spChg chg="mod">
          <ac:chgData name="Tural Hajiyev" userId="d011716554728b4e" providerId="LiveId" clId="{FB729F4B-F92A-D54B-9C44-0AD0F97CF870}" dt="2022-03-14T06:57:40.309" v="78" actId="20577"/>
          <ac:spMkLst>
            <pc:docMk/>
            <pc:sldMk cId="708554873" sldId="267"/>
            <ac:spMk id="17411" creationId="{0C02BA2F-9B4A-C745-99FD-642B677829AF}"/>
          </ac:spMkLst>
        </pc:spChg>
      </pc:sldChg>
      <pc:sldChg chg="modSp mod">
        <pc:chgData name="Tural Hajiyev" userId="d011716554728b4e" providerId="LiveId" clId="{FB729F4B-F92A-D54B-9C44-0AD0F97CF870}" dt="2022-03-14T06:59:02.358" v="91" actId="255"/>
        <pc:sldMkLst>
          <pc:docMk/>
          <pc:sldMk cId="3538659437" sldId="268"/>
        </pc:sldMkLst>
        <pc:spChg chg="mod">
          <ac:chgData name="Tural Hajiyev" userId="d011716554728b4e" providerId="LiveId" clId="{FB729F4B-F92A-D54B-9C44-0AD0F97CF870}" dt="2022-03-14T06:59:02.358" v="91" actId="255"/>
          <ac:spMkLst>
            <pc:docMk/>
            <pc:sldMk cId="3538659437" sldId="268"/>
            <ac:spMk id="14340" creationId="{CE989939-6374-4044-A3BC-77C29A507A02}"/>
          </ac:spMkLst>
        </pc:spChg>
      </pc:sldChg>
      <pc:sldChg chg="modSp add mod">
        <pc:chgData name="Tural Hajiyev" userId="d011716554728b4e" providerId="LiveId" clId="{FB729F4B-F92A-D54B-9C44-0AD0F97CF870}" dt="2022-03-14T07:02:58.024" v="377" actId="20577"/>
        <pc:sldMkLst>
          <pc:docMk/>
          <pc:sldMk cId="3266292212" sldId="270"/>
        </pc:sldMkLst>
        <pc:spChg chg="mod">
          <ac:chgData name="Tural Hajiyev" userId="d011716554728b4e" providerId="LiveId" clId="{FB729F4B-F92A-D54B-9C44-0AD0F97CF870}" dt="2022-03-14T07:02:58.024" v="377" actId="20577"/>
          <ac:spMkLst>
            <pc:docMk/>
            <pc:sldMk cId="3266292212" sldId="270"/>
            <ac:spMk id="14338" creationId="{0B0689FA-9FE1-CD4E-949C-5A14C262D7AB}"/>
          </ac:spMkLst>
        </pc:spChg>
        <pc:spChg chg="mod">
          <ac:chgData name="Tural Hajiyev" userId="d011716554728b4e" providerId="LiveId" clId="{FB729F4B-F92A-D54B-9C44-0AD0F97CF870}" dt="2022-03-14T07:01:09.904" v="108" actId="20577"/>
          <ac:spMkLst>
            <pc:docMk/>
            <pc:sldMk cId="3266292212" sldId="270"/>
            <ac:spMk id="14340" creationId="{CE989939-6374-4044-A3BC-77C29A507A02}"/>
          </ac:spMkLst>
        </pc:spChg>
      </pc:sldChg>
    </pc:docChg>
  </pc:docChgLst>
  <pc:docChgLst>
    <pc:chgData name="Tural Hajiyev" userId="d011716554728b4e" providerId="LiveId" clId="{1BB19DD0-4ACA-46B6-87B3-BCAFD3E059B3}"/>
    <pc:docChg chg="undo custSel addSld delSld modSld sldOrd">
      <pc:chgData name="Tural Hajiyev" userId="d011716554728b4e" providerId="LiveId" clId="{1BB19DD0-4ACA-46B6-87B3-BCAFD3E059B3}" dt="2022-03-13T23:29:33.079" v="3277" actId="20577"/>
      <pc:docMkLst>
        <pc:docMk/>
      </pc:docMkLst>
      <pc:sldChg chg="modSp mod">
        <pc:chgData name="Tural Hajiyev" userId="d011716554728b4e" providerId="LiveId" clId="{1BB19DD0-4ACA-46B6-87B3-BCAFD3E059B3}" dt="2022-03-13T21:33:17.799" v="2699" actId="1076"/>
        <pc:sldMkLst>
          <pc:docMk/>
          <pc:sldMk cId="0" sldId="256"/>
        </pc:sldMkLst>
        <pc:spChg chg="mod">
          <ac:chgData name="Tural Hajiyev" userId="d011716554728b4e" providerId="LiveId" clId="{1BB19DD0-4ACA-46B6-87B3-BCAFD3E059B3}" dt="2022-03-13T21:33:17.799" v="2699" actId="1076"/>
          <ac:spMkLst>
            <pc:docMk/>
            <pc:sldMk cId="0" sldId="256"/>
            <ac:spMk id="12290" creationId="{CA9C347C-8AE1-384A-9C7A-858D65C9B8A4}"/>
          </ac:spMkLst>
        </pc:spChg>
      </pc:sldChg>
      <pc:sldChg chg="delSp modSp mod">
        <pc:chgData name="Tural Hajiyev" userId="d011716554728b4e" providerId="LiveId" clId="{1BB19DD0-4ACA-46B6-87B3-BCAFD3E059B3}" dt="2022-03-13T23:03:16.215" v="3238" actId="20577"/>
        <pc:sldMkLst>
          <pc:docMk/>
          <pc:sldMk cId="0" sldId="258"/>
        </pc:sldMkLst>
        <pc:spChg chg="mod">
          <ac:chgData name="Tural Hajiyev" userId="d011716554728b4e" providerId="LiveId" clId="{1BB19DD0-4ACA-46B6-87B3-BCAFD3E059B3}" dt="2022-03-13T23:03:16.215" v="3238" actId="20577"/>
          <ac:spMkLst>
            <pc:docMk/>
            <pc:sldMk cId="0" sldId="258"/>
            <ac:spMk id="14338" creationId="{0B0689FA-9FE1-CD4E-949C-5A14C262D7AB}"/>
          </ac:spMkLst>
        </pc:spChg>
        <pc:spChg chg="del">
          <ac:chgData name="Tural Hajiyev" userId="d011716554728b4e" providerId="LiveId" clId="{1BB19DD0-4ACA-46B6-87B3-BCAFD3E059B3}" dt="2022-03-13T18:10:26.931" v="450" actId="478"/>
          <ac:spMkLst>
            <pc:docMk/>
            <pc:sldMk cId="0" sldId="258"/>
            <ac:spMk id="14339" creationId="{48572EC0-A347-B14C-840B-A483A37D9E68}"/>
          </ac:spMkLst>
        </pc:spChg>
        <pc:spChg chg="mod">
          <ac:chgData name="Tural Hajiyev" userId="d011716554728b4e" providerId="LiveId" clId="{1BB19DD0-4ACA-46B6-87B3-BCAFD3E059B3}" dt="2022-03-13T19:22:06.811" v="2165" actId="2711"/>
          <ac:spMkLst>
            <pc:docMk/>
            <pc:sldMk cId="0" sldId="258"/>
            <ac:spMk id="14340" creationId="{CE989939-6374-4044-A3BC-77C29A507A02}"/>
          </ac:spMkLst>
        </pc:spChg>
      </pc:sldChg>
      <pc:sldChg chg="modSp mod">
        <pc:chgData name="Tural Hajiyev" userId="d011716554728b4e" providerId="LiveId" clId="{1BB19DD0-4ACA-46B6-87B3-BCAFD3E059B3}" dt="2022-03-13T19:22:33.317" v="2181" actId="1076"/>
        <pc:sldMkLst>
          <pc:docMk/>
          <pc:sldMk cId="0" sldId="259"/>
        </pc:sldMkLst>
        <pc:spChg chg="mod">
          <ac:chgData name="Tural Hajiyev" userId="d011716554728b4e" providerId="LiveId" clId="{1BB19DD0-4ACA-46B6-87B3-BCAFD3E059B3}" dt="2022-03-13T18:12:42.553" v="601" actId="20577"/>
          <ac:spMkLst>
            <pc:docMk/>
            <pc:sldMk cId="0" sldId="259"/>
            <ac:spMk id="15363" creationId="{6C0B20C4-892F-9E4F-99B4-8B20412591D9}"/>
          </ac:spMkLst>
        </pc:spChg>
        <pc:picChg chg="mod">
          <ac:chgData name="Tural Hajiyev" userId="d011716554728b4e" providerId="LiveId" clId="{1BB19DD0-4ACA-46B6-87B3-BCAFD3E059B3}" dt="2022-03-13T19:22:33.317" v="2181" actId="1076"/>
          <ac:picMkLst>
            <pc:docMk/>
            <pc:sldMk cId="0" sldId="259"/>
            <ac:picMk id="3" creationId="{C2504BEF-BA31-814E-8D73-90D6E1B18C7E}"/>
          </ac:picMkLst>
        </pc:picChg>
      </pc:sldChg>
      <pc:sldChg chg="modSp add del mod">
        <pc:chgData name="Tural Hajiyev" userId="d011716554728b4e" providerId="LiveId" clId="{1BB19DD0-4ACA-46B6-87B3-BCAFD3E059B3}" dt="2022-03-13T19:19:12.703" v="2057" actId="47"/>
        <pc:sldMkLst>
          <pc:docMk/>
          <pc:sldMk cId="0" sldId="260"/>
        </pc:sldMkLst>
        <pc:spChg chg="mod">
          <ac:chgData name="Tural Hajiyev" userId="d011716554728b4e" providerId="LiveId" clId="{1BB19DD0-4ACA-46B6-87B3-BCAFD3E059B3}" dt="2022-03-13T19:14:10.562" v="1545" actId="20577"/>
          <ac:spMkLst>
            <pc:docMk/>
            <pc:sldMk cId="0" sldId="260"/>
            <ac:spMk id="16386" creationId="{51F0C2B4-B8FD-1446-9A8D-FEAD0452BDAF}"/>
          </ac:spMkLst>
        </pc:spChg>
      </pc:sldChg>
      <pc:sldChg chg="modSp mod">
        <pc:chgData name="Tural Hajiyev" userId="d011716554728b4e" providerId="LiveId" clId="{1BB19DD0-4ACA-46B6-87B3-BCAFD3E059B3}" dt="2022-03-13T19:24:30.219" v="2489" actId="20577"/>
        <pc:sldMkLst>
          <pc:docMk/>
          <pc:sldMk cId="0" sldId="261"/>
        </pc:sldMkLst>
        <pc:spChg chg="mod">
          <ac:chgData name="Tural Hajiyev" userId="d011716554728b4e" providerId="LiveId" clId="{1BB19DD0-4ACA-46B6-87B3-BCAFD3E059B3}" dt="2022-03-13T19:24:30.219" v="2489" actId="20577"/>
          <ac:spMkLst>
            <pc:docMk/>
            <pc:sldMk cId="0" sldId="261"/>
            <ac:spMk id="17410" creationId="{F460C4DD-D0E1-2842-AD69-D7F54C028489}"/>
          </ac:spMkLst>
        </pc:spChg>
        <pc:spChg chg="mod">
          <ac:chgData name="Tural Hajiyev" userId="d011716554728b4e" providerId="LiveId" clId="{1BB19DD0-4ACA-46B6-87B3-BCAFD3E059B3}" dt="2022-03-13T19:22:40.889" v="2184" actId="20577"/>
          <ac:spMkLst>
            <pc:docMk/>
            <pc:sldMk cId="0" sldId="261"/>
            <ac:spMk id="17411" creationId="{0C02BA2F-9B4A-C745-99FD-642B677829AF}"/>
          </ac:spMkLst>
        </pc:spChg>
      </pc:sldChg>
      <pc:sldChg chg="modSp add del mod">
        <pc:chgData name="Tural Hajiyev" userId="d011716554728b4e" providerId="LiveId" clId="{1BB19DD0-4ACA-46B6-87B3-BCAFD3E059B3}" dt="2022-03-13T19:11:14.588" v="1127" actId="47"/>
        <pc:sldMkLst>
          <pc:docMk/>
          <pc:sldMk cId="0" sldId="262"/>
        </pc:sldMkLst>
        <pc:spChg chg="mod">
          <ac:chgData name="Tural Hajiyev" userId="d011716554728b4e" providerId="LiveId" clId="{1BB19DD0-4ACA-46B6-87B3-BCAFD3E059B3}" dt="2022-03-13T18:09:20.629" v="325" actId="20577"/>
          <ac:spMkLst>
            <pc:docMk/>
            <pc:sldMk cId="0" sldId="262"/>
            <ac:spMk id="18434" creationId="{C5644A6C-1B98-5F4E-BE80-E4FEC049DFA8}"/>
          </ac:spMkLst>
        </pc:spChg>
        <pc:spChg chg="mod">
          <ac:chgData name="Tural Hajiyev" userId="d011716554728b4e" providerId="LiveId" clId="{1BB19DD0-4ACA-46B6-87B3-BCAFD3E059B3}" dt="2022-03-13T19:10:57.880" v="1121" actId="21"/>
          <ac:spMkLst>
            <pc:docMk/>
            <pc:sldMk cId="0" sldId="262"/>
            <ac:spMk id="18436" creationId="{82FC82E9-BB35-F64E-AE40-5946E005664C}"/>
          </ac:spMkLst>
        </pc:spChg>
      </pc:sldChg>
      <pc:sldChg chg="add del">
        <pc:chgData name="Tural Hajiyev" userId="d011716554728b4e" providerId="LiveId" clId="{1BB19DD0-4ACA-46B6-87B3-BCAFD3E059B3}" dt="2022-03-13T18:10:19.672" v="449" actId="47"/>
        <pc:sldMkLst>
          <pc:docMk/>
          <pc:sldMk cId="0" sldId="263"/>
        </pc:sldMkLst>
      </pc:sldChg>
      <pc:sldChg chg="addSp delSp modSp del mod">
        <pc:chgData name="Tural Hajiyev" userId="d011716554728b4e" providerId="LiveId" clId="{1BB19DD0-4ACA-46B6-87B3-BCAFD3E059B3}" dt="2022-03-13T23:00:45.855" v="2914" actId="47"/>
        <pc:sldMkLst>
          <pc:docMk/>
          <pc:sldMk cId="2158352553" sldId="264"/>
        </pc:sldMkLst>
        <pc:spChg chg="mod">
          <ac:chgData name="Tural Hajiyev" userId="d011716554728b4e" providerId="LiveId" clId="{1BB19DD0-4ACA-46B6-87B3-BCAFD3E059B3}" dt="2022-03-13T19:32:04.523" v="2571" actId="20577"/>
          <ac:spMkLst>
            <pc:docMk/>
            <pc:sldMk cId="2158352553" sldId="264"/>
            <ac:spMk id="17410" creationId="{F460C4DD-D0E1-2842-AD69-D7F54C028489}"/>
          </ac:spMkLst>
        </pc:spChg>
        <pc:spChg chg="del">
          <ac:chgData name="Tural Hajiyev" userId="d011716554728b4e" providerId="LiveId" clId="{1BB19DD0-4ACA-46B6-87B3-BCAFD3E059B3}" dt="2022-03-13T19:17:10.426" v="1837"/>
          <ac:spMkLst>
            <pc:docMk/>
            <pc:sldMk cId="2158352553" sldId="264"/>
            <ac:spMk id="17411" creationId="{0C02BA2F-9B4A-C745-99FD-642B677829AF}"/>
          </ac:spMkLst>
        </pc:spChg>
        <pc:spChg chg="del mod">
          <ac:chgData name="Tural Hajiyev" userId="d011716554728b4e" providerId="LiveId" clId="{1BB19DD0-4ACA-46B6-87B3-BCAFD3E059B3}" dt="2022-03-13T19:17:23.936" v="1842" actId="478"/>
          <ac:spMkLst>
            <pc:docMk/>
            <pc:sldMk cId="2158352553" sldId="264"/>
            <ac:spMk id="17413" creationId="{1F6EBCDE-1E92-8746-8EC9-57D1D405FE68}"/>
          </ac:spMkLst>
        </pc:spChg>
        <pc:spChg chg="del mod">
          <ac:chgData name="Tural Hajiyev" userId="d011716554728b4e" providerId="LiveId" clId="{1BB19DD0-4ACA-46B6-87B3-BCAFD3E059B3}" dt="2022-03-13T19:17:14.400" v="1839" actId="478"/>
          <ac:spMkLst>
            <pc:docMk/>
            <pc:sldMk cId="2158352553" sldId="264"/>
            <ac:spMk id="17414" creationId="{D1D5CDD9-F70C-A44B-ACFF-C6DEBF632562}"/>
          </ac:spMkLst>
        </pc:spChg>
        <pc:picChg chg="add mod">
          <ac:chgData name="Tural Hajiyev" userId="d011716554728b4e" providerId="LiveId" clId="{1BB19DD0-4ACA-46B6-87B3-BCAFD3E059B3}" dt="2022-03-13T19:27:18.977" v="2491" actId="1076"/>
          <ac:picMkLst>
            <pc:docMk/>
            <pc:sldMk cId="2158352553" sldId="264"/>
            <ac:picMk id="1026" creationId="{27B3996C-A10A-496E-B59B-8620E0EAFB85}"/>
          </ac:picMkLst>
        </pc:picChg>
      </pc:sldChg>
      <pc:sldChg chg="modSp add del mod">
        <pc:chgData name="Tural Hajiyev" userId="d011716554728b4e" providerId="LiveId" clId="{1BB19DD0-4ACA-46B6-87B3-BCAFD3E059B3}" dt="2022-03-13T18:07:07.839" v="109"/>
        <pc:sldMkLst>
          <pc:docMk/>
          <pc:sldMk cId="364665750" sldId="265"/>
        </pc:sldMkLst>
        <pc:spChg chg="mod">
          <ac:chgData name="Tural Hajiyev" userId="d011716554728b4e" providerId="LiveId" clId="{1BB19DD0-4ACA-46B6-87B3-BCAFD3E059B3}" dt="2022-03-13T18:07:07.676" v="108" actId="21"/>
          <ac:spMkLst>
            <pc:docMk/>
            <pc:sldMk cId="364665750" sldId="265"/>
            <ac:spMk id="14338" creationId="{0B0689FA-9FE1-CD4E-949C-5A14C262D7AB}"/>
          </ac:spMkLst>
        </pc:spChg>
        <pc:spChg chg="mod">
          <ac:chgData name="Tural Hajiyev" userId="d011716554728b4e" providerId="LiveId" clId="{1BB19DD0-4ACA-46B6-87B3-BCAFD3E059B3}" dt="2022-03-13T18:07:07.516" v="107" actId="20577"/>
          <ac:spMkLst>
            <pc:docMk/>
            <pc:sldMk cId="364665750" sldId="265"/>
            <ac:spMk id="14340" creationId="{CE989939-6374-4044-A3BC-77C29A507A02}"/>
          </ac:spMkLst>
        </pc:spChg>
      </pc:sldChg>
      <pc:sldChg chg="modSp add mod">
        <pc:chgData name="Tural Hajiyev" userId="d011716554728b4e" providerId="LiveId" clId="{1BB19DD0-4ACA-46B6-87B3-BCAFD3E059B3}" dt="2022-03-13T23:04:34.783" v="3271" actId="20577"/>
        <pc:sldMkLst>
          <pc:docMk/>
          <pc:sldMk cId="2585657550" sldId="265"/>
        </pc:sldMkLst>
        <pc:spChg chg="mod">
          <ac:chgData name="Tural Hajiyev" userId="d011716554728b4e" providerId="LiveId" clId="{1BB19DD0-4ACA-46B6-87B3-BCAFD3E059B3}" dt="2022-03-13T19:18:27.315" v="1855" actId="255"/>
          <ac:spMkLst>
            <pc:docMk/>
            <pc:sldMk cId="2585657550" sldId="265"/>
            <ac:spMk id="17410" creationId="{F460C4DD-D0E1-2842-AD69-D7F54C028489}"/>
          </ac:spMkLst>
        </pc:spChg>
        <pc:spChg chg="mod">
          <ac:chgData name="Tural Hajiyev" userId="d011716554728b4e" providerId="LiveId" clId="{1BB19DD0-4ACA-46B6-87B3-BCAFD3E059B3}" dt="2022-03-13T23:04:34.783" v="3271" actId="20577"/>
          <ac:spMkLst>
            <pc:docMk/>
            <pc:sldMk cId="2585657550" sldId="265"/>
            <ac:spMk id="17411" creationId="{0C02BA2F-9B4A-C745-99FD-642B677829AF}"/>
          </ac:spMkLst>
        </pc:spChg>
        <pc:spChg chg="mod">
          <ac:chgData name="Tural Hajiyev" userId="d011716554728b4e" providerId="LiveId" clId="{1BB19DD0-4ACA-46B6-87B3-BCAFD3E059B3}" dt="2022-03-13T18:07:33.936" v="118"/>
          <ac:spMkLst>
            <pc:docMk/>
            <pc:sldMk cId="2585657550" sldId="265"/>
            <ac:spMk id="17412" creationId="{39FF5897-3282-0048-BEF9-C4548447D7D8}"/>
          </ac:spMkLst>
        </pc:spChg>
        <pc:spChg chg="mod">
          <ac:chgData name="Tural Hajiyev" userId="d011716554728b4e" providerId="LiveId" clId="{1BB19DD0-4ACA-46B6-87B3-BCAFD3E059B3}" dt="2022-03-13T18:07:39.460" v="137" actId="20577"/>
          <ac:spMkLst>
            <pc:docMk/>
            <pc:sldMk cId="2585657550" sldId="265"/>
            <ac:spMk id="17413" creationId="{1F6EBCDE-1E92-8746-8EC9-57D1D405FE68}"/>
          </ac:spMkLst>
        </pc:spChg>
        <pc:spChg chg="mod">
          <ac:chgData name="Tural Hajiyev" userId="d011716554728b4e" providerId="LiveId" clId="{1BB19DD0-4ACA-46B6-87B3-BCAFD3E059B3}" dt="2022-03-13T18:07:44.786" v="161" actId="20577"/>
          <ac:spMkLst>
            <pc:docMk/>
            <pc:sldMk cId="2585657550" sldId="265"/>
            <ac:spMk id="17414" creationId="{D1D5CDD9-F70C-A44B-ACFF-C6DEBF632562}"/>
          </ac:spMkLst>
        </pc:spChg>
      </pc:sldChg>
      <pc:sldChg chg="addSp delSp modSp add mod">
        <pc:chgData name="Tural Hajiyev" userId="d011716554728b4e" providerId="LiveId" clId="{1BB19DD0-4ACA-46B6-87B3-BCAFD3E059B3}" dt="2022-03-13T19:20:30.087" v="2133" actId="1076"/>
        <pc:sldMkLst>
          <pc:docMk/>
          <pc:sldMk cId="2501278320" sldId="266"/>
        </pc:sldMkLst>
        <pc:spChg chg="add del mod">
          <ac:chgData name="Tural Hajiyev" userId="d011716554728b4e" providerId="LiveId" clId="{1BB19DD0-4ACA-46B6-87B3-BCAFD3E059B3}" dt="2022-03-13T19:19:37.115" v="2059"/>
          <ac:spMkLst>
            <pc:docMk/>
            <pc:sldMk cId="2501278320" sldId="266"/>
            <ac:spMk id="2" creationId="{63585E28-36C1-411A-B4A8-9D1599F96701}"/>
          </ac:spMkLst>
        </pc:spChg>
        <pc:spChg chg="add del mod">
          <ac:chgData name="Tural Hajiyev" userId="d011716554728b4e" providerId="LiveId" clId="{1BB19DD0-4ACA-46B6-87B3-BCAFD3E059B3}" dt="2022-03-13T19:19:54.696" v="2066" actId="478"/>
          <ac:spMkLst>
            <pc:docMk/>
            <pc:sldMk cId="2501278320" sldId="266"/>
            <ac:spMk id="4" creationId="{C604F7A1-F63E-448D-B1D5-D9C87A3335B0}"/>
          </ac:spMkLst>
        </pc:spChg>
        <pc:spChg chg="add del mod">
          <ac:chgData name="Tural Hajiyev" userId="d011716554728b4e" providerId="LiveId" clId="{1BB19DD0-4ACA-46B6-87B3-BCAFD3E059B3}" dt="2022-03-13T19:20:10.144" v="2070" actId="478"/>
          <ac:spMkLst>
            <pc:docMk/>
            <pc:sldMk cId="2501278320" sldId="266"/>
            <ac:spMk id="5" creationId="{E9D46C9B-2C37-4997-8D16-6405AF8ADBEB}"/>
          </ac:spMkLst>
        </pc:spChg>
        <pc:spChg chg="del">
          <ac:chgData name="Tural Hajiyev" userId="d011716554728b4e" providerId="LiveId" clId="{1BB19DD0-4ACA-46B6-87B3-BCAFD3E059B3}" dt="2022-03-13T19:20:04.490" v="2069" actId="478"/>
          <ac:spMkLst>
            <pc:docMk/>
            <pc:sldMk cId="2501278320" sldId="266"/>
            <ac:spMk id="15363" creationId="{6C0B20C4-892F-9E4F-99B4-8B20412591D9}"/>
          </ac:spMkLst>
        </pc:spChg>
        <pc:spChg chg="mod">
          <ac:chgData name="Tural Hajiyev" userId="d011716554728b4e" providerId="LiveId" clId="{1BB19DD0-4ACA-46B6-87B3-BCAFD3E059B3}" dt="2022-03-13T18:08:24.510" v="200" actId="20577"/>
          <ac:spMkLst>
            <pc:docMk/>
            <pc:sldMk cId="2501278320" sldId="266"/>
            <ac:spMk id="15364" creationId="{46D2C981-3E3E-224D-8922-60D5FB3685FB}"/>
          </ac:spMkLst>
        </pc:spChg>
        <pc:spChg chg="mod">
          <ac:chgData name="Tural Hajiyev" userId="d011716554728b4e" providerId="LiveId" clId="{1BB19DD0-4ACA-46B6-87B3-BCAFD3E059B3}" dt="2022-03-13T19:20:27.886" v="2131" actId="20577"/>
          <ac:spMkLst>
            <pc:docMk/>
            <pc:sldMk cId="2501278320" sldId="266"/>
            <ac:spMk id="15365" creationId="{32E57092-3A08-DA4E-A3A3-F5C7A8ECF1F7}"/>
          </ac:spMkLst>
        </pc:spChg>
        <pc:picChg chg="del">
          <ac:chgData name="Tural Hajiyev" userId="d011716554728b4e" providerId="LiveId" clId="{1BB19DD0-4ACA-46B6-87B3-BCAFD3E059B3}" dt="2022-03-13T19:19:35.701" v="2058" actId="478"/>
          <ac:picMkLst>
            <pc:docMk/>
            <pc:sldMk cId="2501278320" sldId="266"/>
            <ac:picMk id="3" creationId="{C2504BEF-BA31-814E-8D73-90D6E1B18C7E}"/>
          </ac:picMkLst>
        </pc:picChg>
        <pc:picChg chg="add del mod">
          <ac:chgData name="Tural Hajiyev" userId="d011716554728b4e" providerId="LiveId" clId="{1BB19DD0-4ACA-46B6-87B3-BCAFD3E059B3}" dt="2022-03-13T19:19:50.882" v="2064" actId="478"/>
          <ac:picMkLst>
            <pc:docMk/>
            <pc:sldMk cId="2501278320" sldId="266"/>
            <ac:picMk id="2050" creationId="{6F519F61-F3FC-4BE9-A349-777DC93F6C23}"/>
          </ac:picMkLst>
        </pc:picChg>
        <pc:picChg chg="add del mod">
          <ac:chgData name="Tural Hajiyev" userId="d011716554728b4e" providerId="LiveId" clId="{1BB19DD0-4ACA-46B6-87B3-BCAFD3E059B3}" dt="2022-03-13T19:20:10.931" v="2071" actId="478"/>
          <ac:picMkLst>
            <pc:docMk/>
            <pc:sldMk cId="2501278320" sldId="266"/>
            <ac:picMk id="2052" creationId="{60F4D169-5FFF-4FF2-9EBF-7F07EC797D25}"/>
          </ac:picMkLst>
        </pc:picChg>
        <pc:picChg chg="add mod">
          <ac:chgData name="Tural Hajiyev" userId="d011716554728b4e" providerId="LiveId" clId="{1BB19DD0-4ACA-46B6-87B3-BCAFD3E059B3}" dt="2022-03-13T19:20:30.087" v="2133" actId="1076"/>
          <ac:picMkLst>
            <pc:docMk/>
            <pc:sldMk cId="2501278320" sldId="266"/>
            <ac:picMk id="2054" creationId="{D4FC8A5B-F33B-4B36-881A-0ADCDC616B9D}"/>
          </ac:picMkLst>
        </pc:picChg>
      </pc:sldChg>
      <pc:sldChg chg="modSp add del mod">
        <pc:chgData name="Tural Hajiyev" userId="d011716554728b4e" providerId="LiveId" clId="{1BB19DD0-4ACA-46B6-87B3-BCAFD3E059B3}" dt="2022-03-13T18:07:07.330" v="106"/>
        <pc:sldMkLst>
          <pc:docMk/>
          <pc:sldMk cId="3811154972" sldId="266"/>
        </pc:sldMkLst>
        <pc:spChg chg="mod">
          <ac:chgData name="Tural Hajiyev" userId="d011716554728b4e" providerId="LiveId" clId="{1BB19DD0-4ACA-46B6-87B3-BCAFD3E059B3}" dt="2022-03-13T18:07:07.170" v="105" actId="20577"/>
          <ac:spMkLst>
            <pc:docMk/>
            <pc:sldMk cId="3811154972" sldId="266"/>
            <ac:spMk id="17412" creationId="{39FF5897-3282-0048-BEF9-C4548447D7D8}"/>
          </ac:spMkLst>
        </pc:spChg>
        <pc:spChg chg="mod">
          <ac:chgData name="Tural Hajiyev" userId="d011716554728b4e" providerId="LiveId" clId="{1BB19DD0-4ACA-46B6-87B3-BCAFD3E059B3}" dt="2022-03-13T18:07:06.967" v="104" actId="20577"/>
          <ac:spMkLst>
            <pc:docMk/>
            <pc:sldMk cId="3811154972" sldId="266"/>
            <ac:spMk id="17413" creationId="{1F6EBCDE-1E92-8746-8EC9-57D1D405FE68}"/>
          </ac:spMkLst>
        </pc:spChg>
        <pc:spChg chg="mod">
          <ac:chgData name="Tural Hajiyev" userId="d011716554728b4e" providerId="LiveId" clId="{1BB19DD0-4ACA-46B6-87B3-BCAFD3E059B3}" dt="2022-03-13T18:07:06.701" v="103" actId="20577"/>
          <ac:spMkLst>
            <pc:docMk/>
            <pc:sldMk cId="3811154972" sldId="266"/>
            <ac:spMk id="17414" creationId="{D1D5CDD9-F70C-A44B-ACFF-C6DEBF632562}"/>
          </ac:spMkLst>
        </pc:spChg>
      </pc:sldChg>
      <pc:sldChg chg="modSp add mod ord">
        <pc:chgData name="Tural Hajiyev" userId="d011716554728b4e" providerId="LiveId" clId="{1BB19DD0-4ACA-46B6-87B3-BCAFD3E059B3}" dt="2022-03-13T21:33:38.338" v="2700" actId="20577"/>
        <pc:sldMkLst>
          <pc:docMk/>
          <pc:sldMk cId="708554873" sldId="267"/>
        </pc:sldMkLst>
        <pc:spChg chg="mod">
          <ac:chgData name="Tural Hajiyev" userId="d011716554728b4e" providerId="LiveId" clId="{1BB19DD0-4ACA-46B6-87B3-BCAFD3E059B3}" dt="2022-03-13T19:08:25.647" v="819" actId="20577"/>
          <ac:spMkLst>
            <pc:docMk/>
            <pc:sldMk cId="708554873" sldId="267"/>
            <ac:spMk id="17410" creationId="{F460C4DD-D0E1-2842-AD69-D7F54C028489}"/>
          </ac:spMkLst>
        </pc:spChg>
        <pc:spChg chg="mod">
          <ac:chgData name="Tural Hajiyev" userId="d011716554728b4e" providerId="LiveId" clId="{1BB19DD0-4ACA-46B6-87B3-BCAFD3E059B3}" dt="2022-03-13T21:33:38.338" v="2700" actId="20577"/>
          <ac:spMkLst>
            <pc:docMk/>
            <pc:sldMk cId="708554873" sldId="267"/>
            <ac:spMk id="17411" creationId="{0C02BA2F-9B4A-C745-99FD-642B677829AF}"/>
          </ac:spMkLst>
        </pc:spChg>
        <pc:spChg chg="mod">
          <ac:chgData name="Tural Hajiyev" userId="d011716554728b4e" providerId="LiveId" clId="{1BB19DD0-4ACA-46B6-87B3-BCAFD3E059B3}" dt="2022-03-13T18:09:54.994" v="374" actId="255"/>
          <ac:spMkLst>
            <pc:docMk/>
            <pc:sldMk cId="708554873" sldId="267"/>
            <ac:spMk id="17412" creationId="{39FF5897-3282-0048-BEF9-C4548447D7D8}"/>
          </ac:spMkLst>
        </pc:spChg>
        <pc:spChg chg="mod">
          <ac:chgData name="Tural Hajiyev" userId="d011716554728b4e" providerId="LiveId" clId="{1BB19DD0-4ACA-46B6-87B3-BCAFD3E059B3}" dt="2022-03-13T18:10:06.027" v="419" actId="20577"/>
          <ac:spMkLst>
            <pc:docMk/>
            <pc:sldMk cId="708554873" sldId="267"/>
            <ac:spMk id="17413" creationId="{1F6EBCDE-1E92-8746-8EC9-57D1D405FE68}"/>
          </ac:spMkLst>
        </pc:spChg>
        <pc:spChg chg="mod">
          <ac:chgData name="Tural Hajiyev" userId="d011716554728b4e" providerId="LiveId" clId="{1BB19DD0-4ACA-46B6-87B3-BCAFD3E059B3}" dt="2022-03-13T18:10:13.711" v="448" actId="20577"/>
          <ac:spMkLst>
            <pc:docMk/>
            <pc:sldMk cId="708554873" sldId="267"/>
            <ac:spMk id="17414" creationId="{D1D5CDD9-F70C-A44B-ACFF-C6DEBF632562}"/>
          </ac:spMkLst>
        </pc:spChg>
      </pc:sldChg>
      <pc:sldChg chg="modSp add mod">
        <pc:chgData name="Tural Hajiyev" userId="d011716554728b4e" providerId="LiveId" clId="{1BB19DD0-4ACA-46B6-87B3-BCAFD3E059B3}" dt="2022-03-13T23:26:32.051" v="3272" actId="113"/>
        <pc:sldMkLst>
          <pc:docMk/>
          <pc:sldMk cId="3538659437" sldId="268"/>
        </pc:sldMkLst>
        <pc:spChg chg="mod">
          <ac:chgData name="Tural Hajiyev" userId="d011716554728b4e" providerId="LiveId" clId="{1BB19DD0-4ACA-46B6-87B3-BCAFD3E059B3}" dt="2022-03-13T23:26:32.051" v="3272" actId="113"/>
          <ac:spMkLst>
            <pc:docMk/>
            <pc:sldMk cId="3538659437" sldId="268"/>
            <ac:spMk id="14338" creationId="{0B0689FA-9FE1-CD4E-949C-5A14C262D7AB}"/>
          </ac:spMkLst>
        </pc:spChg>
        <pc:spChg chg="mod">
          <ac:chgData name="Tural Hajiyev" userId="d011716554728b4e" providerId="LiveId" clId="{1BB19DD0-4ACA-46B6-87B3-BCAFD3E059B3}" dt="2022-03-13T19:11:20.264" v="1129" actId="255"/>
          <ac:spMkLst>
            <pc:docMk/>
            <pc:sldMk cId="3538659437" sldId="268"/>
            <ac:spMk id="14340" creationId="{CE989939-6374-4044-A3BC-77C29A507A02}"/>
          </ac:spMkLst>
        </pc:spChg>
      </pc:sldChg>
      <pc:sldChg chg="add del">
        <pc:chgData name="Tural Hajiyev" userId="d011716554728b4e" providerId="LiveId" clId="{1BB19DD0-4ACA-46B6-87B3-BCAFD3E059B3}" dt="2022-03-13T19:11:04.011" v="1125"/>
        <pc:sldMkLst>
          <pc:docMk/>
          <pc:sldMk cId="972872158" sldId="269"/>
        </pc:sldMkLst>
      </pc:sldChg>
      <pc:sldChg chg="modSp add mod">
        <pc:chgData name="Tural Hajiyev" userId="d011716554728b4e" providerId="LiveId" clId="{1BB19DD0-4ACA-46B6-87B3-BCAFD3E059B3}" dt="2022-03-13T23:29:33.079" v="3277" actId="20577"/>
        <pc:sldMkLst>
          <pc:docMk/>
          <pc:sldMk cId="2497695588" sldId="269"/>
        </pc:sldMkLst>
        <pc:spChg chg="mod">
          <ac:chgData name="Tural Hajiyev" userId="d011716554728b4e" providerId="LiveId" clId="{1BB19DD0-4ACA-46B6-87B3-BCAFD3E059B3}" dt="2022-03-13T23:29:33.079" v="3277" actId="20577"/>
          <ac:spMkLst>
            <pc:docMk/>
            <pc:sldMk cId="2497695588" sldId="269"/>
            <ac:spMk id="14338" creationId="{0B0689FA-9FE1-CD4E-949C-5A14C262D7AB}"/>
          </ac:spMkLst>
        </pc:spChg>
        <pc:spChg chg="mod">
          <ac:chgData name="Tural Hajiyev" userId="d011716554728b4e" providerId="LiveId" clId="{1BB19DD0-4ACA-46B6-87B3-BCAFD3E059B3}" dt="2022-03-13T19:21:00.900" v="2148" actId="255"/>
          <ac:spMkLst>
            <pc:docMk/>
            <pc:sldMk cId="2497695588" sldId="269"/>
            <ac:spMk id="14340" creationId="{CE989939-6374-4044-A3BC-77C29A507A0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C19689B-5200-B043-9A2A-8A1CA88BEA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CE15072-7A99-9942-9F11-41ED0BBD0D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B40A7A53-70BF-AC4A-AA17-9D000847CD0D}" type="datetimeFigureOut">
              <a:rPr lang="pl-PL"/>
              <a:pPr>
                <a:defRPr/>
              </a:pPr>
              <a:t>14.03.2022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E514861-F906-7F42-936B-CEA6FCD5F1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D3347A4-3037-0647-99F0-F4D08B298C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B3D4BD9-0049-AF49-AD1D-C4CA80256ADE}" type="slidenum">
              <a:rPr lang="pl-PL" altLang="en-AZ"/>
              <a:pPr/>
              <a:t>‹#›</a:t>
            </a:fld>
            <a:endParaRPr lang="pl-PL" altLang="en-A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89E3C6D-DC21-5D42-84BB-2051A7994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21A242A-7C50-1745-81F3-3BF65EE83C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2CBE5EA-0442-B54C-A9B4-63B511E833ED}" type="datetimeFigureOut">
              <a:rPr lang="pl-PL"/>
              <a:pPr>
                <a:defRPr/>
              </a:pPr>
              <a:t>14.03.2022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DCCBFFE7-981B-724A-A09C-1A5E5B6B0C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C7484F6E-F903-D44E-B101-DAA50C6BC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0F6D0A6-5902-7A4F-A310-FB2E78AFA4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D15942-B916-BF40-BA4B-8E1842F04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829D90A-82F0-0744-8277-A0CF3D23553D}" type="slidenum">
              <a:rPr lang="pl-PL" altLang="en-AZ"/>
              <a:pPr/>
              <a:t>‹#›</a:t>
            </a:fld>
            <a:endParaRPr lang="pl-PL" altLang="en-A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0AE3965D-D4D3-8B48-94AB-22F78B5A7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6AD090C1-75C3-EE4C-AECC-42F57F3DC54C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9F99043A-5FB5-1D41-A00C-9BF9E7CDC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0244ACE1-F4ED-104B-A52D-C9B192047584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7CFE71E-3FF0-AB4C-98E5-1233DA1DC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25947" y="1988840"/>
            <a:ext cx="8892103" cy="35283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5947" y="116632"/>
            <a:ext cx="8892103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4610146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DD79C5B-F54F-EE42-830E-22E0F1CA1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6EBB12A-269D-D646-9BC7-1CE1C2CE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FA0DE3E0-0C69-4D4B-A219-A1CBFE220C8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F814B72-975D-0745-B063-E95857F1F2C1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8680EF2-B5A3-8B42-A5B8-711C0DD9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009531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16632"/>
            <a:ext cx="6369496" cy="60095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7018340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E86D5537-0FC7-F54A-B3AA-7A8A5B19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Symbol zastępczy obrazu 4">
            <a:extLst>
              <a:ext uri="{FF2B5EF4-FFF2-40B4-BE49-F238E27FC236}">
                <a16:creationId xmlns:a16="http://schemas.microsoft.com/office/drawing/2014/main" id="{22693EEA-17B0-F04C-9E24-4A59DF9F0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-3056" r="-542" b="2946"/>
          <a:stretch>
            <a:fillRect/>
          </a:stretch>
        </p:blipFill>
        <p:spPr bwMode="auto">
          <a:xfrm>
            <a:off x="1403350" y="5649913"/>
            <a:ext cx="1533525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5">
            <a:extLst>
              <a:ext uri="{FF2B5EF4-FFF2-40B4-BE49-F238E27FC236}">
                <a16:creationId xmlns:a16="http://schemas.microsoft.com/office/drawing/2014/main" id="{EDF348E4-4C28-074A-BE52-C1C6A8BB0B5B}"/>
              </a:ext>
            </a:extLst>
          </p:cNvPr>
          <p:cNvSpPr/>
          <p:nvPr/>
        </p:nvSpPr>
        <p:spPr>
          <a:xfrm>
            <a:off x="4356100" y="5707063"/>
            <a:ext cx="4662488" cy="1035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l-PL"/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44F8578C-B0E5-F446-855D-0154F794F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784850"/>
            <a:ext cx="414337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07504" y="116632"/>
            <a:ext cx="4464496" cy="54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091573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8A79E8B2-1E39-0B4E-B25A-E54AE43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C2504FCF-5E7B-744D-A491-24A876341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38EC0D6-EB72-9C4F-8B97-A994322FA21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Prostokąt 5">
            <a:extLst>
              <a:ext uri="{FF2B5EF4-FFF2-40B4-BE49-F238E27FC236}">
                <a16:creationId xmlns:a16="http://schemas.microsoft.com/office/drawing/2014/main" id="{BD94368A-4AC7-8042-BD5E-68BA22E9C9A9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80299E18-F21E-9744-8940-31301F9CD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556792"/>
            <a:ext cx="8910546" cy="453650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669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6294E31-F0B3-2B4B-AFAC-F8DCC8899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68B9AD14-6F40-074D-8B5E-54FE9F03A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BEBF1D7-D30B-7743-8FB0-5DF0D687A3E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10" name="Prostokąt 5">
            <a:extLst>
              <a:ext uri="{FF2B5EF4-FFF2-40B4-BE49-F238E27FC236}">
                <a16:creationId xmlns:a16="http://schemas.microsoft.com/office/drawing/2014/main" id="{218BE327-7797-DF48-BC55-4EC62E7B741C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1" name="Obraz 6">
            <a:extLst>
              <a:ext uri="{FF2B5EF4-FFF2-40B4-BE49-F238E27FC236}">
                <a16:creationId xmlns:a16="http://schemas.microsoft.com/office/drawing/2014/main" id="{197D3933-9149-5747-81DC-6CE303D0C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377" y="1844823"/>
            <a:ext cx="4283591" cy="43204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320481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892899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4409581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B702EED3-22BA-C949-AAFD-56AF1CF57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24F29FEC-2099-2B45-A439-A96FD1D8C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4F43066-34BC-B545-8707-CBCE0697A8C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8" name="Prostokąt 5">
            <a:extLst>
              <a:ext uri="{FF2B5EF4-FFF2-40B4-BE49-F238E27FC236}">
                <a16:creationId xmlns:a16="http://schemas.microsoft.com/office/drawing/2014/main" id="{E7926770-CBEF-A24B-BAFC-3BE0844788C3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9" name="Obraz 6">
            <a:extLst>
              <a:ext uri="{FF2B5EF4-FFF2-40B4-BE49-F238E27FC236}">
                <a16:creationId xmlns:a16="http://schemas.microsoft.com/office/drawing/2014/main" id="{69F2D10F-D138-964D-BCFA-DD9F87A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9753" y="1628801"/>
            <a:ext cx="4154215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572000" y="1628801"/>
            <a:ext cx="4468299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129753" y="44624"/>
            <a:ext cx="8910546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129753" y="548680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37216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1B95F80C-E9A8-C34E-B539-CA8A7DAC5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0C323B06-76A9-6B4E-941A-08777B8F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B6D7D0D-44D6-2E42-A42E-5BDE3749B05B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9" name="Prostokąt 5">
            <a:extLst>
              <a:ext uri="{FF2B5EF4-FFF2-40B4-BE49-F238E27FC236}">
                <a16:creationId xmlns:a16="http://schemas.microsoft.com/office/drawing/2014/main" id="{09035E5A-E1F4-E34F-8970-D5D44DCB9C8C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10" name="Obraz 6">
            <a:extLst>
              <a:ext uri="{FF2B5EF4-FFF2-40B4-BE49-F238E27FC236}">
                <a16:creationId xmlns:a16="http://schemas.microsoft.com/office/drawing/2014/main" id="{90EBA7B6-004E-2B42-9149-75FD308CB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7505" y="1628800"/>
            <a:ext cx="4320000" cy="446449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698051" y="1628801"/>
            <a:ext cx="4320000" cy="446449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107505" y="116632"/>
            <a:ext cx="8910546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107505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4698051" y="1120625"/>
            <a:ext cx="432000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20836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BDE1CB74-8A6F-B64F-8378-AC7A40AA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70C314F9-E75E-E044-BD04-D1D9E932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1093ADF-3A72-374B-A296-2C41A0128E9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DD61F819-977F-9447-8FC5-DFC9EA483E80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B8503A40-F090-F84E-A1DA-F783EC8C2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3358009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116632"/>
            <a:ext cx="5461446" cy="600953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7504" y="1435100"/>
            <a:ext cx="33580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504530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42E619EE-FBB7-5D4D-A7EF-A8CC70C91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80D544D-7131-454E-B48D-77084A3A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7ECC445F-7FB6-D141-B4F2-0D3F842E801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pl-PL" sz="1000">
              <a:solidFill>
                <a:schemeClr val="bg1"/>
              </a:solidFill>
            </a:endParaRPr>
          </a:p>
        </p:txBody>
      </p:sp>
      <p:sp>
        <p:nvSpPr>
          <p:cNvPr id="7" name="Prostokąt 5">
            <a:extLst>
              <a:ext uri="{FF2B5EF4-FFF2-40B4-BE49-F238E27FC236}">
                <a16:creationId xmlns:a16="http://schemas.microsoft.com/office/drawing/2014/main" id="{CEBE7D3E-2CB1-CD4E-893F-3F14F3E8A692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8" name="Obraz 6">
            <a:extLst>
              <a:ext uri="{FF2B5EF4-FFF2-40B4-BE49-F238E27FC236}">
                <a16:creationId xmlns:a16="http://schemas.microsoft.com/office/drawing/2014/main" id="{C77083A3-6CA0-C740-951C-C17F54E6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283"/>
            <a:ext cx="9143622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67714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8AA1795F-50E5-FA44-9C01-3222A7B0C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162C94A-D0C6-9B4D-8514-074ADF44D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8271F8B-FB24-784E-AA8E-F43D49F9D12F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94CDFAE-9356-914D-AC72-5C0E21841C04}"/>
              </a:ext>
            </a:extLst>
          </p:cNvPr>
          <p:cNvSpPr/>
          <p:nvPr/>
        </p:nvSpPr>
        <p:spPr>
          <a:xfrm>
            <a:off x="7092950" y="6237288"/>
            <a:ext cx="1947863" cy="550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l-PL" dirty="0"/>
              <a:t>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7C38954-417C-9D4F-964B-25144FCCF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6308725"/>
            <a:ext cx="18859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7504" y="1772817"/>
            <a:ext cx="8928992" cy="4392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7773924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42844426-8F10-B243-91CE-F76CE02E8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505747C7-7F8F-744F-85D2-DCF7A7EE5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rello.com/b/IgG9bK96/itappodmon0730" TargetMode="External"/><Relationship Id="rId3" Type="http://schemas.openxmlformats.org/officeDocument/2006/relationships/hyperlink" Target="https://www.algonquincollege.com/erp/home/objectives/" TargetMode="External"/><Relationship Id="rId7" Type="http://schemas.openxmlformats.org/officeDocument/2006/relationships/hyperlink" Target="https://www.oracle.com/erp/what-is-erp/" TargetMode="External"/><Relationship Id="rId2" Type="http://schemas.openxmlformats.org/officeDocument/2006/relationships/hyperlink" Target="https://www.netsuite.com/portal/resource/articles/erp/erp-modules.s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anorama-consulting.com/erp-project-scope/" TargetMode="External"/><Relationship Id="rId5" Type="http://schemas.openxmlformats.org/officeDocument/2006/relationships/hyperlink" Target="https://blog.datixinc.com/blog/erp-goals" TargetMode="External"/><Relationship Id="rId4" Type="http://schemas.openxmlformats.org/officeDocument/2006/relationships/hyperlink" Target="https://www.selecthub.com/erp-software/" TargetMode="External"/><Relationship Id="rId9" Type="http://schemas.openxmlformats.org/officeDocument/2006/relationships/hyperlink" Target="https://github.com/turalows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ymbol zastępczy tekstu 2">
            <a:extLst>
              <a:ext uri="{FF2B5EF4-FFF2-40B4-BE49-F238E27FC236}">
                <a16:creationId xmlns:a16="http://schemas.microsoft.com/office/drawing/2014/main" id="{CA9C347C-8AE1-384A-9C7A-858D65C9B8A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93857" y="980728"/>
            <a:ext cx="6174780" cy="1728787"/>
          </a:xfrm>
        </p:spPr>
        <p:txBody>
          <a:bodyPr/>
          <a:lstStyle/>
          <a:p>
            <a:r>
              <a:rPr lang="pl-PL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 Application for </a:t>
            </a:r>
            <a:r>
              <a:rPr lang="az-Latn-AZ" alt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management</a:t>
            </a:r>
            <a:endParaRPr lang="pl-PL" alt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Placeholder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23C3E83-AE25-9C42-B6C0-B3D2117E08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6" b="7499"/>
          <a:stretch/>
        </p:blipFill>
        <p:spPr>
          <a:xfrm>
            <a:off x="4716016" y="1412776"/>
            <a:ext cx="4081071" cy="345653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DAC591-F007-1049-A7AF-268B79A8D968}"/>
              </a:ext>
            </a:extLst>
          </p:cNvPr>
          <p:cNvSpPr txBox="1"/>
          <p:nvPr/>
        </p:nvSpPr>
        <p:spPr>
          <a:xfrm>
            <a:off x="93857" y="3429000"/>
            <a:ext cx="2806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Z" sz="2200" dirty="0"/>
              <a:t>Author: Tural Hajiyev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0B0689FA-9FE1-CD4E-949C-5A14C262D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18" y="1557338"/>
            <a:ext cx="8910638" cy="4535487"/>
          </a:xfrm>
        </p:spPr>
        <p:txBody>
          <a:bodyPr/>
          <a:lstStyle/>
          <a:p>
            <a:r>
              <a:rPr lang="pl-PL" alt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https://www.netsuite.com/portal/resource/articles/erp/erp-modules.shtml</a:t>
            </a:r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https://www.algonquincollege.com/erp/home/objectives/</a:t>
            </a:r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https://www.selecthub.com/erp-software/</a:t>
            </a:r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https://blog.datixinc.com/blog/erp-goals</a:t>
            </a:r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https://www.panorama-consulting.com/erp-project-scope/</a:t>
            </a:r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https://www.oracle.com/erp/what-is-erp/</a:t>
            </a:r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https://trello.com/b/IgG9bK96/itappodmon0730</a:t>
            </a:r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https://github.com/turalowski</a:t>
            </a:r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E989939-6374-4044-A3BC-77C29A507A0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260648"/>
            <a:ext cx="8910638" cy="863600"/>
          </a:xfrm>
        </p:spPr>
        <p:txBody>
          <a:bodyPr/>
          <a:lstStyle/>
          <a:p>
            <a:r>
              <a:rPr lang="en-US" altLang="pl-PL" sz="3600" b="1" dirty="0"/>
              <a:t>References</a:t>
            </a:r>
            <a:endParaRPr lang="pl-PL" alt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2497695588"/>
      </p:ext>
    </p:extLst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0B0689FA-9FE1-CD4E-949C-5A14C262D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557338"/>
            <a:ext cx="8910638" cy="4535487"/>
          </a:xfrm>
        </p:spPr>
        <p:txBody>
          <a:bodyPr/>
          <a:lstStyle/>
          <a:p>
            <a:r>
              <a:rPr lang="en-US" altLang="pl-P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your relations, stocks, products, and business operations from online application;</a:t>
            </a:r>
          </a:p>
          <a:p>
            <a:r>
              <a:rPr lang="en-US" altLang="pl-P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your business from everywhere without any application requirement;</a:t>
            </a:r>
          </a:p>
          <a:p>
            <a:r>
              <a:rPr lang="en-US" altLang="pl-P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and process all data in one place, which makes generating reports and calculations easier.</a:t>
            </a:r>
          </a:p>
          <a:p>
            <a:endParaRPr lang="en-US" altLang="pl-PL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altLang="pl-PL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E989939-6374-4044-A3BC-77C29A507A0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260648"/>
            <a:ext cx="8910638" cy="863600"/>
          </a:xfrm>
        </p:spPr>
        <p:txBody>
          <a:bodyPr/>
          <a:lstStyle/>
          <a:p>
            <a:r>
              <a:rPr lang="pl-PL" alt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l-PL" altLang="pl-P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pl-PL" altLang="pl-P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pl-PL" altLang="pl-PL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pl-PL" altLang="pl-P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Diagram&#10;&#10;Description automatically generated">
            <a:extLst>
              <a:ext uri="{FF2B5EF4-FFF2-40B4-BE49-F238E27FC236}">
                <a16:creationId xmlns:a16="http://schemas.microsoft.com/office/drawing/2014/main" id="{C2504BEF-BA31-814E-8D73-90D6E1B18C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" r="422"/>
          <a:stretch>
            <a:fillRect/>
          </a:stretch>
        </p:blipFill>
        <p:spPr>
          <a:xfrm>
            <a:off x="107950" y="1628775"/>
            <a:ext cx="4284663" cy="4321175"/>
          </a:xfrm>
        </p:spPr>
      </p:pic>
      <p:sp>
        <p:nvSpPr>
          <p:cNvPr id="15363" name="Symbol zastępczy zawartości 2">
            <a:extLst>
              <a:ext uri="{FF2B5EF4-FFF2-40B4-BE49-F238E27FC236}">
                <a16:creationId xmlns:a16="http://schemas.microsoft.com/office/drawing/2014/main" id="{6C0B20C4-892F-9E4F-99B4-8B20412591D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0" y="1844675"/>
            <a:ext cx="4464050" cy="4321175"/>
          </a:xfrm>
        </p:spPr>
        <p:txBody>
          <a:bodyPr/>
          <a:lstStyle/>
          <a:p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b="1" dirty="0"/>
              <a:t>Make your business more agile;</a:t>
            </a:r>
          </a:p>
          <a:p>
            <a:r>
              <a:rPr lang="en-US" sz="2200" b="1" dirty="0"/>
              <a:t>Save on unnecessary costs;</a:t>
            </a:r>
          </a:p>
          <a:p>
            <a:r>
              <a:rPr lang="en-US" sz="2200" b="1" dirty="0"/>
              <a:t>Avoid data lost;</a:t>
            </a:r>
          </a:p>
          <a:p>
            <a:r>
              <a:rPr lang="en-US" sz="2200" b="1" dirty="0"/>
              <a:t>Improve security and; accessibility;</a:t>
            </a:r>
          </a:p>
          <a:p>
            <a:r>
              <a:rPr lang="en-US" sz="2200" b="1" dirty="0"/>
              <a:t>Grow your business;</a:t>
            </a:r>
          </a:p>
          <a:p>
            <a:endParaRPr lang="en-US" sz="2200" b="1" dirty="0"/>
          </a:p>
          <a:p>
            <a:endParaRPr lang="pl-PL" altLang="pl-PL" sz="2200" dirty="0"/>
          </a:p>
        </p:txBody>
      </p:sp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46D2C981-3E3E-224D-8922-60D5FB3685F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950" y="115888"/>
            <a:ext cx="8910638" cy="865187"/>
          </a:xfrm>
        </p:spPr>
        <p:txBody>
          <a:bodyPr/>
          <a:lstStyle/>
          <a:p>
            <a:r>
              <a:rPr lang="en-US" dirty="0"/>
              <a:t>Justification</a:t>
            </a:r>
            <a:endParaRPr lang="pl-PL" altLang="pl-PL" dirty="0"/>
          </a:p>
        </p:txBody>
      </p:sp>
      <p:sp>
        <p:nvSpPr>
          <p:cNvPr id="15365" name="Symbol zastępczy tekstu 4">
            <a:extLst>
              <a:ext uri="{FF2B5EF4-FFF2-40B4-BE49-F238E27FC236}">
                <a16:creationId xmlns:a16="http://schemas.microsoft.com/office/drawing/2014/main" id="{32E57092-3A08-DA4E-A3A3-F5C7A8ECF1F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7950" y="1120775"/>
            <a:ext cx="8928100" cy="508000"/>
          </a:xfrm>
        </p:spPr>
        <p:txBody>
          <a:bodyPr/>
          <a:lstStyle/>
          <a:p>
            <a:r>
              <a:rPr lang="pl-PL" altLang="pl-PL" dirty="0" err="1"/>
              <a:t>Why</a:t>
            </a:r>
            <a:r>
              <a:rPr lang="pl-PL" altLang="pl-PL" dirty="0"/>
              <a:t> </a:t>
            </a:r>
            <a:r>
              <a:rPr lang="pl-PL" altLang="pl-PL" dirty="0" err="1"/>
              <a:t>are</a:t>
            </a:r>
            <a:r>
              <a:rPr lang="pl-PL" altLang="pl-PL" dirty="0"/>
              <a:t> </a:t>
            </a:r>
            <a:r>
              <a:rPr lang="pl-PL" altLang="pl-PL" dirty="0" err="1"/>
              <a:t>you</a:t>
            </a:r>
            <a:r>
              <a:rPr lang="pl-PL" altLang="pl-PL" dirty="0"/>
              <a:t> </a:t>
            </a:r>
            <a:r>
              <a:rPr lang="pl-PL" altLang="pl-PL" dirty="0" err="1"/>
              <a:t>going</a:t>
            </a:r>
            <a:r>
              <a:rPr lang="pl-PL" altLang="pl-PL" dirty="0"/>
              <a:t> to do </a:t>
            </a:r>
            <a:r>
              <a:rPr lang="pl-PL" altLang="pl-PL" dirty="0" err="1"/>
              <a:t>it</a:t>
            </a:r>
            <a:r>
              <a:rPr lang="pl-PL" altLang="pl-PL" dirty="0"/>
              <a:t>?</a:t>
            </a:r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1">
            <a:extLst>
              <a:ext uri="{FF2B5EF4-FFF2-40B4-BE49-F238E27FC236}">
                <a16:creationId xmlns:a16="http://schemas.microsoft.com/office/drawing/2014/main" id="{F460C4DD-D0E1-2842-AD69-D7F54C028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628775"/>
            <a:ext cx="4319588" cy="4464050"/>
          </a:xfrm>
        </p:spPr>
        <p:txBody>
          <a:bodyPr/>
          <a:lstStyle/>
          <a:p>
            <a:r>
              <a:rPr lang="en-US" altLang="pl-PL" sz="2400" dirty="0"/>
              <a:t>Manage all business from one point;</a:t>
            </a:r>
          </a:p>
          <a:p>
            <a:r>
              <a:rPr lang="en-US" altLang="pl-PL" sz="2400" dirty="0"/>
              <a:t>Access your data from anywhere;</a:t>
            </a:r>
          </a:p>
          <a:p>
            <a:r>
              <a:rPr lang="en-US" altLang="pl-PL" sz="2400" dirty="0"/>
              <a:t>Store all of your sensitive data in one place;</a:t>
            </a:r>
          </a:p>
          <a:p>
            <a:r>
              <a:rPr lang="en-US" altLang="pl-PL" sz="2400" dirty="0"/>
              <a:t>Use data of different modules to create relational processes;</a:t>
            </a:r>
          </a:p>
          <a:p>
            <a:pPr marL="0" indent="0">
              <a:buNone/>
            </a:pPr>
            <a:endParaRPr lang="en-US" altLang="pl-PL" sz="2400" dirty="0"/>
          </a:p>
          <a:p>
            <a:pPr marL="0" indent="0">
              <a:buNone/>
            </a:pPr>
            <a:r>
              <a:rPr lang="en-US" altLang="pl-PL" sz="1800" b="1" dirty="0"/>
              <a:t>     contacts + products = trade operations.</a:t>
            </a:r>
            <a:endParaRPr lang="pl-PL" altLang="pl-PL" sz="1800" b="1" dirty="0"/>
          </a:p>
        </p:txBody>
      </p:sp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0C02BA2F-9B4A-C745-99FD-642B677829A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97413" y="1628775"/>
            <a:ext cx="4321175" cy="4464050"/>
          </a:xfrm>
        </p:spPr>
        <p:txBody>
          <a:bodyPr/>
          <a:lstStyle/>
          <a:p>
            <a:r>
              <a:rPr lang="pl-PL" altLang="pl-PL" sz="2600" dirty="0"/>
              <a:t>Lack of integration</a:t>
            </a:r>
            <a:r>
              <a:rPr lang="en-US" altLang="pl-PL" sz="2600" dirty="0"/>
              <a:t>;</a:t>
            </a:r>
            <a:endParaRPr lang="pl-PL" altLang="pl-PL" sz="2600" dirty="0"/>
          </a:p>
          <a:p>
            <a:r>
              <a:rPr lang="pl-PL" altLang="pl-PL" sz="2600" dirty="0"/>
              <a:t>Keep performance up to date</a:t>
            </a:r>
            <a:r>
              <a:rPr lang="en-US" altLang="pl-PL" sz="2600" dirty="0"/>
              <a:t>;</a:t>
            </a:r>
            <a:endParaRPr lang="pl-PL" altLang="pl-PL" sz="2600" dirty="0"/>
          </a:p>
          <a:p>
            <a:r>
              <a:rPr lang="pl-PL" altLang="pl-PL" sz="2600" dirty="0"/>
              <a:t>Lack of business knowledge</a:t>
            </a:r>
            <a:r>
              <a:rPr lang="en-US" altLang="pl-PL" sz="2600" dirty="0"/>
              <a:t>;</a:t>
            </a:r>
            <a:endParaRPr lang="pl-PL" altLang="pl-PL" sz="2600" dirty="0"/>
          </a:p>
          <a:p>
            <a:endParaRPr lang="pl-PL" altLang="pl-PL" sz="2600" dirty="0"/>
          </a:p>
          <a:p>
            <a:endParaRPr lang="pl-PL" altLang="pl-PL" sz="2600" dirty="0"/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39FF5897-3282-0048-BEF9-C4548447D7D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950" y="115888"/>
            <a:ext cx="8910638" cy="865187"/>
          </a:xfrm>
        </p:spPr>
        <p:txBody>
          <a:bodyPr/>
          <a:lstStyle/>
          <a:p>
            <a:r>
              <a:rPr lang="pl-PL" altLang="pl-PL" dirty="0"/>
              <a:t>Project </a:t>
            </a:r>
            <a:r>
              <a:rPr lang="pl-PL" altLang="pl-PL" dirty="0" err="1"/>
              <a:t>scope</a:t>
            </a:r>
            <a:r>
              <a:rPr lang="pl-PL" altLang="pl-PL" dirty="0"/>
              <a:t> and </a:t>
            </a:r>
            <a:r>
              <a:rPr lang="pl-PL" altLang="pl-PL" dirty="0" err="1"/>
              <a:t>risks</a:t>
            </a:r>
            <a:endParaRPr lang="pl-PL" altLang="pl-PL" dirty="0"/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1F6EBCDE-1E92-8746-8EC9-57D1D405FE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7950" y="1120775"/>
            <a:ext cx="4319588" cy="508000"/>
          </a:xfrm>
        </p:spPr>
        <p:txBody>
          <a:bodyPr/>
          <a:lstStyle/>
          <a:p>
            <a:r>
              <a:rPr lang="pl-PL" altLang="pl-PL" sz="2000" dirty="0" err="1"/>
              <a:t>Scopes</a:t>
            </a:r>
            <a:endParaRPr lang="pl-PL" altLang="pl-PL" sz="2000" dirty="0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D1D5CDD9-F70C-A44B-ACFF-C6DEBF63256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97413" y="1120775"/>
            <a:ext cx="4321175" cy="508000"/>
          </a:xfrm>
        </p:spPr>
        <p:txBody>
          <a:bodyPr/>
          <a:lstStyle/>
          <a:p>
            <a:r>
              <a:rPr lang="pl-PL" altLang="pl-PL" sz="2000" dirty="0" err="1"/>
              <a:t>Risks</a:t>
            </a:r>
            <a:endParaRPr lang="pl-PL" altLang="pl-PL" sz="2000" dirty="0"/>
          </a:p>
        </p:txBody>
      </p:sp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1">
            <a:extLst>
              <a:ext uri="{FF2B5EF4-FFF2-40B4-BE49-F238E27FC236}">
                <a16:creationId xmlns:a16="http://schemas.microsoft.com/office/drawing/2014/main" id="{F460C4DD-D0E1-2842-AD69-D7F54C028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628775"/>
            <a:ext cx="4319588" cy="4464050"/>
          </a:xfrm>
        </p:spPr>
        <p:txBody>
          <a:bodyPr/>
          <a:lstStyle/>
          <a:p>
            <a:r>
              <a:rPr lang="en-US" altLang="pl-PL" sz="2600" dirty="0"/>
              <a:t>Users – Create, Update and Delete users who can access to tenant.</a:t>
            </a:r>
          </a:p>
          <a:p>
            <a:r>
              <a:rPr lang="en-US" altLang="pl-PL" sz="2600" dirty="0"/>
              <a:t>Relations – Create, Update and Delete contact and partner lists.</a:t>
            </a:r>
          </a:p>
          <a:p>
            <a:r>
              <a:rPr lang="en-US" altLang="pl-PL" sz="2600" dirty="0"/>
              <a:t>Warehouse – List of stocks and products of company</a:t>
            </a:r>
            <a:endParaRPr lang="pl-PL" altLang="pl-PL" sz="2600" dirty="0"/>
          </a:p>
        </p:txBody>
      </p:sp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0C02BA2F-9B4A-C745-99FD-642B677829A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97413" y="1628775"/>
            <a:ext cx="4321175" cy="4464050"/>
          </a:xfrm>
        </p:spPr>
        <p:txBody>
          <a:bodyPr/>
          <a:lstStyle/>
          <a:p>
            <a:r>
              <a:rPr lang="en-US" altLang="pl-PL" dirty="0"/>
              <a:t>Authentication and Authorization system</a:t>
            </a:r>
          </a:p>
          <a:p>
            <a:r>
              <a:rPr lang="en-US" altLang="pl-PL" dirty="0"/>
              <a:t>Operations – Create Trade and Finance operations which are related with contact lists (Relations module) and products (Warehouse module)</a:t>
            </a:r>
            <a:endParaRPr lang="pl-PL" altLang="pl-PL" dirty="0"/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39FF5897-3282-0048-BEF9-C4548447D7D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950" y="115888"/>
            <a:ext cx="8910638" cy="865187"/>
          </a:xfrm>
        </p:spPr>
        <p:txBody>
          <a:bodyPr/>
          <a:lstStyle/>
          <a:p>
            <a:r>
              <a:rPr lang="en-US" dirty="0"/>
              <a:t>Features to be implemented</a:t>
            </a:r>
            <a:endParaRPr lang="pl-PL" altLang="pl-PL" dirty="0"/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1F6EBCDE-1E92-8746-8EC9-57D1D405FE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7950" y="1120775"/>
            <a:ext cx="4319588" cy="508000"/>
          </a:xfrm>
        </p:spPr>
        <p:txBody>
          <a:bodyPr/>
          <a:lstStyle/>
          <a:p>
            <a:r>
              <a:rPr lang="en-US" altLang="pl-PL" sz="2000" dirty="0"/>
              <a:t>Primary (must have)</a:t>
            </a:r>
            <a:endParaRPr lang="pl-PL" altLang="pl-PL" sz="2000" dirty="0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D1D5CDD9-F70C-A44B-ACFF-C6DEBF63256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97413" y="1120775"/>
            <a:ext cx="4321175" cy="508000"/>
          </a:xfrm>
        </p:spPr>
        <p:txBody>
          <a:bodyPr/>
          <a:lstStyle/>
          <a:p>
            <a:r>
              <a:rPr lang="en-US" altLang="pl-PL" sz="2000" dirty="0"/>
              <a:t>Secondary (extended)</a:t>
            </a:r>
            <a:endParaRPr lang="pl-PL" altLang="pl-PL" sz="2000" dirty="0"/>
          </a:p>
        </p:txBody>
      </p:sp>
    </p:spTree>
    <p:extLst>
      <p:ext uri="{BB962C8B-B14F-4D97-AF65-F5344CB8AC3E}">
        <p14:creationId xmlns:p14="http://schemas.microsoft.com/office/powerpoint/2010/main" val="2585657550"/>
      </p:ext>
    </p:extLst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46D2C981-3E3E-224D-8922-60D5FB3685F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950" y="115888"/>
            <a:ext cx="8910638" cy="865187"/>
          </a:xfrm>
        </p:spPr>
        <p:txBody>
          <a:bodyPr/>
          <a:lstStyle/>
          <a:p>
            <a:r>
              <a:rPr lang="en-US" dirty="0"/>
              <a:t>Techniques &amp; Technologies </a:t>
            </a:r>
            <a:endParaRPr lang="pl-PL" altLang="pl-PL" dirty="0"/>
          </a:p>
        </p:txBody>
      </p:sp>
      <p:sp>
        <p:nvSpPr>
          <p:cNvPr id="15365" name="Symbol zastępczy tekstu 4">
            <a:extLst>
              <a:ext uri="{FF2B5EF4-FFF2-40B4-BE49-F238E27FC236}">
                <a16:creationId xmlns:a16="http://schemas.microsoft.com/office/drawing/2014/main" id="{32E57092-3A08-DA4E-A3A3-F5C7A8ECF1F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7950" y="1120775"/>
            <a:ext cx="8928100" cy="508000"/>
          </a:xfrm>
        </p:spPr>
        <p:txBody>
          <a:bodyPr/>
          <a:lstStyle/>
          <a:p>
            <a:r>
              <a:rPr lang="en-US" altLang="pl-PL" dirty="0"/>
              <a:t>What stack are you going to use?</a:t>
            </a:r>
            <a:endParaRPr lang="pl-PL" altLang="pl-PL" dirty="0"/>
          </a:p>
        </p:txBody>
      </p:sp>
      <p:pic>
        <p:nvPicPr>
          <p:cNvPr id="2054" name="Picture 6" descr="What Reason is MERN Stack considered the Best for Developing Web Apps? |  Rlogical Techsoft Pvt Ltd">
            <a:extLst>
              <a:ext uri="{FF2B5EF4-FFF2-40B4-BE49-F238E27FC236}">
                <a16:creationId xmlns:a16="http://schemas.microsoft.com/office/drawing/2014/main" id="{D4FC8A5B-F33B-4B36-881A-0ADCDC61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36" y="1768475"/>
            <a:ext cx="7524328" cy="395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278320"/>
      </p:ext>
    </p:extLst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1">
            <a:extLst>
              <a:ext uri="{FF2B5EF4-FFF2-40B4-BE49-F238E27FC236}">
                <a16:creationId xmlns:a16="http://schemas.microsoft.com/office/drawing/2014/main" id="{F460C4DD-D0E1-2842-AD69-D7F54C028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" y="1628775"/>
            <a:ext cx="4319588" cy="4464050"/>
          </a:xfrm>
        </p:spPr>
        <p:txBody>
          <a:bodyPr/>
          <a:lstStyle/>
          <a:p>
            <a:r>
              <a:rPr lang="en-US" altLang="pl-PL" sz="2400" dirty="0" err="1"/>
              <a:t>npm</a:t>
            </a:r>
            <a:endParaRPr lang="en-US" altLang="pl-PL" sz="2400" dirty="0"/>
          </a:p>
          <a:p>
            <a:r>
              <a:rPr lang="en-US" altLang="pl-PL" sz="2400" dirty="0"/>
              <a:t>docker</a:t>
            </a:r>
          </a:p>
          <a:p>
            <a:r>
              <a:rPr lang="en-US" altLang="pl-PL" sz="2400" dirty="0"/>
              <a:t>Heroku / AWS </a:t>
            </a:r>
            <a:endParaRPr lang="pl-PL" altLang="pl-PL" sz="2400" dirty="0"/>
          </a:p>
        </p:txBody>
      </p:sp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0C02BA2F-9B4A-C745-99FD-642B677829A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97413" y="1628775"/>
            <a:ext cx="4321175" cy="4464050"/>
          </a:xfrm>
        </p:spPr>
        <p:txBody>
          <a:bodyPr/>
          <a:lstStyle/>
          <a:p>
            <a:r>
              <a:rPr lang="en-US" altLang="pl-PL" sz="2600" dirty="0"/>
              <a:t>laptop or pc;</a:t>
            </a:r>
          </a:p>
          <a:p>
            <a:r>
              <a:rPr lang="en-US" altLang="pl-PL" sz="2600" dirty="0"/>
              <a:t>&gt; 4gb rams;</a:t>
            </a:r>
          </a:p>
          <a:p>
            <a:r>
              <a:rPr lang="en-US" altLang="pl-PL" sz="2600" dirty="0"/>
              <a:t>internet connection;</a:t>
            </a:r>
          </a:p>
          <a:p>
            <a:r>
              <a:rPr lang="en-US" altLang="pl-PL" sz="2600" dirty="0"/>
              <a:t>stable browser – google chrome, </a:t>
            </a:r>
            <a:r>
              <a:rPr lang="en-US" altLang="pl-PL" sz="2600" dirty="0" err="1"/>
              <a:t>mozilla</a:t>
            </a:r>
            <a:r>
              <a:rPr lang="en-US" altLang="pl-PL" sz="2600" dirty="0"/>
              <a:t>, opera, safari;</a:t>
            </a:r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39FF5897-3282-0048-BEF9-C4548447D7D8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07950" y="115888"/>
            <a:ext cx="8910638" cy="865187"/>
          </a:xfrm>
        </p:spPr>
        <p:txBody>
          <a:bodyPr/>
          <a:lstStyle/>
          <a:p>
            <a:r>
              <a:rPr lang="en-US" altLang="pl-PL" sz="4000" dirty="0"/>
              <a:t>Deployment &amp; hardware requirements</a:t>
            </a:r>
            <a:endParaRPr lang="pl-PL" altLang="pl-PL" sz="4000" dirty="0"/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1F6EBCDE-1E92-8746-8EC9-57D1D405FE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7950" y="1120775"/>
            <a:ext cx="4319588" cy="508000"/>
          </a:xfrm>
        </p:spPr>
        <p:txBody>
          <a:bodyPr/>
          <a:lstStyle/>
          <a:p>
            <a:r>
              <a:rPr lang="en-US" altLang="pl-PL" sz="2000" dirty="0"/>
              <a:t>Install / Deploy technologies</a:t>
            </a:r>
            <a:endParaRPr lang="pl-PL" altLang="pl-PL" sz="2000" dirty="0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D1D5CDD9-F70C-A44B-ACFF-C6DEBF63256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97413" y="1120775"/>
            <a:ext cx="4321175" cy="508000"/>
          </a:xfrm>
        </p:spPr>
        <p:txBody>
          <a:bodyPr/>
          <a:lstStyle/>
          <a:p>
            <a:r>
              <a:rPr lang="en-US" altLang="pl-PL" sz="2000" dirty="0"/>
              <a:t>Hard / Software requirements</a:t>
            </a:r>
            <a:endParaRPr lang="pl-PL" altLang="pl-PL" sz="2000" dirty="0"/>
          </a:p>
        </p:txBody>
      </p:sp>
    </p:spTree>
    <p:extLst>
      <p:ext uri="{BB962C8B-B14F-4D97-AF65-F5344CB8AC3E}">
        <p14:creationId xmlns:p14="http://schemas.microsoft.com/office/powerpoint/2010/main" val="708554873"/>
      </p:ext>
    </p:extLst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0B0689FA-9FE1-CD4E-949C-5A14C262D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18" y="1557338"/>
            <a:ext cx="8910638" cy="4535487"/>
          </a:xfrm>
        </p:spPr>
        <p:txBody>
          <a:bodyPr/>
          <a:lstStyle/>
          <a:p>
            <a:r>
              <a:rPr lang="en-US" alt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Dynamics </a:t>
            </a:r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run their business and improve their results using artificial intelligence-driven insights.</a:t>
            </a:r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SAP Business One is a comprehensive ERP application that helps users manage all aspects of their business affordably. </a:t>
            </a:r>
            <a:endParaRPr lang="en-US" alt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Acumatica </a:t>
            </a:r>
            <a:r>
              <a:rPr lang="en-US" alt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application is going to be cloud app, what means that managers can access their businesses from anywhere if they have internet connection.</a:t>
            </a:r>
          </a:p>
          <a:p>
            <a:r>
              <a:rPr lang="en-US" alt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Micro, </a:t>
            </a:r>
            <a:r>
              <a:rPr lang="en-US" altLang="pl-P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ERPNext</a:t>
            </a:r>
            <a:r>
              <a:rPr lang="en-US" alt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pl-PL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odoo</a:t>
            </a:r>
            <a:r>
              <a:rPr lang="en-US" alt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Oracle NET Suite, etc.</a:t>
            </a:r>
            <a:endParaRPr lang="pl-PL" alt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E989939-6374-4044-A3BC-77C29A507A0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260648"/>
            <a:ext cx="8910638" cy="863600"/>
          </a:xfrm>
        </p:spPr>
        <p:txBody>
          <a:bodyPr/>
          <a:lstStyle/>
          <a:p>
            <a:r>
              <a:rPr lang="en-US" altLang="pl-PL" sz="3400" b="1" dirty="0"/>
              <a:t>State of Art</a:t>
            </a:r>
            <a:endParaRPr lang="pl-PL" alt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3538659437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0B0689FA-9FE1-CD4E-949C-5A14C262D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818" y="1557338"/>
            <a:ext cx="8910638" cy="4535487"/>
          </a:xfrm>
        </p:spPr>
        <p:txBody>
          <a:bodyPr/>
          <a:lstStyle/>
          <a:p>
            <a:r>
              <a:rPr lang="en-US" altLang="pl-PL" sz="2000" dirty="0"/>
              <a:t>First month</a:t>
            </a:r>
          </a:p>
          <a:p>
            <a:pPr lvl="1"/>
            <a:r>
              <a:rPr lang="en-US" altLang="pl-PL" sz="2000" dirty="0"/>
              <a:t>Authentication / Authorization</a:t>
            </a:r>
          </a:p>
          <a:p>
            <a:pPr lvl="1"/>
            <a:r>
              <a:rPr lang="en-US" altLang="pl-PL" sz="2000" dirty="0"/>
              <a:t>Users module</a:t>
            </a:r>
            <a:endParaRPr lang="en-US" altLang="pl-PL" sz="1600" dirty="0"/>
          </a:p>
          <a:p>
            <a:r>
              <a:rPr lang="en-US" altLang="pl-PL" sz="2000" dirty="0"/>
              <a:t>Second month</a:t>
            </a:r>
          </a:p>
          <a:p>
            <a:pPr lvl="1"/>
            <a:r>
              <a:rPr lang="en-US" altLang="pl-PL" sz="2000" dirty="0"/>
              <a:t>Relations module</a:t>
            </a:r>
          </a:p>
          <a:p>
            <a:pPr lvl="1"/>
            <a:r>
              <a:rPr lang="en-US" altLang="pl-PL" sz="2000" dirty="0"/>
              <a:t>Stocks module</a:t>
            </a:r>
          </a:p>
          <a:p>
            <a:r>
              <a:rPr lang="en-US" altLang="pl-PL" sz="2000" dirty="0"/>
              <a:t>Third month</a:t>
            </a:r>
          </a:p>
          <a:p>
            <a:pPr lvl="1"/>
            <a:r>
              <a:rPr lang="en-US" altLang="pl-PL" sz="2000" dirty="0"/>
              <a:t>Trade operations</a:t>
            </a:r>
          </a:p>
          <a:p>
            <a:pPr lvl="1"/>
            <a:r>
              <a:rPr lang="en-US" altLang="pl-PL" sz="2000" dirty="0"/>
              <a:t>Unit testing </a:t>
            </a:r>
          </a:p>
          <a:p>
            <a:pPr lvl="1"/>
            <a:r>
              <a:rPr lang="en-US" altLang="pl-PL" sz="2000" dirty="0"/>
              <a:t>Deployment</a:t>
            </a:r>
            <a:endParaRPr lang="pl-PL" altLang="pl-PL" sz="2000" dirty="0"/>
          </a:p>
          <a:p>
            <a:endParaRPr lang="pl-PL" altLang="pl-P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CE989939-6374-4044-A3BC-77C29A507A02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0175" y="260648"/>
            <a:ext cx="8910638" cy="863600"/>
          </a:xfrm>
        </p:spPr>
        <p:txBody>
          <a:bodyPr/>
          <a:lstStyle/>
          <a:p>
            <a:r>
              <a:rPr lang="en-US" altLang="pl-PL" sz="3400" b="1" dirty="0"/>
              <a:t>Milestones</a:t>
            </a:r>
            <a:endParaRPr lang="pl-PL" alt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3266292212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prezentacja_v1_2017-03_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prezentacja_v1_2017-03_pl</Template>
  <TotalTime>248</TotalTime>
  <Words>475</Words>
  <Application>Microsoft Macintosh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prezentacja_v1_2017-03_pl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Tural Hajiyev</dc:creator>
  <cp:lastModifiedBy>Tural Hajiyev</cp:lastModifiedBy>
  <cp:revision>1</cp:revision>
  <cp:lastPrinted>2017-02-27T13:04:03Z</cp:lastPrinted>
  <dcterms:created xsi:type="dcterms:W3CDTF">2022-03-12T15:08:59Z</dcterms:created>
  <dcterms:modified xsi:type="dcterms:W3CDTF">2022-03-14T07:03:06Z</dcterms:modified>
</cp:coreProperties>
</file>