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256" r:id="rId2"/>
    <p:sldId id="273" r:id="rId3"/>
    <p:sldId id="267" r:id="rId4"/>
    <p:sldId id="277" r:id="rId5"/>
    <p:sldId id="281" r:id="rId6"/>
    <p:sldId id="275" r:id="rId7"/>
    <p:sldId id="282" r:id="rId8"/>
    <p:sldId id="285" r:id="rId9"/>
    <p:sldId id="279" r:id="rId10"/>
    <p:sldId id="284" r:id="rId11"/>
    <p:sldId id="283" r:id="rId12"/>
    <p:sldId id="289" r:id="rId13"/>
    <p:sldId id="291" r:id="rId14"/>
    <p:sldId id="286" r:id="rId15"/>
    <p:sldId id="292" r:id="rId16"/>
    <p:sldId id="293" r:id="rId17"/>
    <p:sldId id="272" r:id="rId18"/>
    <p:sldId id="287" r:id="rId19"/>
    <p:sldId id="294" r:id="rId20"/>
    <p:sldId id="295" r:id="rId21"/>
    <p:sldId id="288" r:id="rId22"/>
    <p:sldId id="296" r:id="rId23"/>
    <p:sldId id="280" r:id="rId24"/>
    <p:sldId id="297" r:id="rId25"/>
    <p:sldId id="298" r:id="rId26"/>
    <p:sldId id="300" r:id="rId27"/>
    <p:sldId id="301" r:id="rId28"/>
    <p:sldId id="312" r:id="rId29"/>
    <p:sldId id="302" r:id="rId30"/>
    <p:sldId id="303" r:id="rId31"/>
    <p:sldId id="304" r:id="rId32"/>
    <p:sldId id="311" r:id="rId33"/>
    <p:sldId id="305" r:id="rId34"/>
    <p:sldId id="306" r:id="rId35"/>
    <p:sldId id="307" r:id="rId36"/>
    <p:sldId id="309" r:id="rId37"/>
    <p:sldId id="310" r:id="rId38"/>
    <p:sldId id="308" r:id="rId39"/>
    <p:sldId id="313" r:id="rId40"/>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FD9B2-CD68-4AFC-86D0-5D46CEBCFC10}" v="107" dt="2022-04-08T08:13:11.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7" autoAdjust="0"/>
    <p:restoredTop sz="94700" autoAdjust="0"/>
  </p:normalViewPr>
  <p:slideViewPr>
    <p:cSldViewPr snapToObjects="1">
      <p:cViewPr varScale="1">
        <p:scale>
          <a:sx n="76" d="100"/>
          <a:sy n="76" d="100"/>
        </p:scale>
        <p:origin x="54" y="1014"/>
      </p:cViewPr>
      <p:guideLst/>
    </p:cSldViewPr>
  </p:slideViewPr>
  <p:outlineViewPr>
    <p:cViewPr>
      <p:scale>
        <a:sx n="33" d="100"/>
        <a:sy n="33" d="100"/>
      </p:scale>
      <p:origin x="0" y="-2586"/>
    </p:cViewPr>
  </p:outlin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al Hajiyev" userId="d011716554728b4e" providerId="LiveId" clId="{00DFD9B2-CD68-4AFC-86D0-5D46CEBCFC10}"/>
    <pc:docChg chg="undo custSel addSld delSld modSld sldOrd">
      <pc:chgData name="Tural Hajiyev" userId="d011716554728b4e" providerId="LiveId" clId="{00DFD9B2-CD68-4AFC-86D0-5D46CEBCFC10}" dt="2022-04-08T08:13:24.701" v="7727" actId="20577"/>
      <pc:docMkLst>
        <pc:docMk/>
      </pc:docMkLst>
      <pc:sldChg chg="del ord">
        <pc:chgData name="Tural Hajiyev" userId="d011716554728b4e" providerId="LiveId" clId="{00DFD9B2-CD68-4AFC-86D0-5D46CEBCFC10}" dt="2022-04-07T09:18:35.490" v="2" actId="47"/>
        <pc:sldMkLst>
          <pc:docMk/>
          <pc:sldMk cId="0" sldId="257"/>
        </pc:sldMkLst>
      </pc:sldChg>
      <pc:sldChg chg="add del">
        <pc:chgData name="Tural Hajiyev" userId="d011716554728b4e" providerId="LiveId" clId="{00DFD9B2-CD68-4AFC-86D0-5D46CEBCFC10}" dt="2022-04-07T21:32:32.674" v="703" actId="47"/>
        <pc:sldMkLst>
          <pc:docMk/>
          <pc:sldMk cId="739940695" sldId="258"/>
        </pc:sldMkLst>
      </pc:sldChg>
      <pc:sldChg chg="modSp del mod">
        <pc:chgData name="Tural Hajiyev" userId="d011716554728b4e" providerId="LiveId" clId="{00DFD9B2-CD68-4AFC-86D0-5D46CEBCFC10}" dt="2022-04-07T21:33:46.089" v="719" actId="47"/>
        <pc:sldMkLst>
          <pc:docMk/>
          <pc:sldMk cId="0" sldId="259"/>
        </pc:sldMkLst>
        <pc:spChg chg="mod">
          <ac:chgData name="Tural Hajiyev" userId="d011716554728b4e" providerId="LiveId" clId="{00DFD9B2-CD68-4AFC-86D0-5D46CEBCFC10}" dt="2022-04-07T19:52:00.127" v="280" actId="21"/>
          <ac:spMkLst>
            <pc:docMk/>
            <pc:sldMk cId="0" sldId="259"/>
            <ac:spMk id="15364" creationId="{5B1CF39B-59E9-42DF-93F9-13B047A7BA86}"/>
          </ac:spMkLst>
        </pc:spChg>
      </pc:sldChg>
      <pc:sldChg chg="del">
        <pc:chgData name="Tural Hajiyev" userId="d011716554728b4e" providerId="LiveId" clId="{00DFD9B2-CD68-4AFC-86D0-5D46CEBCFC10}" dt="2022-04-07T21:33:46.780" v="720" actId="47"/>
        <pc:sldMkLst>
          <pc:docMk/>
          <pc:sldMk cId="0" sldId="260"/>
        </pc:sldMkLst>
      </pc:sldChg>
      <pc:sldChg chg="add del ord">
        <pc:chgData name="Tural Hajiyev" userId="d011716554728b4e" providerId="LiveId" clId="{00DFD9B2-CD68-4AFC-86D0-5D46CEBCFC10}" dt="2022-04-07T22:50:39.426" v="3290" actId="47"/>
        <pc:sldMkLst>
          <pc:docMk/>
          <pc:sldMk cId="2117864299" sldId="261"/>
        </pc:sldMkLst>
      </pc:sldChg>
      <pc:sldChg chg="del">
        <pc:chgData name="Tural Hajiyev" userId="d011716554728b4e" providerId="LiveId" clId="{00DFD9B2-CD68-4AFC-86D0-5D46CEBCFC10}" dt="2022-04-07T21:33:47.599" v="721" actId="47"/>
        <pc:sldMkLst>
          <pc:docMk/>
          <pc:sldMk cId="0" sldId="262"/>
        </pc:sldMkLst>
      </pc:sldChg>
      <pc:sldChg chg="del">
        <pc:chgData name="Tural Hajiyev" userId="d011716554728b4e" providerId="LiveId" clId="{00DFD9B2-CD68-4AFC-86D0-5D46CEBCFC10}" dt="2022-04-07T21:33:48" v="722" actId="47"/>
        <pc:sldMkLst>
          <pc:docMk/>
          <pc:sldMk cId="0" sldId="263"/>
        </pc:sldMkLst>
      </pc:sldChg>
      <pc:sldChg chg="del">
        <pc:chgData name="Tural Hajiyev" userId="d011716554728b4e" providerId="LiveId" clId="{00DFD9B2-CD68-4AFC-86D0-5D46CEBCFC10}" dt="2022-04-07T21:33:48.501" v="723" actId="47"/>
        <pc:sldMkLst>
          <pc:docMk/>
          <pc:sldMk cId="0" sldId="264"/>
        </pc:sldMkLst>
      </pc:sldChg>
      <pc:sldChg chg="del">
        <pc:chgData name="Tural Hajiyev" userId="d011716554728b4e" providerId="LiveId" clId="{00DFD9B2-CD68-4AFC-86D0-5D46CEBCFC10}" dt="2022-04-07T09:24:51.396" v="86" actId="47"/>
        <pc:sldMkLst>
          <pc:docMk/>
          <pc:sldMk cId="1167575561" sldId="265"/>
        </pc:sldMkLst>
      </pc:sldChg>
      <pc:sldChg chg="add del ord">
        <pc:chgData name="Tural Hajiyev" userId="d011716554728b4e" providerId="LiveId" clId="{00DFD9B2-CD68-4AFC-86D0-5D46CEBCFC10}" dt="2022-04-07T21:32:27.022" v="702" actId="47"/>
        <pc:sldMkLst>
          <pc:docMk/>
          <pc:sldMk cId="715979892" sldId="266"/>
        </pc:sldMkLst>
      </pc:sldChg>
      <pc:sldChg chg="del">
        <pc:chgData name="Tural Hajiyev" userId="d011716554728b4e" providerId="LiveId" clId="{00DFD9B2-CD68-4AFC-86D0-5D46CEBCFC10}" dt="2022-04-07T09:24:53.793" v="87" actId="2696"/>
        <pc:sldMkLst>
          <pc:docMk/>
          <pc:sldMk cId="1130043791" sldId="266"/>
        </pc:sldMkLst>
      </pc:sldChg>
      <pc:sldChg chg="delSp modSp add mod ord">
        <pc:chgData name="Tural Hajiyev" userId="d011716554728b4e" providerId="LiveId" clId="{00DFD9B2-CD68-4AFC-86D0-5D46CEBCFC10}" dt="2022-04-07T22:07:11.590" v="1711"/>
        <pc:sldMkLst>
          <pc:docMk/>
          <pc:sldMk cId="3889601432" sldId="267"/>
        </pc:sldMkLst>
        <pc:spChg chg="mod">
          <ac:chgData name="Tural Hajiyev" userId="d011716554728b4e" providerId="LiveId" clId="{00DFD9B2-CD68-4AFC-86D0-5D46CEBCFC10}" dt="2022-04-07T21:51:12.881" v="785" actId="1076"/>
          <ac:spMkLst>
            <pc:docMk/>
            <pc:sldMk cId="3889601432" sldId="267"/>
            <ac:spMk id="14338" creationId="{56887BCD-F3D0-4546-A292-991E85A91EB2}"/>
          </ac:spMkLst>
        </pc:spChg>
        <pc:spChg chg="del">
          <ac:chgData name="Tural Hajiyev" userId="d011716554728b4e" providerId="LiveId" clId="{00DFD9B2-CD68-4AFC-86D0-5D46CEBCFC10}" dt="2022-04-07T21:23:41.843" v="690" actId="478"/>
          <ac:spMkLst>
            <pc:docMk/>
            <pc:sldMk cId="3889601432" sldId="267"/>
            <ac:spMk id="14339" creationId="{78419A27-E815-4B30-A04E-C151E2C4E7C8}"/>
          </ac:spMkLst>
        </pc:spChg>
        <pc:spChg chg="mod">
          <ac:chgData name="Tural Hajiyev" userId="d011716554728b4e" providerId="LiveId" clId="{00DFD9B2-CD68-4AFC-86D0-5D46CEBCFC10}" dt="2022-04-07T22:07:11.590" v="1711"/>
          <ac:spMkLst>
            <pc:docMk/>
            <pc:sldMk cId="3889601432" sldId="267"/>
            <ac:spMk id="14340" creationId="{A0D59D9A-0B96-4CFB-BFDE-3929C861B03D}"/>
          </ac:spMkLst>
        </pc:spChg>
      </pc:sldChg>
      <pc:sldChg chg="modSp add del mod">
        <pc:chgData name="Tural Hajiyev" userId="d011716554728b4e" providerId="LiveId" clId="{00DFD9B2-CD68-4AFC-86D0-5D46CEBCFC10}" dt="2022-04-07T21:32:15.624" v="696" actId="47"/>
        <pc:sldMkLst>
          <pc:docMk/>
          <pc:sldMk cId="4020091344" sldId="268"/>
        </pc:sldMkLst>
        <pc:spChg chg="mod">
          <ac:chgData name="Tural Hajiyev" userId="d011716554728b4e" providerId="LiveId" clId="{00DFD9B2-CD68-4AFC-86D0-5D46CEBCFC10}" dt="2022-04-07T09:22:49.881" v="64" actId="21"/>
          <ac:spMkLst>
            <pc:docMk/>
            <pc:sldMk cId="4020091344" sldId="268"/>
            <ac:spMk id="14338" creationId="{56887BCD-F3D0-4546-A292-991E85A91EB2}"/>
          </ac:spMkLst>
        </pc:spChg>
        <pc:spChg chg="mod">
          <ac:chgData name="Tural Hajiyev" userId="d011716554728b4e" providerId="LiveId" clId="{00DFD9B2-CD68-4AFC-86D0-5D46CEBCFC10}" dt="2022-04-07T13:33:56.069" v="102" actId="20577"/>
          <ac:spMkLst>
            <pc:docMk/>
            <pc:sldMk cId="4020091344" sldId="268"/>
            <ac:spMk id="14340" creationId="{A0D59D9A-0B96-4CFB-BFDE-3929C861B03D}"/>
          </ac:spMkLst>
        </pc:spChg>
      </pc:sldChg>
      <pc:sldChg chg="modSp add del mod">
        <pc:chgData name="Tural Hajiyev" userId="d011716554728b4e" providerId="LiveId" clId="{00DFD9B2-CD68-4AFC-86D0-5D46CEBCFC10}" dt="2022-04-07T21:32:16.952" v="697" actId="47"/>
        <pc:sldMkLst>
          <pc:docMk/>
          <pc:sldMk cId="997157731" sldId="269"/>
        </pc:sldMkLst>
        <pc:spChg chg="mod">
          <ac:chgData name="Tural Hajiyev" userId="d011716554728b4e" providerId="LiveId" clId="{00DFD9B2-CD68-4AFC-86D0-5D46CEBCFC10}" dt="2022-04-07T09:22:44.457" v="60" actId="21"/>
          <ac:spMkLst>
            <pc:docMk/>
            <pc:sldMk cId="997157731" sldId="269"/>
            <ac:spMk id="14338" creationId="{56887BCD-F3D0-4546-A292-991E85A91EB2}"/>
          </ac:spMkLst>
        </pc:spChg>
        <pc:spChg chg="mod">
          <ac:chgData name="Tural Hajiyev" userId="d011716554728b4e" providerId="LiveId" clId="{00DFD9B2-CD68-4AFC-86D0-5D46CEBCFC10}" dt="2022-04-07T12:25:39.799" v="101" actId="20577"/>
          <ac:spMkLst>
            <pc:docMk/>
            <pc:sldMk cId="997157731" sldId="269"/>
            <ac:spMk id="14340" creationId="{A0D59D9A-0B96-4CFB-BFDE-3929C861B03D}"/>
          </ac:spMkLst>
        </pc:spChg>
      </pc:sldChg>
      <pc:sldChg chg="delSp add del">
        <pc:chgData name="Tural Hajiyev" userId="d011716554728b4e" providerId="LiveId" clId="{00DFD9B2-CD68-4AFC-86D0-5D46CEBCFC10}" dt="2022-04-07T21:32:11.089" v="695" actId="47"/>
        <pc:sldMkLst>
          <pc:docMk/>
          <pc:sldMk cId="673022584" sldId="270"/>
        </pc:sldMkLst>
        <pc:spChg chg="del">
          <ac:chgData name="Tural Hajiyev" userId="d011716554728b4e" providerId="LiveId" clId="{00DFD9B2-CD68-4AFC-86D0-5D46CEBCFC10}" dt="2022-04-07T21:23:45.494" v="691" actId="478"/>
          <ac:spMkLst>
            <pc:docMk/>
            <pc:sldMk cId="673022584" sldId="270"/>
            <ac:spMk id="14339" creationId="{78419A27-E815-4B30-A04E-C151E2C4E7C8}"/>
          </ac:spMkLst>
        </pc:spChg>
      </pc:sldChg>
      <pc:sldChg chg="modSp add del mod">
        <pc:chgData name="Tural Hajiyev" userId="d011716554728b4e" providerId="LiveId" clId="{00DFD9B2-CD68-4AFC-86D0-5D46CEBCFC10}" dt="2022-04-07T21:22:48.456" v="622" actId="2696"/>
        <pc:sldMkLst>
          <pc:docMk/>
          <pc:sldMk cId="4179467028" sldId="270"/>
        </pc:sldMkLst>
        <pc:spChg chg="mod">
          <ac:chgData name="Tural Hajiyev" userId="d011716554728b4e" providerId="LiveId" clId="{00DFD9B2-CD68-4AFC-86D0-5D46CEBCFC10}" dt="2022-04-07T13:36:52.725" v="190" actId="20577"/>
          <ac:spMkLst>
            <pc:docMk/>
            <pc:sldMk cId="4179467028" sldId="270"/>
            <ac:spMk id="14338" creationId="{56887BCD-F3D0-4546-A292-991E85A91EB2}"/>
          </ac:spMkLst>
        </pc:spChg>
        <pc:spChg chg="mod">
          <ac:chgData name="Tural Hajiyev" userId="d011716554728b4e" providerId="LiveId" clId="{00DFD9B2-CD68-4AFC-86D0-5D46CEBCFC10}" dt="2022-04-07T13:33:59.984" v="103" actId="20577"/>
          <ac:spMkLst>
            <pc:docMk/>
            <pc:sldMk cId="4179467028" sldId="270"/>
            <ac:spMk id="14340" creationId="{A0D59D9A-0B96-4CFB-BFDE-3929C861B03D}"/>
          </ac:spMkLst>
        </pc:spChg>
      </pc:sldChg>
      <pc:sldChg chg="modSp add del mod">
        <pc:chgData name="Tural Hajiyev" userId="d011716554728b4e" providerId="LiveId" clId="{00DFD9B2-CD68-4AFC-86D0-5D46CEBCFC10}" dt="2022-04-07T21:23:04.045" v="626" actId="47"/>
        <pc:sldMkLst>
          <pc:docMk/>
          <pc:sldMk cId="2933678152" sldId="271"/>
        </pc:sldMkLst>
        <pc:spChg chg="mod">
          <ac:chgData name="Tural Hajiyev" userId="d011716554728b4e" providerId="LiveId" clId="{00DFD9B2-CD68-4AFC-86D0-5D46CEBCFC10}" dt="2022-04-07T13:35:18.209" v="180" actId="255"/>
          <ac:spMkLst>
            <pc:docMk/>
            <pc:sldMk cId="2933678152" sldId="271"/>
            <ac:spMk id="14338" creationId="{56887BCD-F3D0-4546-A292-991E85A91EB2}"/>
          </ac:spMkLst>
        </pc:spChg>
        <pc:spChg chg="mod">
          <ac:chgData name="Tural Hajiyev" userId="d011716554728b4e" providerId="LiveId" clId="{00DFD9B2-CD68-4AFC-86D0-5D46CEBCFC10}" dt="2022-04-07T09:24:19.061" v="85" actId="20577"/>
          <ac:spMkLst>
            <pc:docMk/>
            <pc:sldMk cId="2933678152" sldId="271"/>
            <ac:spMk id="14340" creationId="{A0D59D9A-0B96-4CFB-BFDE-3929C861B03D}"/>
          </ac:spMkLst>
        </pc:spChg>
      </pc:sldChg>
      <pc:sldChg chg="addSp delSp modSp add mod ord">
        <pc:chgData name="Tural Hajiyev" userId="d011716554728b4e" providerId="LiveId" clId="{00DFD9B2-CD68-4AFC-86D0-5D46CEBCFC10}" dt="2022-04-08T00:56:31.837" v="5544" actId="478"/>
        <pc:sldMkLst>
          <pc:docMk/>
          <pc:sldMk cId="3332798832" sldId="272"/>
        </pc:sldMkLst>
        <pc:spChg chg="add del mod">
          <ac:chgData name="Tural Hajiyev" userId="d011716554728b4e" providerId="LiveId" clId="{00DFD9B2-CD68-4AFC-86D0-5D46CEBCFC10}" dt="2022-04-07T13:52:55.373" v="193" actId="22"/>
          <ac:spMkLst>
            <pc:docMk/>
            <pc:sldMk cId="3332798832" sldId="272"/>
            <ac:spMk id="4" creationId="{97F80F11-DA49-4FEC-BCA6-7B0873AAC404}"/>
          </ac:spMkLst>
        </pc:spChg>
        <pc:spChg chg="del">
          <ac:chgData name="Tural Hajiyev" userId="d011716554728b4e" providerId="LiveId" clId="{00DFD9B2-CD68-4AFC-86D0-5D46CEBCFC10}" dt="2022-04-07T13:44:39.113" v="191" actId="22"/>
          <ac:spMkLst>
            <pc:docMk/>
            <pc:sldMk cId="3332798832" sldId="272"/>
            <ac:spMk id="14338" creationId="{56887BCD-F3D0-4546-A292-991E85A91EB2}"/>
          </ac:spMkLst>
        </pc:spChg>
        <pc:spChg chg="del">
          <ac:chgData name="Tural Hajiyev" userId="d011716554728b4e" providerId="LiveId" clId="{00DFD9B2-CD68-4AFC-86D0-5D46CEBCFC10}" dt="2022-04-08T00:56:31.837" v="5544" actId="478"/>
          <ac:spMkLst>
            <pc:docMk/>
            <pc:sldMk cId="3332798832" sldId="272"/>
            <ac:spMk id="14339" creationId="{78419A27-E815-4B30-A04E-C151E2C4E7C8}"/>
          </ac:spMkLst>
        </pc:spChg>
        <pc:spChg chg="mod">
          <ac:chgData name="Tural Hajiyev" userId="d011716554728b4e" providerId="LiveId" clId="{00DFD9B2-CD68-4AFC-86D0-5D46CEBCFC10}" dt="2022-04-07T21:32:47.008" v="708"/>
          <ac:spMkLst>
            <pc:docMk/>
            <pc:sldMk cId="3332798832" sldId="272"/>
            <ac:spMk id="14340" creationId="{A0D59D9A-0B96-4CFB-BFDE-3929C861B03D}"/>
          </ac:spMkLst>
        </pc:spChg>
        <pc:picChg chg="add mod ord">
          <ac:chgData name="Tural Hajiyev" userId="d011716554728b4e" providerId="LiveId" clId="{00DFD9B2-CD68-4AFC-86D0-5D46CEBCFC10}" dt="2022-04-07T13:52:55.373" v="193" actId="22"/>
          <ac:picMkLst>
            <pc:docMk/>
            <pc:sldMk cId="3332798832" sldId="272"/>
            <ac:picMk id="3" creationId="{892EFE1F-E53D-4730-BACE-7B175880CFCF}"/>
          </ac:picMkLst>
        </pc:picChg>
        <pc:picChg chg="add del mod ord">
          <ac:chgData name="Tural Hajiyev" userId="d011716554728b4e" providerId="LiveId" clId="{00DFD9B2-CD68-4AFC-86D0-5D46CEBCFC10}" dt="2022-04-07T13:44:47.817" v="192" actId="478"/>
          <ac:picMkLst>
            <pc:docMk/>
            <pc:sldMk cId="3332798832" sldId="272"/>
            <ac:picMk id="3" creationId="{8B5D5DF2-A7E0-4C11-A413-2F6060189C10}"/>
          </ac:picMkLst>
        </pc:picChg>
      </pc:sldChg>
      <pc:sldChg chg="delSp modSp add mod ord">
        <pc:chgData name="Tural Hajiyev" userId="d011716554728b4e" providerId="LiveId" clId="{00DFD9B2-CD68-4AFC-86D0-5D46CEBCFC10}" dt="2022-04-07T21:23:37.152" v="689" actId="20577"/>
        <pc:sldMkLst>
          <pc:docMk/>
          <pc:sldMk cId="2670201020" sldId="273"/>
        </pc:sldMkLst>
        <pc:spChg chg="mod">
          <ac:chgData name="Tural Hajiyev" userId="d011716554728b4e" providerId="LiveId" clId="{00DFD9B2-CD68-4AFC-86D0-5D46CEBCFC10}" dt="2022-04-07T21:23:37.152" v="689" actId="20577"/>
          <ac:spMkLst>
            <pc:docMk/>
            <pc:sldMk cId="2670201020" sldId="273"/>
            <ac:spMk id="14338" creationId="{56887BCD-F3D0-4546-A292-991E85A91EB2}"/>
          </ac:spMkLst>
        </pc:spChg>
        <pc:spChg chg="del">
          <ac:chgData name="Tural Hajiyev" userId="d011716554728b4e" providerId="LiveId" clId="{00DFD9B2-CD68-4AFC-86D0-5D46CEBCFC10}" dt="2022-04-07T14:49:50.099" v="259" actId="478"/>
          <ac:spMkLst>
            <pc:docMk/>
            <pc:sldMk cId="2670201020" sldId="273"/>
            <ac:spMk id="14339" creationId="{78419A27-E815-4B30-A04E-C151E2C4E7C8}"/>
          </ac:spMkLst>
        </pc:spChg>
        <pc:spChg chg="mod">
          <ac:chgData name="Tural Hajiyev" userId="d011716554728b4e" providerId="LiveId" clId="{00DFD9B2-CD68-4AFC-86D0-5D46CEBCFC10}" dt="2022-04-07T21:19:05.211" v="387" actId="113"/>
          <ac:spMkLst>
            <pc:docMk/>
            <pc:sldMk cId="2670201020" sldId="273"/>
            <ac:spMk id="14340" creationId="{A0D59D9A-0B96-4CFB-BFDE-3929C861B03D}"/>
          </ac:spMkLst>
        </pc:spChg>
      </pc:sldChg>
      <pc:sldChg chg="addSp delSp modSp add del mod">
        <pc:chgData name="Tural Hajiyev" userId="d011716554728b4e" providerId="LiveId" clId="{00DFD9B2-CD68-4AFC-86D0-5D46CEBCFC10}" dt="2022-04-07T21:32:52.851" v="709" actId="47"/>
        <pc:sldMkLst>
          <pc:docMk/>
          <pc:sldMk cId="557601712" sldId="274"/>
        </pc:sldMkLst>
        <pc:spChg chg="add mod">
          <ac:chgData name="Tural Hajiyev" userId="d011716554728b4e" providerId="LiveId" clId="{00DFD9B2-CD68-4AFC-86D0-5D46CEBCFC10}" dt="2022-04-07T13:55:11.840" v="210" actId="255"/>
          <ac:spMkLst>
            <pc:docMk/>
            <pc:sldMk cId="557601712" sldId="274"/>
            <ac:spMk id="2" creationId="{6D509B16-F3C2-477B-AA80-6A998219A7E8}"/>
          </ac:spMkLst>
        </pc:spChg>
        <pc:picChg chg="del">
          <ac:chgData name="Tural Hajiyev" userId="d011716554728b4e" providerId="LiveId" clId="{00DFD9B2-CD68-4AFC-86D0-5D46CEBCFC10}" dt="2022-04-07T13:53:06.024" v="195" actId="478"/>
          <ac:picMkLst>
            <pc:docMk/>
            <pc:sldMk cId="557601712" sldId="274"/>
            <ac:picMk id="3" creationId="{892EFE1F-E53D-4730-BACE-7B175880CFCF}"/>
          </ac:picMkLst>
        </pc:picChg>
        <pc:picChg chg="add del">
          <ac:chgData name="Tural Hajiyev" userId="d011716554728b4e" providerId="LiveId" clId="{00DFD9B2-CD68-4AFC-86D0-5D46CEBCFC10}" dt="2022-04-07T13:54:53.196" v="199" actId="22"/>
          <ac:picMkLst>
            <pc:docMk/>
            <pc:sldMk cId="557601712" sldId="274"/>
            <ac:picMk id="5" creationId="{4CD70637-3CA5-465C-89FD-AA8213B262C8}"/>
          </ac:picMkLst>
        </pc:picChg>
      </pc:sldChg>
      <pc:sldChg chg="modSp add mod ord">
        <pc:chgData name="Tural Hajiyev" userId="d011716554728b4e" providerId="LiveId" clId="{00DFD9B2-CD68-4AFC-86D0-5D46CEBCFC10}" dt="2022-04-07T22:15:26.726" v="2325" actId="1076"/>
        <pc:sldMkLst>
          <pc:docMk/>
          <pc:sldMk cId="1599342506" sldId="275"/>
        </pc:sldMkLst>
        <pc:spChg chg="mod">
          <ac:chgData name="Tural Hajiyev" userId="d011716554728b4e" providerId="LiveId" clId="{00DFD9B2-CD68-4AFC-86D0-5D46CEBCFC10}" dt="2022-04-07T22:15:26.726" v="2325" actId="1076"/>
          <ac:spMkLst>
            <pc:docMk/>
            <pc:sldMk cId="1599342506" sldId="275"/>
            <ac:spMk id="14338" creationId="{56887BCD-F3D0-4546-A292-991E85A91EB2}"/>
          </ac:spMkLst>
        </pc:spChg>
        <pc:spChg chg="mod">
          <ac:chgData name="Tural Hajiyev" userId="d011716554728b4e" providerId="LiveId" clId="{00DFD9B2-CD68-4AFC-86D0-5D46CEBCFC10}" dt="2022-04-07T22:08:01.150" v="1757" actId="1076"/>
          <ac:spMkLst>
            <pc:docMk/>
            <pc:sldMk cId="1599342506" sldId="275"/>
            <ac:spMk id="14340" creationId="{A0D59D9A-0B96-4CFB-BFDE-3929C861B03D}"/>
          </ac:spMkLst>
        </pc:spChg>
      </pc:sldChg>
      <pc:sldChg chg="addSp delSp modSp add del mod">
        <pc:chgData name="Tural Hajiyev" userId="d011716554728b4e" providerId="LiveId" clId="{00DFD9B2-CD68-4AFC-86D0-5D46CEBCFC10}" dt="2022-04-07T21:33:56.610" v="725" actId="47"/>
        <pc:sldMkLst>
          <pc:docMk/>
          <pc:sldMk cId="2562060339" sldId="276"/>
        </pc:sldMkLst>
        <pc:spChg chg="add del mod">
          <ac:chgData name="Tural Hajiyev" userId="d011716554728b4e" providerId="LiveId" clId="{00DFD9B2-CD68-4AFC-86D0-5D46CEBCFC10}" dt="2022-04-07T19:53:30.244" v="297" actId="478"/>
          <ac:spMkLst>
            <pc:docMk/>
            <pc:sldMk cId="2562060339" sldId="276"/>
            <ac:spMk id="6" creationId="{BF00FE82-21CB-4069-BEA9-8E4FA10B6CBC}"/>
          </ac:spMkLst>
        </pc:spChg>
        <pc:spChg chg="add del mod">
          <ac:chgData name="Tural Hajiyev" userId="d011716554728b4e" providerId="LiveId" clId="{00DFD9B2-CD68-4AFC-86D0-5D46CEBCFC10}" dt="2022-04-07T19:53:48.105" v="307" actId="478"/>
          <ac:spMkLst>
            <pc:docMk/>
            <pc:sldMk cId="2562060339" sldId="276"/>
            <ac:spMk id="7" creationId="{C25D003D-1A35-42A5-9F33-7248D6D50FEB}"/>
          </ac:spMkLst>
        </pc:spChg>
        <pc:spChg chg="del mod">
          <ac:chgData name="Tural Hajiyev" userId="d011716554728b4e" providerId="LiveId" clId="{00DFD9B2-CD68-4AFC-86D0-5D46CEBCFC10}" dt="2022-04-07T19:52:36.143" v="290" actId="22"/>
          <ac:spMkLst>
            <pc:docMk/>
            <pc:sldMk cId="2562060339" sldId="276"/>
            <ac:spMk id="14338" creationId="{56887BCD-F3D0-4546-A292-991E85A91EB2}"/>
          </ac:spMkLst>
        </pc:spChg>
        <pc:spChg chg="mod">
          <ac:chgData name="Tural Hajiyev" userId="d011716554728b4e" providerId="LiveId" clId="{00DFD9B2-CD68-4AFC-86D0-5D46CEBCFC10}" dt="2022-04-07T19:52:03.333" v="288" actId="20577"/>
          <ac:spMkLst>
            <pc:docMk/>
            <pc:sldMk cId="2562060339" sldId="276"/>
            <ac:spMk id="14340" creationId="{A0D59D9A-0B96-4CFB-BFDE-3929C861B03D}"/>
          </ac:spMkLst>
        </pc:spChg>
        <pc:picChg chg="add del mod ord">
          <ac:chgData name="Tural Hajiyev" userId="d011716554728b4e" providerId="LiveId" clId="{00DFD9B2-CD68-4AFC-86D0-5D46CEBCFC10}" dt="2022-04-07T19:53:33.773" v="302" actId="478"/>
          <ac:picMkLst>
            <pc:docMk/>
            <pc:sldMk cId="2562060339" sldId="276"/>
            <ac:picMk id="3" creationId="{7818264F-8B00-496E-BFBC-0059BFA00D95}"/>
          </ac:picMkLst>
        </pc:picChg>
        <pc:picChg chg="add del mod">
          <ac:chgData name="Tural Hajiyev" userId="d011716554728b4e" providerId="LiveId" clId="{00DFD9B2-CD68-4AFC-86D0-5D46CEBCFC10}" dt="2022-04-07T21:33:54.522" v="724" actId="478"/>
          <ac:picMkLst>
            <pc:docMk/>
            <pc:sldMk cId="2562060339" sldId="276"/>
            <ac:picMk id="5" creationId="{3AF8267D-CFEA-4E51-8BEE-0511F4F18F32}"/>
          </ac:picMkLst>
        </pc:picChg>
      </pc:sldChg>
      <pc:sldChg chg="modSp add mod ord">
        <pc:chgData name="Tural Hajiyev" userId="d011716554728b4e" providerId="LiveId" clId="{00DFD9B2-CD68-4AFC-86D0-5D46CEBCFC10}" dt="2022-04-08T07:22:29.157" v="6486" actId="20577"/>
        <pc:sldMkLst>
          <pc:docMk/>
          <pc:sldMk cId="2602543935" sldId="277"/>
        </pc:sldMkLst>
        <pc:spChg chg="mod">
          <ac:chgData name="Tural Hajiyev" userId="d011716554728b4e" providerId="LiveId" clId="{00DFD9B2-CD68-4AFC-86D0-5D46CEBCFC10}" dt="2022-04-08T07:22:29.157" v="6486" actId="20577"/>
          <ac:spMkLst>
            <pc:docMk/>
            <pc:sldMk cId="2602543935" sldId="277"/>
            <ac:spMk id="14338" creationId="{56887BCD-F3D0-4546-A292-991E85A91EB2}"/>
          </ac:spMkLst>
        </pc:spChg>
        <pc:spChg chg="mod">
          <ac:chgData name="Tural Hajiyev" userId="d011716554728b4e" providerId="LiveId" clId="{00DFD9B2-CD68-4AFC-86D0-5D46CEBCFC10}" dt="2022-04-07T22:06:57.289" v="1707" actId="1076"/>
          <ac:spMkLst>
            <pc:docMk/>
            <pc:sldMk cId="2602543935" sldId="277"/>
            <ac:spMk id="14340" creationId="{A0D59D9A-0B96-4CFB-BFDE-3929C861B03D}"/>
          </ac:spMkLst>
        </pc:spChg>
      </pc:sldChg>
      <pc:sldChg chg="modSp add del mod">
        <pc:chgData name="Tural Hajiyev" userId="d011716554728b4e" providerId="LiveId" clId="{00DFD9B2-CD68-4AFC-86D0-5D46CEBCFC10}" dt="2022-04-07T21:33:44.711" v="718" actId="47"/>
        <pc:sldMkLst>
          <pc:docMk/>
          <pc:sldMk cId="447896718" sldId="278"/>
        </pc:sldMkLst>
        <pc:spChg chg="mod">
          <ac:chgData name="Tural Hajiyev" userId="d011716554728b4e" providerId="LiveId" clId="{00DFD9B2-CD68-4AFC-86D0-5D46CEBCFC10}" dt="2022-04-07T20:55:30.367" v="323" actId="114"/>
          <ac:spMkLst>
            <pc:docMk/>
            <pc:sldMk cId="447896718" sldId="278"/>
            <ac:spMk id="14340" creationId="{A0D59D9A-0B96-4CFB-BFDE-3929C861B03D}"/>
          </ac:spMkLst>
        </pc:spChg>
      </pc:sldChg>
      <pc:sldChg chg="modSp add del mod">
        <pc:chgData name="Tural Hajiyev" userId="d011716554728b4e" providerId="LiveId" clId="{00DFD9B2-CD68-4AFC-86D0-5D46CEBCFC10}" dt="2022-04-07T21:18:37.192" v="381" actId="47"/>
        <pc:sldMkLst>
          <pc:docMk/>
          <pc:sldMk cId="1906923928" sldId="279"/>
        </pc:sldMkLst>
        <pc:spChg chg="mod">
          <ac:chgData name="Tural Hajiyev" userId="d011716554728b4e" providerId="LiveId" clId="{00DFD9B2-CD68-4AFC-86D0-5D46CEBCFC10}" dt="2022-04-07T21:15:38.894" v="373" actId="255"/>
          <ac:spMkLst>
            <pc:docMk/>
            <pc:sldMk cId="1906923928" sldId="279"/>
            <ac:spMk id="14338" creationId="{56887BCD-F3D0-4546-A292-991E85A91EB2}"/>
          </ac:spMkLst>
        </pc:spChg>
        <pc:spChg chg="mod">
          <ac:chgData name="Tural Hajiyev" userId="d011716554728b4e" providerId="LiveId" clId="{00DFD9B2-CD68-4AFC-86D0-5D46CEBCFC10}" dt="2022-04-07T21:14:15.215" v="343"/>
          <ac:spMkLst>
            <pc:docMk/>
            <pc:sldMk cId="1906923928" sldId="279"/>
            <ac:spMk id="14340" creationId="{A0D59D9A-0B96-4CFB-BFDE-3929C861B03D}"/>
          </ac:spMkLst>
        </pc:spChg>
      </pc:sldChg>
      <pc:sldChg chg="modSp add mod">
        <pc:chgData name="Tural Hajiyev" userId="d011716554728b4e" providerId="LiveId" clId="{00DFD9B2-CD68-4AFC-86D0-5D46CEBCFC10}" dt="2022-04-07T22:57:02.006" v="3295" actId="20577"/>
        <pc:sldMkLst>
          <pc:docMk/>
          <pc:sldMk cId="3045591513" sldId="279"/>
        </pc:sldMkLst>
        <pc:spChg chg="mod">
          <ac:chgData name="Tural Hajiyev" userId="d011716554728b4e" providerId="LiveId" clId="{00DFD9B2-CD68-4AFC-86D0-5D46CEBCFC10}" dt="2022-04-07T22:57:02.006" v="3295" actId="20577"/>
          <ac:spMkLst>
            <pc:docMk/>
            <pc:sldMk cId="3045591513" sldId="279"/>
            <ac:spMk id="14338" creationId="{56887BCD-F3D0-4546-A292-991E85A91EB2}"/>
          </ac:spMkLst>
        </pc:spChg>
        <pc:spChg chg="mod">
          <ac:chgData name="Tural Hajiyev" userId="d011716554728b4e" providerId="LiveId" clId="{00DFD9B2-CD68-4AFC-86D0-5D46CEBCFC10}" dt="2022-04-07T21:23:10.206" v="646" actId="20577"/>
          <ac:spMkLst>
            <pc:docMk/>
            <pc:sldMk cId="3045591513" sldId="279"/>
            <ac:spMk id="14340" creationId="{A0D59D9A-0B96-4CFB-BFDE-3929C861B03D}"/>
          </ac:spMkLst>
        </pc:spChg>
      </pc:sldChg>
      <pc:sldChg chg="modSp add mod">
        <pc:chgData name="Tural Hajiyev" userId="d011716554728b4e" providerId="LiveId" clId="{00DFD9B2-CD68-4AFC-86D0-5D46CEBCFC10}" dt="2022-04-08T07:54:30.220" v="6581" actId="1076"/>
        <pc:sldMkLst>
          <pc:docMk/>
          <pc:sldMk cId="1004896643" sldId="280"/>
        </pc:sldMkLst>
        <pc:spChg chg="mod">
          <ac:chgData name="Tural Hajiyev" userId="d011716554728b4e" providerId="LiveId" clId="{00DFD9B2-CD68-4AFC-86D0-5D46CEBCFC10}" dt="2022-04-08T07:54:30.220" v="6581" actId="1076"/>
          <ac:spMkLst>
            <pc:docMk/>
            <pc:sldMk cId="1004896643" sldId="280"/>
            <ac:spMk id="14338" creationId="{56887BCD-F3D0-4546-A292-991E85A91EB2}"/>
          </ac:spMkLst>
        </pc:spChg>
        <pc:spChg chg="mod">
          <ac:chgData name="Tural Hajiyev" userId="d011716554728b4e" providerId="LiveId" clId="{00DFD9B2-CD68-4AFC-86D0-5D46CEBCFC10}" dt="2022-04-07T21:20:50.300" v="510" actId="20577"/>
          <ac:spMkLst>
            <pc:docMk/>
            <pc:sldMk cId="1004896643" sldId="280"/>
            <ac:spMk id="14340" creationId="{A0D59D9A-0B96-4CFB-BFDE-3929C861B03D}"/>
          </ac:spMkLst>
        </pc:spChg>
      </pc:sldChg>
      <pc:sldChg chg="modSp add mod">
        <pc:chgData name="Tural Hajiyev" userId="d011716554728b4e" providerId="LiveId" clId="{00DFD9B2-CD68-4AFC-86D0-5D46CEBCFC10}" dt="2022-04-08T07:24:15.827" v="6521" actId="20577"/>
        <pc:sldMkLst>
          <pc:docMk/>
          <pc:sldMk cId="4171257219" sldId="281"/>
        </pc:sldMkLst>
        <pc:spChg chg="mod">
          <ac:chgData name="Tural Hajiyev" userId="d011716554728b4e" providerId="LiveId" clId="{00DFD9B2-CD68-4AFC-86D0-5D46CEBCFC10}" dt="2022-04-08T07:24:15.827" v="6521" actId="20577"/>
          <ac:spMkLst>
            <pc:docMk/>
            <pc:sldMk cId="4171257219" sldId="281"/>
            <ac:spMk id="14338" creationId="{56887BCD-F3D0-4546-A292-991E85A91EB2}"/>
          </ac:spMkLst>
        </pc:spChg>
        <pc:spChg chg="mod">
          <ac:chgData name="Tural Hajiyev" userId="d011716554728b4e" providerId="LiveId" clId="{00DFD9B2-CD68-4AFC-86D0-5D46CEBCFC10}" dt="2022-04-07T22:07:16.894" v="1712"/>
          <ac:spMkLst>
            <pc:docMk/>
            <pc:sldMk cId="4171257219" sldId="281"/>
            <ac:spMk id="14340" creationId="{A0D59D9A-0B96-4CFB-BFDE-3929C861B03D}"/>
          </ac:spMkLst>
        </pc:spChg>
      </pc:sldChg>
      <pc:sldChg chg="modSp add mod">
        <pc:chgData name="Tural Hajiyev" userId="d011716554728b4e" providerId="LiveId" clId="{00DFD9B2-CD68-4AFC-86D0-5D46CEBCFC10}" dt="2022-04-07T22:22:21.830" v="3014"/>
        <pc:sldMkLst>
          <pc:docMk/>
          <pc:sldMk cId="1661656210" sldId="282"/>
        </pc:sldMkLst>
        <pc:spChg chg="mod">
          <ac:chgData name="Tural Hajiyev" userId="d011716554728b4e" providerId="LiveId" clId="{00DFD9B2-CD68-4AFC-86D0-5D46CEBCFC10}" dt="2022-04-07T22:22:21.830" v="3014"/>
          <ac:spMkLst>
            <pc:docMk/>
            <pc:sldMk cId="1661656210" sldId="282"/>
            <ac:spMk id="14338" creationId="{56887BCD-F3D0-4546-A292-991E85A91EB2}"/>
          </ac:spMkLst>
        </pc:spChg>
        <pc:spChg chg="mod">
          <ac:chgData name="Tural Hajiyev" userId="d011716554728b4e" providerId="LiveId" clId="{00DFD9B2-CD68-4AFC-86D0-5D46CEBCFC10}" dt="2022-04-07T22:16:36.714" v="2384" actId="20577"/>
          <ac:spMkLst>
            <pc:docMk/>
            <pc:sldMk cId="1661656210" sldId="282"/>
            <ac:spMk id="14340" creationId="{A0D59D9A-0B96-4CFB-BFDE-3929C861B03D}"/>
          </ac:spMkLst>
        </pc:spChg>
      </pc:sldChg>
      <pc:sldChg chg="modSp add mod ord">
        <pc:chgData name="Tural Hajiyev" userId="d011716554728b4e" providerId="LiveId" clId="{00DFD9B2-CD68-4AFC-86D0-5D46CEBCFC10}" dt="2022-04-08T07:32:56.275" v="6524" actId="1076"/>
        <pc:sldMkLst>
          <pc:docMk/>
          <pc:sldMk cId="48294029" sldId="283"/>
        </pc:sldMkLst>
        <pc:spChg chg="mod">
          <ac:chgData name="Tural Hajiyev" userId="d011716554728b4e" providerId="LiveId" clId="{00DFD9B2-CD68-4AFC-86D0-5D46CEBCFC10}" dt="2022-04-08T07:32:56.275" v="6524" actId="1076"/>
          <ac:spMkLst>
            <pc:docMk/>
            <pc:sldMk cId="48294029" sldId="283"/>
            <ac:spMk id="14338" creationId="{56887BCD-F3D0-4546-A292-991E85A91EB2}"/>
          </ac:spMkLst>
        </pc:spChg>
        <pc:spChg chg="mod">
          <ac:chgData name="Tural Hajiyev" userId="d011716554728b4e" providerId="LiveId" clId="{00DFD9B2-CD68-4AFC-86D0-5D46CEBCFC10}" dt="2022-04-07T22:57:07.721" v="3296"/>
          <ac:spMkLst>
            <pc:docMk/>
            <pc:sldMk cId="48294029" sldId="283"/>
            <ac:spMk id="14340" creationId="{A0D59D9A-0B96-4CFB-BFDE-3929C861B03D}"/>
          </ac:spMkLst>
        </pc:spChg>
      </pc:sldChg>
      <pc:sldChg chg="add ord">
        <pc:chgData name="Tural Hajiyev" userId="d011716554728b4e" providerId="LiveId" clId="{00DFD9B2-CD68-4AFC-86D0-5D46CEBCFC10}" dt="2022-04-07T23:40:23.232" v="3775"/>
        <pc:sldMkLst>
          <pc:docMk/>
          <pc:sldMk cId="1182273145" sldId="284"/>
        </pc:sldMkLst>
      </pc:sldChg>
      <pc:sldChg chg="addSp delSp modSp add mod">
        <pc:chgData name="Tural Hajiyev" userId="d011716554728b4e" providerId="LiveId" clId="{00DFD9B2-CD68-4AFC-86D0-5D46CEBCFC10}" dt="2022-04-07T23:00:05.639" v="3533" actId="1076"/>
        <pc:sldMkLst>
          <pc:docMk/>
          <pc:sldMk cId="1926844277" sldId="285"/>
        </pc:sldMkLst>
        <pc:spChg chg="add del mod">
          <ac:chgData name="Tural Hajiyev" userId="d011716554728b4e" providerId="LiveId" clId="{00DFD9B2-CD68-4AFC-86D0-5D46CEBCFC10}" dt="2022-04-07T22:59:58.543" v="3530" actId="478"/>
          <ac:spMkLst>
            <pc:docMk/>
            <pc:sldMk cId="1926844277" sldId="285"/>
            <ac:spMk id="2" creationId="{976CE3DB-7B51-4F6D-BA52-577F18193FF4}"/>
          </ac:spMkLst>
        </pc:spChg>
        <pc:spChg chg="del">
          <ac:chgData name="Tural Hajiyev" userId="d011716554728b4e" providerId="LiveId" clId="{00DFD9B2-CD68-4AFC-86D0-5D46CEBCFC10}" dt="2022-04-07T22:59:56.846" v="3529" actId="478"/>
          <ac:spMkLst>
            <pc:docMk/>
            <pc:sldMk cId="1926844277" sldId="285"/>
            <ac:spMk id="14338" creationId="{56887BCD-F3D0-4546-A292-991E85A91EB2}"/>
          </ac:spMkLst>
        </pc:spChg>
        <pc:picChg chg="add mod">
          <ac:chgData name="Tural Hajiyev" userId="d011716554728b4e" providerId="LiveId" clId="{00DFD9B2-CD68-4AFC-86D0-5D46CEBCFC10}" dt="2022-04-07T23:00:05.639" v="3533" actId="1076"/>
          <ac:picMkLst>
            <pc:docMk/>
            <pc:sldMk cId="1926844277" sldId="285"/>
            <ac:picMk id="4" creationId="{3241BF70-97CF-4C56-B70A-0FCE567CC5AF}"/>
          </ac:picMkLst>
        </pc:picChg>
      </pc:sldChg>
      <pc:sldChg chg="modSp add mod">
        <pc:chgData name="Tural Hajiyev" userId="d011716554728b4e" providerId="LiveId" clId="{00DFD9B2-CD68-4AFC-86D0-5D46CEBCFC10}" dt="2022-04-08T07:37:44.245" v="6536" actId="20577"/>
        <pc:sldMkLst>
          <pc:docMk/>
          <pc:sldMk cId="1626035525" sldId="286"/>
        </pc:sldMkLst>
        <pc:spChg chg="mod">
          <ac:chgData name="Tural Hajiyev" userId="d011716554728b4e" providerId="LiveId" clId="{00DFD9B2-CD68-4AFC-86D0-5D46CEBCFC10}" dt="2022-04-08T07:37:44.245" v="6536" actId="20577"/>
          <ac:spMkLst>
            <pc:docMk/>
            <pc:sldMk cId="1626035525" sldId="286"/>
            <ac:spMk id="14338" creationId="{56887BCD-F3D0-4546-A292-991E85A91EB2}"/>
          </ac:spMkLst>
        </pc:spChg>
        <pc:spChg chg="mod">
          <ac:chgData name="Tural Hajiyev" userId="d011716554728b4e" providerId="LiveId" clId="{00DFD9B2-CD68-4AFC-86D0-5D46CEBCFC10}" dt="2022-04-07T23:39:30.764" v="3754"/>
          <ac:spMkLst>
            <pc:docMk/>
            <pc:sldMk cId="1626035525" sldId="286"/>
            <ac:spMk id="14340" creationId="{A0D59D9A-0B96-4CFB-BFDE-3929C861B03D}"/>
          </ac:spMkLst>
        </pc:spChg>
      </pc:sldChg>
      <pc:sldChg chg="addSp delSp modSp add mod">
        <pc:chgData name="Tural Hajiyev" userId="d011716554728b4e" providerId="LiveId" clId="{00DFD9B2-CD68-4AFC-86D0-5D46CEBCFC10}" dt="2022-04-08T07:44:11.947" v="6558" actId="20577"/>
        <pc:sldMkLst>
          <pc:docMk/>
          <pc:sldMk cId="4137586967" sldId="287"/>
        </pc:sldMkLst>
        <pc:spChg chg="add del mod">
          <ac:chgData name="Tural Hajiyev" userId="d011716554728b4e" providerId="LiveId" clId="{00DFD9B2-CD68-4AFC-86D0-5D46CEBCFC10}" dt="2022-04-07T23:39:43.538" v="3760" actId="478"/>
          <ac:spMkLst>
            <pc:docMk/>
            <pc:sldMk cId="4137586967" sldId="287"/>
            <ac:spMk id="5" creationId="{23DB47A1-B9E1-4B22-B93C-B6FDC1379836}"/>
          </ac:spMkLst>
        </pc:spChg>
        <pc:spChg chg="mod">
          <ac:chgData name="Tural Hajiyev" userId="d011716554728b4e" providerId="LiveId" clId="{00DFD9B2-CD68-4AFC-86D0-5D46CEBCFC10}" dt="2022-04-08T07:44:11.947" v="6558" actId="20577"/>
          <ac:spMkLst>
            <pc:docMk/>
            <pc:sldMk cId="4137586967" sldId="287"/>
            <ac:spMk id="14338" creationId="{56887BCD-F3D0-4546-A292-991E85A91EB2}"/>
          </ac:spMkLst>
        </pc:spChg>
        <pc:spChg chg="mod">
          <ac:chgData name="Tural Hajiyev" userId="d011716554728b4e" providerId="LiveId" clId="{00DFD9B2-CD68-4AFC-86D0-5D46CEBCFC10}" dt="2022-04-07T23:39:40.692" v="3758"/>
          <ac:spMkLst>
            <pc:docMk/>
            <pc:sldMk cId="4137586967" sldId="287"/>
            <ac:spMk id="14340" creationId="{A0D59D9A-0B96-4CFB-BFDE-3929C861B03D}"/>
          </ac:spMkLst>
        </pc:spChg>
      </pc:sldChg>
      <pc:sldChg chg="addSp delSp modSp add mod">
        <pc:chgData name="Tural Hajiyev" userId="d011716554728b4e" providerId="LiveId" clId="{00DFD9B2-CD68-4AFC-86D0-5D46CEBCFC10}" dt="2022-04-08T07:48:14.069" v="6579" actId="20577"/>
        <pc:sldMkLst>
          <pc:docMk/>
          <pc:sldMk cId="4073570158" sldId="288"/>
        </pc:sldMkLst>
        <pc:spChg chg="add del">
          <ac:chgData name="Tural Hajiyev" userId="d011716554728b4e" providerId="LiveId" clId="{00DFD9B2-CD68-4AFC-86D0-5D46CEBCFC10}" dt="2022-04-08T01:11:45.415" v="6445" actId="22"/>
          <ac:spMkLst>
            <pc:docMk/>
            <pc:sldMk cId="4073570158" sldId="288"/>
            <ac:spMk id="5" creationId="{5C772B72-38BC-4CB9-BC69-6E77DA201F1B}"/>
          </ac:spMkLst>
        </pc:spChg>
        <pc:spChg chg="mod">
          <ac:chgData name="Tural Hajiyev" userId="d011716554728b4e" providerId="LiveId" clId="{00DFD9B2-CD68-4AFC-86D0-5D46CEBCFC10}" dt="2022-04-08T07:48:14.069" v="6579" actId="20577"/>
          <ac:spMkLst>
            <pc:docMk/>
            <pc:sldMk cId="4073570158" sldId="288"/>
            <ac:spMk id="14338" creationId="{56887BCD-F3D0-4546-A292-991E85A91EB2}"/>
          </ac:spMkLst>
        </pc:spChg>
        <pc:spChg chg="mod">
          <ac:chgData name="Tural Hajiyev" userId="d011716554728b4e" providerId="LiveId" clId="{00DFD9B2-CD68-4AFC-86D0-5D46CEBCFC10}" dt="2022-04-07T23:39:59.360" v="3763"/>
          <ac:spMkLst>
            <pc:docMk/>
            <pc:sldMk cId="4073570158" sldId="288"/>
            <ac:spMk id="14340" creationId="{A0D59D9A-0B96-4CFB-BFDE-3929C861B03D}"/>
          </ac:spMkLst>
        </pc:spChg>
      </pc:sldChg>
      <pc:sldChg chg="modSp add mod">
        <pc:chgData name="Tural Hajiyev" userId="d011716554728b4e" providerId="LiveId" clId="{00DFD9B2-CD68-4AFC-86D0-5D46CEBCFC10}" dt="2022-04-08T07:33:05.455" v="6526" actId="1076"/>
        <pc:sldMkLst>
          <pc:docMk/>
          <pc:sldMk cId="370831732" sldId="289"/>
        </pc:sldMkLst>
        <pc:spChg chg="mod">
          <ac:chgData name="Tural Hajiyev" userId="d011716554728b4e" providerId="LiveId" clId="{00DFD9B2-CD68-4AFC-86D0-5D46CEBCFC10}" dt="2022-04-08T07:33:05.455" v="6526" actId="1076"/>
          <ac:spMkLst>
            <pc:docMk/>
            <pc:sldMk cId="370831732" sldId="289"/>
            <ac:spMk id="14338" creationId="{56887BCD-F3D0-4546-A292-991E85A91EB2}"/>
          </ac:spMkLst>
        </pc:spChg>
        <pc:spChg chg="mod">
          <ac:chgData name="Tural Hajiyev" userId="d011716554728b4e" providerId="LiveId" clId="{00DFD9B2-CD68-4AFC-86D0-5D46CEBCFC10}" dt="2022-04-08T00:33:03.205" v="3919"/>
          <ac:spMkLst>
            <pc:docMk/>
            <pc:sldMk cId="370831732" sldId="289"/>
            <ac:spMk id="14340" creationId="{A0D59D9A-0B96-4CFB-BFDE-3929C861B03D}"/>
          </ac:spMkLst>
        </pc:spChg>
      </pc:sldChg>
      <pc:sldChg chg="modSp add del mod">
        <pc:chgData name="Tural Hajiyev" userId="d011716554728b4e" providerId="LiveId" clId="{00DFD9B2-CD68-4AFC-86D0-5D46CEBCFC10}" dt="2022-04-08T00:32:47.240" v="3917" actId="2696"/>
        <pc:sldMkLst>
          <pc:docMk/>
          <pc:sldMk cId="2031846850" sldId="289"/>
        </pc:sldMkLst>
        <pc:spChg chg="mod">
          <ac:chgData name="Tural Hajiyev" userId="d011716554728b4e" providerId="LiveId" clId="{00DFD9B2-CD68-4AFC-86D0-5D46CEBCFC10}" dt="2022-04-08T00:32:02.691" v="3914" actId="20577"/>
          <ac:spMkLst>
            <pc:docMk/>
            <pc:sldMk cId="2031846850" sldId="289"/>
            <ac:spMk id="14338" creationId="{56887BCD-F3D0-4546-A292-991E85A91EB2}"/>
          </ac:spMkLst>
        </pc:spChg>
      </pc:sldChg>
      <pc:sldChg chg="add del">
        <pc:chgData name="Tural Hajiyev" userId="d011716554728b4e" providerId="LiveId" clId="{00DFD9B2-CD68-4AFC-86D0-5D46CEBCFC10}" dt="2022-04-08T00:37:58.977" v="4072" actId="47"/>
        <pc:sldMkLst>
          <pc:docMk/>
          <pc:sldMk cId="2839196275" sldId="290"/>
        </pc:sldMkLst>
      </pc:sldChg>
      <pc:sldChg chg="modSp add mod">
        <pc:chgData name="Tural Hajiyev" userId="d011716554728b4e" providerId="LiveId" clId="{00DFD9B2-CD68-4AFC-86D0-5D46CEBCFC10}" dt="2022-04-08T07:36:45.917" v="6532" actId="1076"/>
        <pc:sldMkLst>
          <pc:docMk/>
          <pc:sldMk cId="2659386836" sldId="291"/>
        </pc:sldMkLst>
        <pc:spChg chg="mod">
          <ac:chgData name="Tural Hajiyev" userId="d011716554728b4e" providerId="LiveId" clId="{00DFD9B2-CD68-4AFC-86D0-5D46CEBCFC10}" dt="2022-04-08T07:36:45.917" v="6532" actId="1076"/>
          <ac:spMkLst>
            <pc:docMk/>
            <pc:sldMk cId="2659386836" sldId="291"/>
            <ac:spMk id="14338" creationId="{56887BCD-F3D0-4546-A292-991E85A91EB2}"/>
          </ac:spMkLst>
        </pc:spChg>
      </pc:sldChg>
      <pc:sldChg chg="modSp add mod">
        <pc:chgData name="Tural Hajiyev" userId="d011716554728b4e" providerId="LiveId" clId="{00DFD9B2-CD68-4AFC-86D0-5D46CEBCFC10}" dt="2022-04-08T07:39:03.793" v="6551" actId="20577"/>
        <pc:sldMkLst>
          <pc:docMk/>
          <pc:sldMk cId="1452930846" sldId="292"/>
        </pc:sldMkLst>
        <pc:spChg chg="mod">
          <ac:chgData name="Tural Hajiyev" userId="d011716554728b4e" providerId="LiveId" clId="{00DFD9B2-CD68-4AFC-86D0-5D46CEBCFC10}" dt="2022-04-08T07:39:03.793" v="6551" actId="20577"/>
          <ac:spMkLst>
            <pc:docMk/>
            <pc:sldMk cId="1452930846" sldId="292"/>
            <ac:spMk id="14338" creationId="{56887BCD-F3D0-4546-A292-991E85A91EB2}"/>
          </ac:spMkLst>
        </pc:spChg>
      </pc:sldChg>
      <pc:sldChg chg="modSp add mod">
        <pc:chgData name="Tural Hajiyev" userId="d011716554728b4e" providerId="LiveId" clId="{00DFD9B2-CD68-4AFC-86D0-5D46CEBCFC10}" dt="2022-04-08T00:55:18.884" v="5529" actId="20577"/>
        <pc:sldMkLst>
          <pc:docMk/>
          <pc:sldMk cId="2842364649" sldId="293"/>
        </pc:sldMkLst>
        <pc:spChg chg="mod">
          <ac:chgData name="Tural Hajiyev" userId="d011716554728b4e" providerId="LiveId" clId="{00DFD9B2-CD68-4AFC-86D0-5D46CEBCFC10}" dt="2022-04-08T00:55:18.884" v="5529" actId="20577"/>
          <ac:spMkLst>
            <pc:docMk/>
            <pc:sldMk cId="2842364649" sldId="293"/>
            <ac:spMk id="14338" creationId="{56887BCD-F3D0-4546-A292-991E85A91EB2}"/>
          </ac:spMkLst>
        </pc:spChg>
      </pc:sldChg>
      <pc:sldChg chg="modSp add mod">
        <pc:chgData name="Tural Hajiyev" userId="d011716554728b4e" providerId="LiveId" clId="{00DFD9B2-CD68-4AFC-86D0-5D46CEBCFC10}" dt="2022-04-08T07:44:50.188" v="6562" actId="20577"/>
        <pc:sldMkLst>
          <pc:docMk/>
          <pc:sldMk cId="2065521450" sldId="294"/>
        </pc:sldMkLst>
        <pc:spChg chg="mod">
          <ac:chgData name="Tural Hajiyev" userId="d011716554728b4e" providerId="LiveId" clId="{00DFD9B2-CD68-4AFC-86D0-5D46CEBCFC10}" dt="2022-04-08T07:44:50.188" v="6562" actId="20577"/>
          <ac:spMkLst>
            <pc:docMk/>
            <pc:sldMk cId="2065521450" sldId="294"/>
            <ac:spMk id="14338" creationId="{56887BCD-F3D0-4546-A292-991E85A91EB2}"/>
          </ac:spMkLst>
        </pc:spChg>
      </pc:sldChg>
      <pc:sldChg chg="addSp delSp modSp add mod">
        <pc:chgData name="Tural Hajiyev" userId="d011716554728b4e" providerId="LiveId" clId="{00DFD9B2-CD68-4AFC-86D0-5D46CEBCFC10}" dt="2022-04-08T01:08:03.825" v="6365" actId="1076"/>
        <pc:sldMkLst>
          <pc:docMk/>
          <pc:sldMk cId="483393482" sldId="295"/>
        </pc:sldMkLst>
        <pc:spChg chg="del mod">
          <ac:chgData name="Tural Hajiyev" userId="d011716554728b4e" providerId="LiveId" clId="{00DFD9B2-CD68-4AFC-86D0-5D46CEBCFC10}" dt="2022-04-08T01:07:58.039" v="6364" actId="22"/>
          <ac:spMkLst>
            <pc:docMk/>
            <pc:sldMk cId="483393482" sldId="295"/>
            <ac:spMk id="14338" creationId="{56887BCD-F3D0-4546-A292-991E85A91EB2}"/>
          </ac:spMkLst>
        </pc:spChg>
        <pc:picChg chg="add del">
          <ac:chgData name="Tural Hajiyev" userId="d011716554728b4e" providerId="LiveId" clId="{00DFD9B2-CD68-4AFC-86D0-5D46CEBCFC10}" dt="2022-04-08T01:07:45.140" v="6363" actId="22"/>
          <ac:picMkLst>
            <pc:docMk/>
            <pc:sldMk cId="483393482" sldId="295"/>
            <ac:picMk id="3" creationId="{A0285F45-EE8D-4E4D-BDEE-254D385A4760}"/>
          </ac:picMkLst>
        </pc:picChg>
        <pc:picChg chg="add mod ord">
          <ac:chgData name="Tural Hajiyev" userId="d011716554728b4e" providerId="LiveId" clId="{00DFD9B2-CD68-4AFC-86D0-5D46CEBCFC10}" dt="2022-04-08T01:08:03.825" v="6365" actId="1076"/>
          <ac:picMkLst>
            <pc:docMk/>
            <pc:sldMk cId="483393482" sldId="295"/>
            <ac:picMk id="5" creationId="{1467E511-EFC7-4F5D-8B7B-FC72684D3ED9}"/>
          </ac:picMkLst>
        </pc:picChg>
      </pc:sldChg>
      <pc:sldChg chg="addSp delSp modSp add mod">
        <pc:chgData name="Tural Hajiyev" userId="d011716554728b4e" providerId="LiveId" clId="{00DFD9B2-CD68-4AFC-86D0-5D46CEBCFC10}" dt="2022-04-08T01:22:32.270" v="6450" actId="1076"/>
        <pc:sldMkLst>
          <pc:docMk/>
          <pc:sldMk cId="4225616886" sldId="296"/>
        </pc:sldMkLst>
        <pc:spChg chg="add del mod">
          <ac:chgData name="Tural Hajiyev" userId="d011716554728b4e" providerId="LiveId" clId="{00DFD9B2-CD68-4AFC-86D0-5D46CEBCFC10}" dt="2022-04-08T01:22:26.315" v="6448" actId="22"/>
          <ac:spMkLst>
            <pc:docMk/>
            <pc:sldMk cId="4225616886" sldId="296"/>
            <ac:spMk id="2" creationId="{38EC9EFF-941F-4C0E-BC86-02AE6AFC6171}"/>
          </ac:spMkLst>
        </pc:spChg>
        <pc:spChg chg="del">
          <ac:chgData name="Tural Hajiyev" userId="d011716554728b4e" providerId="LiveId" clId="{00DFD9B2-CD68-4AFC-86D0-5D46CEBCFC10}" dt="2022-04-08T01:11:49.882" v="6447" actId="478"/>
          <ac:spMkLst>
            <pc:docMk/>
            <pc:sldMk cId="4225616886" sldId="296"/>
            <ac:spMk id="14338" creationId="{56887BCD-F3D0-4546-A292-991E85A91EB2}"/>
          </ac:spMkLst>
        </pc:spChg>
        <pc:picChg chg="add mod ord">
          <ac:chgData name="Tural Hajiyev" userId="d011716554728b4e" providerId="LiveId" clId="{00DFD9B2-CD68-4AFC-86D0-5D46CEBCFC10}" dt="2022-04-08T01:22:32.270" v="6450" actId="1076"/>
          <ac:picMkLst>
            <pc:docMk/>
            <pc:sldMk cId="4225616886" sldId="296"/>
            <ac:picMk id="4" creationId="{AB7A037D-C906-4460-97C2-7B509326310E}"/>
          </ac:picMkLst>
        </pc:picChg>
      </pc:sldChg>
      <pc:sldChg chg="addSp delSp modSp add mod ord">
        <pc:chgData name="Tural Hajiyev" userId="d011716554728b4e" providerId="LiveId" clId="{00DFD9B2-CD68-4AFC-86D0-5D46CEBCFC10}" dt="2022-04-08T01:24:52.303" v="6462"/>
        <pc:sldMkLst>
          <pc:docMk/>
          <pc:sldMk cId="1192143140" sldId="297"/>
        </pc:sldMkLst>
        <pc:spChg chg="add del mod">
          <ac:chgData name="Tural Hajiyev" userId="d011716554728b4e" providerId="LiveId" clId="{00DFD9B2-CD68-4AFC-86D0-5D46CEBCFC10}" dt="2022-04-08T01:24:31.948" v="6457" actId="478"/>
          <ac:spMkLst>
            <pc:docMk/>
            <pc:sldMk cId="1192143140" sldId="297"/>
            <ac:spMk id="2" creationId="{F8186663-B150-4E8C-A97A-5FD50C00B40D}"/>
          </ac:spMkLst>
        </pc:spChg>
        <pc:spChg chg="mod">
          <ac:chgData name="Tural Hajiyev" userId="d011716554728b4e" providerId="LiveId" clId="{00DFD9B2-CD68-4AFC-86D0-5D46CEBCFC10}" dt="2022-04-08T01:24:52.303" v="6462"/>
          <ac:spMkLst>
            <pc:docMk/>
            <pc:sldMk cId="1192143140" sldId="297"/>
            <ac:spMk id="14340" creationId="{A0D59D9A-0B96-4CFB-BFDE-3929C861B03D}"/>
          </ac:spMkLst>
        </pc:spChg>
        <pc:picChg chg="del">
          <ac:chgData name="Tural Hajiyev" userId="d011716554728b4e" providerId="LiveId" clId="{00DFD9B2-CD68-4AFC-86D0-5D46CEBCFC10}" dt="2022-04-08T01:24:28.491" v="6454" actId="478"/>
          <ac:picMkLst>
            <pc:docMk/>
            <pc:sldMk cId="1192143140" sldId="297"/>
            <ac:picMk id="4" creationId="{AB7A037D-C906-4460-97C2-7B509326310E}"/>
          </ac:picMkLst>
        </pc:picChg>
        <pc:picChg chg="add mod">
          <ac:chgData name="Tural Hajiyev" userId="d011716554728b4e" providerId="LiveId" clId="{00DFD9B2-CD68-4AFC-86D0-5D46CEBCFC10}" dt="2022-04-08T01:24:43.267" v="6461" actId="14100"/>
          <ac:picMkLst>
            <pc:docMk/>
            <pc:sldMk cId="1192143140" sldId="297"/>
            <ac:picMk id="5" creationId="{2FDDAB94-D664-4051-910D-798C867EBEB3}"/>
          </ac:picMkLst>
        </pc:picChg>
      </pc:sldChg>
      <pc:sldChg chg="addSp delSp modSp add mod">
        <pc:chgData name="Tural Hajiyev" userId="d011716554728b4e" providerId="LiveId" clId="{00DFD9B2-CD68-4AFC-86D0-5D46CEBCFC10}" dt="2022-04-08T01:25:17.565" v="6468" actId="1076"/>
        <pc:sldMkLst>
          <pc:docMk/>
          <pc:sldMk cId="493741792" sldId="298"/>
        </pc:sldMkLst>
        <pc:spChg chg="mod">
          <ac:chgData name="Tural Hajiyev" userId="d011716554728b4e" providerId="LiveId" clId="{00DFD9B2-CD68-4AFC-86D0-5D46CEBCFC10}" dt="2022-04-08T01:25:00.497" v="6464"/>
          <ac:spMkLst>
            <pc:docMk/>
            <pc:sldMk cId="493741792" sldId="298"/>
            <ac:spMk id="14340" creationId="{A0D59D9A-0B96-4CFB-BFDE-3929C861B03D}"/>
          </ac:spMkLst>
        </pc:spChg>
        <pc:picChg chg="add mod">
          <ac:chgData name="Tural Hajiyev" userId="d011716554728b4e" providerId="LiveId" clId="{00DFD9B2-CD68-4AFC-86D0-5D46CEBCFC10}" dt="2022-04-08T01:25:17.565" v="6468" actId="1076"/>
          <ac:picMkLst>
            <pc:docMk/>
            <pc:sldMk cId="493741792" sldId="298"/>
            <ac:picMk id="3" creationId="{CBF98976-B803-4863-8B89-D89AA3B258C5}"/>
          </ac:picMkLst>
        </pc:picChg>
        <pc:picChg chg="del">
          <ac:chgData name="Tural Hajiyev" userId="d011716554728b4e" providerId="LiveId" clId="{00DFD9B2-CD68-4AFC-86D0-5D46CEBCFC10}" dt="2022-04-08T01:25:14.061" v="6465" actId="478"/>
          <ac:picMkLst>
            <pc:docMk/>
            <pc:sldMk cId="493741792" sldId="298"/>
            <ac:picMk id="5" creationId="{2FDDAB94-D664-4051-910D-798C867EBEB3}"/>
          </ac:picMkLst>
        </pc:picChg>
      </pc:sldChg>
      <pc:sldChg chg="delSp add del mod">
        <pc:chgData name="Tural Hajiyev" userId="d011716554728b4e" providerId="LiveId" clId="{00DFD9B2-CD68-4AFC-86D0-5D46CEBCFC10}" dt="2022-04-08T01:25:48.678" v="6472" actId="47"/>
        <pc:sldMkLst>
          <pc:docMk/>
          <pc:sldMk cId="1608535786" sldId="299"/>
        </pc:sldMkLst>
        <pc:picChg chg="del">
          <ac:chgData name="Tural Hajiyev" userId="d011716554728b4e" providerId="LiveId" clId="{00DFD9B2-CD68-4AFC-86D0-5D46CEBCFC10}" dt="2022-04-08T01:25:43.826" v="6470" actId="478"/>
          <ac:picMkLst>
            <pc:docMk/>
            <pc:sldMk cId="1608535786" sldId="299"/>
            <ac:picMk id="5" creationId="{2FDDAB94-D664-4051-910D-798C867EBEB3}"/>
          </ac:picMkLst>
        </pc:picChg>
      </pc:sldChg>
      <pc:sldChg chg="addSp delSp modSp add mod">
        <pc:chgData name="Tural Hajiyev" userId="d011716554728b4e" providerId="LiveId" clId="{00DFD9B2-CD68-4AFC-86D0-5D46CEBCFC10}" dt="2022-04-08T01:29:29.603" v="6485" actId="1076"/>
        <pc:sldMkLst>
          <pc:docMk/>
          <pc:sldMk cId="1845632072" sldId="300"/>
        </pc:sldMkLst>
        <pc:spChg chg="del">
          <ac:chgData name="Tural Hajiyev" userId="d011716554728b4e" providerId="LiveId" clId="{00DFD9B2-CD68-4AFC-86D0-5D46CEBCFC10}" dt="2022-04-08T01:29:22.828" v="6481" actId="478"/>
          <ac:spMkLst>
            <pc:docMk/>
            <pc:sldMk cId="1845632072" sldId="300"/>
            <ac:spMk id="14338" creationId="{56887BCD-F3D0-4546-A292-991E85A91EB2}"/>
          </ac:spMkLst>
        </pc:spChg>
        <pc:picChg chg="add mod">
          <ac:chgData name="Tural Hajiyev" userId="d011716554728b4e" providerId="LiveId" clId="{00DFD9B2-CD68-4AFC-86D0-5D46CEBCFC10}" dt="2022-04-08T01:29:29.603" v="6485" actId="1076"/>
          <ac:picMkLst>
            <pc:docMk/>
            <pc:sldMk cId="1845632072" sldId="300"/>
            <ac:picMk id="3" creationId="{40F0679B-490C-4E50-861A-36083B219E8F}"/>
          </ac:picMkLst>
        </pc:picChg>
      </pc:sldChg>
      <pc:sldChg chg="modSp add del mod">
        <pc:chgData name="Tural Hajiyev" userId="d011716554728b4e" providerId="LiveId" clId="{00DFD9B2-CD68-4AFC-86D0-5D46CEBCFC10}" dt="2022-04-08T01:28:56.128" v="6478" actId="47"/>
        <pc:sldMkLst>
          <pc:docMk/>
          <pc:sldMk cId="2865340237" sldId="300"/>
        </pc:sldMkLst>
        <pc:spChg chg="mod">
          <ac:chgData name="Tural Hajiyev" userId="d011716554728b4e" providerId="LiveId" clId="{00DFD9B2-CD68-4AFC-86D0-5D46CEBCFC10}" dt="2022-04-08T01:25:50.014" v="6473" actId="21"/>
          <ac:spMkLst>
            <pc:docMk/>
            <pc:sldMk cId="2865340237" sldId="300"/>
            <ac:spMk id="14338" creationId="{56887BCD-F3D0-4546-A292-991E85A91EB2}"/>
          </ac:spMkLst>
        </pc:spChg>
        <pc:spChg chg="mod">
          <ac:chgData name="Tural Hajiyev" userId="d011716554728b4e" providerId="LiveId" clId="{00DFD9B2-CD68-4AFC-86D0-5D46CEBCFC10}" dt="2022-04-08T01:25:52.628" v="6474"/>
          <ac:spMkLst>
            <pc:docMk/>
            <pc:sldMk cId="2865340237" sldId="300"/>
            <ac:spMk id="14340" creationId="{A0D59D9A-0B96-4CFB-BFDE-3929C861B03D}"/>
          </ac:spMkLst>
        </pc:spChg>
      </pc:sldChg>
      <pc:sldChg chg="add del ord">
        <pc:chgData name="Tural Hajiyev" userId="d011716554728b4e" providerId="LiveId" clId="{00DFD9B2-CD68-4AFC-86D0-5D46CEBCFC10}" dt="2022-04-08T01:28:57.441" v="6479" actId="47"/>
        <pc:sldMkLst>
          <pc:docMk/>
          <pc:sldMk cId="2358784039" sldId="301"/>
        </pc:sldMkLst>
      </pc:sldChg>
      <pc:sldChg chg="modSp add mod">
        <pc:chgData name="Tural Hajiyev" userId="d011716554728b4e" providerId="LiveId" clId="{00DFD9B2-CD68-4AFC-86D0-5D46CEBCFC10}" dt="2022-04-08T07:59:14.729" v="6837" actId="20577"/>
        <pc:sldMkLst>
          <pc:docMk/>
          <pc:sldMk cId="2805009584" sldId="301"/>
        </pc:sldMkLst>
        <pc:spChg chg="mod">
          <ac:chgData name="Tural Hajiyev" userId="d011716554728b4e" providerId="LiveId" clId="{00DFD9B2-CD68-4AFC-86D0-5D46CEBCFC10}" dt="2022-04-08T07:59:14.729" v="6837" actId="20577"/>
          <ac:spMkLst>
            <pc:docMk/>
            <pc:sldMk cId="2805009584" sldId="301"/>
            <ac:spMk id="14338" creationId="{56887BCD-F3D0-4546-A292-991E85A91EB2}"/>
          </ac:spMkLst>
        </pc:spChg>
        <pc:spChg chg="mod">
          <ac:chgData name="Tural Hajiyev" userId="d011716554728b4e" providerId="LiveId" clId="{00DFD9B2-CD68-4AFC-86D0-5D46CEBCFC10}" dt="2022-04-08T07:55:59.972" v="6587"/>
          <ac:spMkLst>
            <pc:docMk/>
            <pc:sldMk cId="2805009584" sldId="301"/>
            <ac:spMk id="14340" creationId="{A0D59D9A-0B96-4CFB-BFDE-3929C861B03D}"/>
          </ac:spMkLst>
        </pc:spChg>
      </pc:sldChg>
      <pc:sldChg chg="addSp delSp add del mod">
        <pc:chgData name="Tural Hajiyev" userId="d011716554728b4e" providerId="LiveId" clId="{00DFD9B2-CD68-4AFC-86D0-5D46CEBCFC10}" dt="2022-04-08T07:55:52.392" v="6585" actId="47"/>
        <pc:sldMkLst>
          <pc:docMk/>
          <pc:sldMk cId="3350880035" sldId="301"/>
        </pc:sldMkLst>
        <pc:picChg chg="add del">
          <ac:chgData name="Tural Hajiyev" userId="d011716554728b4e" providerId="LiveId" clId="{00DFD9B2-CD68-4AFC-86D0-5D46CEBCFC10}" dt="2022-04-08T07:55:48.879" v="6584" actId="478"/>
          <ac:picMkLst>
            <pc:docMk/>
            <pc:sldMk cId="3350880035" sldId="301"/>
            <ac:picMk id="3" creationId="{40F0679B-490C-4E50-861A-36083B219E8F}"/>
          </ac:picMkLst>
        </pc:picChg>
      </pc:sldChg>
      <pc:sldChg chg="addSp delSp modSp add mod ord">
        <pc:chgData name="Tural Hajiyev" userId="d011716554728b4e" providerId="LiveId" clId="{00DFD9B2-CD68-4AFC-86D0-5D46CEBCFC10}" dt="2022-04-08T08:01:48.740" v="6847" actId="1076"/>
        <pc:sldMkLst>
          <pc:docMk/>
          <pc:sldMk cId="4060054930" sldId="302"/>
        </pc:sldMkLst>
        <pc:spChg chg="mod">
          <ac:chgData name="Tural Hajiyev" userId="d011716554728b4e" providerId="LiveId" clId="{00DFD9B2-CD68-4AFC-86D0-5D46CEBCFC10}" dt="2022-04-08T08:01:30.979" v="6841"/>
          <ac:spMkLst>
            <pc:docMk/>
            <pc:sldMk cId="4060054930" sldId="302"/>
            <ac:spMk id="14340" creationId="{A0D59D9A-0B96-4CFB-BFDE-3929C861B03D}"/>
          </ac:spMkLst>
        </pc:spChg>
        <pc:picChg chg="del">
          <ac:chgData name="Tural Hajiyev" userId="d011716554728b4e" providerId="LiveId" clId="{00DFD9B2-CD68-4AFC-86D0-5D46CEBCFC10}" dt="2022-04-08T08:01:33.390" v="6842" actId="478"/>
          <ac:picMkLst>
            <pc:docMk/>
            <pc:sldMk cId="4060054930" sldId="302"/>
            <ac:picMk id="3" creationId="{CBF98976-B803-4863-8B89-D89AA3B258C5}"/>
          </ac:picMkLst>
        </pc:picChg>
        <pc:picChg chg="add mod">
          <ac:chgData name="Tural Hajiyev" userId="d011716554728b4e" providerId="LiveId" clId="{00DFD9B2-CD68-4AFC-86D0-5D46CEBCFC10}" dt="2022-04-08T08:01:48.740" v="6847" actId="1076"/>
          <ac:picMkLst>
            <pc:docMk/>
            <pc:sldMk cId="4060054930" sldId="302"/>
            <ac:picMk id="4" creationId="{AA1C7A6E-2DAF-4837-B7C8-890D7EBAE116}"/>
          </ac:picMkLst>
        </pc:picChg>
      </pc:sldChg>
      <pc:sldChg chg="add">
        <pc:chgData name="Tural Hajiyev" userId="d011716554728b4e" providerId="LiveId" clId="{00DFD9B2-CD68-4AFC-86D0-5D46CEBCFC10}" dt="2022-04-08T08:02:02.853" v="6848"/>
        <pc:sldMkLst>
          <pc:docMk/>
          <pc:sldMk cId="2639495808" sldId="303"/>
        </pc:sldMkLst>
      </pc:sldChg>
      <pc:sldChg chg="addSp delSp modSp add mod">
        <pc:chgData name="Tural Hajiyev" userId="d011716554728b4e" providerId="LiveId" clId="{00DFD9B2-CD68-4AFC-86D0-5D46CEBCFC10}" dt="2022-04-08T08:02:30.136" v="6857" actId="1076"/>
        <pc:sldMkLst>
          <pc:docMk/>
          <pc:sldMk cId="560657325" sldId="304"/>
        </pc:sldMkLst>
        <pc:picChg chg="add mod">
          <ac:chgData name="Tural Hajiyev" userId="d011716554728b4e" providerId="LiveId" clId="{00DFD9B2-CD68-4AFC-86D0-5D46CEBCFC10}" dt="2022-04-08T08:02:30.136" v="6857" actId="1076"/>
          <ac:picMkLst>
            <pc:docMk/>
            <pc:sldMk cId="560657325" sldId="304"/>
            <ac:picMk id="3" creationId="{FF6A7EA4-F7A4-4867-848A-D58A8552018A}"/>
          </ac:picMkLst>
        </pc:picChg>
        <pc:picChg chg="del">
          <ac:chgData name="Tural Hajiyev" userId="d011716554728b4e" providerId="LiveId" clId="{00DFD9B2-CD68-4AFC-86D0-5D46CEBCFC10}" dt="2022-04-08T08:02:22.571" v="6850" actId="478"/>
          <ac:picMkLst>
            <pc:docMk/>
            <pc:sldMk cId="560657325" sldId="304"/>
            <ac:picMk id="4" creationId="{AA1C7A6E-2DAF-4837-B7C8-890D7EBAE116}"/>
          </ac:picMkLst>
        </pc:picChg>
      </pc:sldChg>
      <pc:sldChg chg="addSp delSp modSp add mod">
        <pc:chgData name="Tural Hajiyev" userId="d011716554728b4e" providerId="LiveId" clId="{00DFD9B2-CD68-4AFC-86D0-5D46CEBCFC10}" dt="2022-04-08T08:04:50.815" v="6872" actId="1076"/>
        <pc:sldMkLst>
          <pc:docMk/>
          <pc:sldMk cId="2864563560" sldId="305"/>
        </pc:sldMkLst>
        <pc:spChg chg="mod">
          <ac:chgData name="Tural Hajiyev" userId="d011716554728b4e" providerId="LiveId" clId="{00DFD9B2-CD68-4AFC-86D0-5D46CEBCFC10}" dt="2022-04-08T08:04:06.295" v="6864" actId="1076"/>
          <ac:spMkLst>
            <pc:docMk/>
            <pc:sldMk cId="2864563560" sldId="305"/>
            <ac:spMk id="14340" creationId="{A0D59D9A-0B96-4CFB-BFDE-3929C861B03D}"/>
          </ac:spMkLst>
        </pc:spChg>
        <pc:picChg chg="del">
          <ac:chgData name="Tural Hajiyev" userId="d011716554728b4e" providerId="LiveId" clId="{00DFD9B2-CD68-4AFC-86D0-5D46CEBCFC10}" dt="2022-04-08T08:03:30.327" v="6859" actId="478"/>
          <ac:picMkLst>
            <pc:docMk/>
            <pc:sldMk cId="2864563560" sldId="305"/>
            <ac:picMk id="3" creationId="{FF6A7EA4-F7A4-4867-848A-D58A8552018A}"/>
          </ac:picMkLst>
        </pc:picChg>
        <pc:picChg chg="add del mod">
          <ac:chgData name="Tural Hajiyev" userId="d011716554728b4e" providerId="LiveId" clId="{00DFD9B2-CD68-4AFC-86D0-5D46CEBCFC10}" dt="2022-04-08T08:04:29.474" v="6867" actId="478"/>
          <ac:picMkLst>
            <pc:docMk/>
            <pc:sldMk cId="2864563560" sldId="305"/>
            <ac:picMk id="4" creationId="{8BB37C79-552D-4961-B98D-D43B74988884}"/>
          </ac:picMkLst>
        </pc:picChg>
        <pc:picChg chg="add mod">
          <ac:chgData name="Tural Hajiyev" userId="d011716554728b4e" providerId="LiveId" clId="{00DFD9B2-CD68-4AFC-86D0-5D46CEBCFC10}" dt="2022-04-08T08:04:50.815" v="6872" actId="1076"/>
          <ac:picMkLst>
            <pc:docMk/>
            <pc:sldMk cId="2864563560" sldId="305"/>
            <ac:picMk id="6" creationId="{A673FD4C-33A3-48D8-B516-A9D9D40AAF72}"/>
          </ac:picMkLst>
        </pc:picChg>
      </pc:sldChg>
      <pc:sldChg chg="add">
        <pc:chgData name="Tural Hajiyev" userId="d011716554728b4e" providerId="LiveId" clId="{00DFD9B2-CD68-4AFC-86D0-5D46CEBCFC10}" dt="2022-04-08T08:04:52.801" v="6873"/>
        <pc:sldMkLst>
          <pc:docMk/>
          <pc:sldMk cId="2308491573" sldId="306"/>
        </pc:sldMkLst>
      </pc:sldChg>
      <pc:sldChg chg="addSp delSp modSp add mod">
        <pc:chgData name="Tural Hajiyev" userId="d011716554728b4e" providerId="LiveId" clId="{00DFD9B2-CD68-4AFC-86D0-5D46CEBCFC10}" dt="2022-04-08T08:06:36.754" v="6880" actId="22"/>
        <pc:sldMkLst>
          <pc:docMk/>
          <pc:sldMk cId="2678074884" sldId="307"/>
        </pc:sldMkLst>
        <pc:picChg chg="add mod">
          <ac:chgData name="Tural Hajiyev" userId="d011716554728b4e" providerId="LiveId" clId="{00DFD9B2-CD68-4AFC-86D0-5D46CEBCFC10}" dt="2022-04-08T08:05:44.930" v="6878" actId="1076"/>
          <ac:picMkLst>
            <pc:docMk/>
            <pc:sldMk cId="2678074884" sldId="307"/>
            <ac:picMk id="3" creationId="{540332BB-BACF-4669-902B-0A2C68FF2083}"/>
          </ac:picMkLst>
        </pc:picChg>
        <pc:picChg chg="add del">
          <ac:chgData name="Tural Hajiyev" userId="d011716554728b4e" providerId="LiveId" clId="{00DFD9B2-CD68-4AFC-86D0-5D46CEBCFC10}" dt="2022-04-08T08:06:36.754" v="6880" actId="22"/>
          <ac:picMkLst>
            <pc:docMk/>
            <pc:sldMk cId="2678074884" sldId="307"/>
            <ac:picMk id="5" creationId="{887B1FE8-3B28-4BC7-8E39-956F2E68B767}"/>
          </ac:picMkLst>
        </pc:picChg>
        <pc:picChg chg="del">
          <ac:chgData name="Tural Hajiyev" userId="d011716554728b4e" providerId="LiveId" clId="{00DFD9B2-CD68-4AFC-86D0-5D46CEBCFC10}" dt="2022-04-08T08:05:24.273" v="6875" actId="478"/>
          <ac:picMkLst>
            <pc:docMk/>
            <pc:sldMk cId="2678074884" sldId="307"/>
            <ac:picMk id="6" creationId="{A673FD4C-33A3-48D8-B516-A9D9D40AAF72}"/>
          </ac:picMkLst>
        </pc:picChg>
      </pc:sldChg>
      <pc:sldChg chg="addSp delSp modSp add mod modClrScheme chgLayout">
        <pc:chgData name="Tural Hajiyev" userId="d011716554728b4e" providerId="LiveId" clId="{00DFD9B2-CD68-4AFC-86D0-5D46CEBCFC10}" dt="2022-04-08T08:08:41.804" v="7156" actId="1076"/>
        <pc:sldMkLst>
          <pc:docMk/>
          <pc:sldMk cId="2356340061" sldId="308"/>
        </pc:sldMkLst>
        <pc:spChg chg="add del mod">
          <ac:chgData name="Tural Hajiyev" userId="d011716554728b4e" providerId="LiveId" clId="{00DFD9B2-CD68-4AFC-86D0-5D46CEBCFC10}" dt="2022-04-08T08:08:35.536" v="7152" actId="26606"/>
          <ac:spMkLst>
            <pc:docMk/>
            <pc:sldMk cId="2356340061" sldId="308"/>
            <ac:spMk id="73" creationId="{9311252D-715B-F35B-8ED9-54795CC11B16}"/>
          </ac:spMkLst>
        </pc:spChg>
        <pc:spChg chg="add del mod">
          <ac:chgData name="Tural Hajiyev" userId="d011716554728b4e" providerId="LiveId" clId="{00DFD9B2-CD68-4AFC-86D0-5D46CEBCFC10}" dt="2022-04-08T08:08:35.536" v="7152" actId="26606"/>
          <ac:spMkLst>
            <pc:docMk/>
            <pc:sldMk cId="2356340061" sldId="308"/>
            <ac:spMk id="75" creationId="{072C5501-1773-800E-7E59-9699CB637DB1}"/>
          </ac:spMkLst>
        </pc:spChg>
        <pc:spChg chg="add del mod">
          <ac:chgData name="Tural Hajiyev" userId="d011716554728b4e" providerId="LiveId" clId="{00DFD9B2-CD68-4AFC-86D0-5D46CEBCFC10}" dt="2022-04-08T08:08:35.536" v="7152" actId="26606"/>
          <ac:spMkLst>
            <pc:docMk/>
            <pc:sldMk cId="2356340061" sldId="308"/>
            <ac:spMk id="77" creationId="{A9267BDF-3A36-3F86-F3ED-1E2C47D6660D}"/>
          </ac:spMkLst>
        </pc:spChg>
        <pc:spChg chg="mod ord">
          <ac:chgData name="Tural Hajiyev" userId="d011716554728b4e" providerId="LiveId" clId="{00DFD9B2-CD68-4AFC-86D0-5D46CEBCFC10}" dt="2022-04-08T08:08:35.536" v="7152" actId="26606"/>
          <ac:spMkLst>
            <pc:docMk/>
            <pc:sldMk cId="2356340061" sldId="308"/>
            <ac:spMk id="14340" creationId="{A0D59D9A-0B96-4CFB-BFDE-3929C861B03D}"/>
          </ac:spMkLst>
        </pc:spChg>
        <pc:picChg chg="del">
          <ac:chgData name="Tural Hajiyev" userId="d011716554728b4e" providerId="LiveId" clId="{00DFD9B2-CD68-4AFC-86D0-5D46CEBCFC10}" dt="2022-04-08T08:08:23.693" v="7149" actId="478"/>
          <ac:picMkLst>
            <pc:docMk/>
            <pc:sldMk cId="2356340061" sldId="308"/>
            <ac:picMk id="3" creationId="{540332BB-BACF-4669-902B-0A2C68FF2083}"/>
          </ac:picMkLst>
        </pc:picChg>
        <pc:picChg chg="add mod">
          <ac:chgData name="Tural Hajiyev" userId="d011716554728b4e" providerId="LiveId" clId="{00DFD9B2-CD68-4AFC-86D0-5D46CEBCFC10}" dt="2022-04-08T08:08:41.804" v="7156" actId="1076"/>
          <ac:picMkLst>
            <pc:docMk/>
            <pc:sldMk cId="2356340061" sldId="308"/>
            <ac:picMk id="4" creationId="{8B30DC65-AC7D-4988-A5F5-DFDE12EABAAE}"/>
          </ac:picMkLst>
        </pc:picChg>
      </pc:sldChg>
      <pc:sldChg chg="modSp add mod">
        <pc:chgData name="Tural Hajiyev" userId="d011716554728b4e" providerId="LiveId" clId="{00DFD9B2-CD68-4AFC-86D0-5D46CEBCFC10}" dt="2022-04-08T08:07:51.431" v="7139" actId="20577"/>
        <pc:sldMkLst>
          <pc:docMk/>
          <pc:sldMk cId="2425109819" sldId="309"/>
        </pc:sldMkLst>
        <pc:spChg chg="mod">
          <ac:chgData name="Tural Hajiyev" userId="d011716554728b4e" providerId="LiveId" clId="{00DFD9B2-CD68-4AFC-86D0-5D46CEBCFC10}" dt="2022-04-08T08:07:51.431" v="7139" actId="20577"/>
          <ac:spMkLst>
            <pc:docMk/>
            <pc:sldMk cId="2425109819" sldId="309"/>
            <ac:spMk id="14338" creationId="{56887BCD-F3D0-4546-A292-991E85A91EB2}"/>
          </ac:spMkLst>
        </pc:spChg>
        <pc:spChg chg="mod">
          <ac:chgData name="Tural Hajiyev" userId="d011716554728b4e" providerId="LiveId" clId="{00DFD9B2-CD68-4AFC-86D0-5D46CEBCFC10}" dt="2022-04-08T08:06:52.102" v="6900" actId="20577"/>
          <ac:spMkLst>
            <pc:docMk/>
            <pc:sldMk cId="2425109819" sldId="309"/>
            <ac:spMk id="14340" creationId="{A0D59D9A-0B96-4CFB-BFDE-3929C861B03D}"/>
          </ac:spMkLst>
        </pc:spChg>
      </pc:sldChg>
      <pc:sldChg chg="addSp delSp modSp add mod ord modClrScheme chgLayout">
        <pc:chgData name="Tural Hajiyev" userId="d011716554728b4e" providerId="LiveId" clId="{00DFD9B2-CD68-4AFC-86D0-5D46CEBCFC10}" dt="2022-04-08T08:08:22.184" v="7148"/>
        <pc:sldMkLst>
          <pc:docMk/>
          <pc:sldMk cId="1630965977" sldId="310"/>
        </pc:sldMkLst>
        <pc:spChg chg="add del mod">
          <ac:chgData name="Tural Hajiyev" userId="d011716554728b4e" providerId="LiveId" clId="{00DFD9B2-CD68-4AFC-86D0-5D46CEBCFC10}" dt="2022-04-08T08:08:12.833" v="7144" actId="26606"/>
          <ac:spMkLst>
            <pc:docMk/>
            <pc:sldMk cId="1630965977" sldId="310"/>
            <ac:spMk id="73" creationId="{99CAF5EA-23E6-771C-A7E7-885F1409F656}"/>
          </ac:spMkLst>
        </pc:spChg>
        <pc:spChg chg="add del mod">
          <ac:chgData name="Tural Hajiyev" userId="d011716554728b4e" providerId="LiveId" clId="{00DFD9B2-CD68-4AFC-86D0-5D46CEBCFC10}" dt="2022-04-08T08:08:12.833" v="7144" actId="26606"/>
          <ac:spMkLst>
            <pc:docMk/>
            <pc:sldMk cId="1630965977" sldId="310"/>
            <ac:spMk id="75" creationId="{07F158D7-7C62-9F55-7D03-8B6F04220CD2}"/>
          </ac:spMkLst>
        </pc:spChg>
        <pc:spChg chg="add del mod">
          <ac:chgData name="Tural Hajiyev" userId="d011716554728b4e" providerId="LiveId" clId="{00DFD9B2-CD68-4AFC-86D0-5D46CEBCFC10}" dt="2022-04-08T08:08:12.833" v="7144" actId="26606"/>
          <ac:spMkLst>
            <pc:docMk/>
            <pc:sldMk cId="1630965977" sldId="310"/>
            <ac:spMk id="77" creationId="{59BEFD7E-4E17-9F62-4E08-2A26E7D2C599}"/>
          </ac:spMkLst>
        </pc:spChg>
        <pc:spChg chg="mod ord">
          <ac:chgData name="Tural Hajiyev" userId="d011716554728b4e" providerId="LiveId" clId="{00DFD9B2-CD68-4AFC-86D0-5D46CEBCFC10}" dt="2022-04-08T08:08:12.833" v="7144" actId="26606"/>
          <ac:spMkLst>
            <pc:docMk/>
            <pc:sldMk cId="1630965977" sldId="310"/>
            <ac:spMk id="14340" creationId="{A0D59D9A-0B96-4CFB-BFDE-3929C861B03D}"/>
          </ac:spMkLst>
        </pc:spChg>
        <pc:picChg chg="del">
          <ac:chgData name="Tural Hajiyev" userId="d011716554728b4e" providerId="LiveId" clId="{00DFD9B2-CD68-4AFC-86D0-5D46CEBCFC10}" dt="2022-04-08T08:07:58.148" v="7141" actId="478"/>
          <ac:picMkLst>
            <pc:docMk/>
            <pc:sldMk cId="1630965977" sldId="310"/>
            <ac:picMk id="3" creationId="{540332BB-BACF-4669-902B-0A2C68FF2083}"/>
          </ac:picMkLst>
        </pc:picChg>
        <pc:picChg chg="add mod">
          <ac:chgData name="Tural Hajiyev" userId="d011716554728b4e" providerId="LiveId" clId="{00DFD9B2-CD68-4AFC-86D0-5D46CEBCFC10}" dt="2022-04-08T08:08:16.809" v="7146" actId="1076"/>
          <ac:picMkLst>
            <pc:docMk/>
            <pc:sldMk cId="1630965977" sldId="310"/>
            <ac:picMk id="4" creationId="{9B7740C9-26C6-4ADB-A675-E327F39ADD3D}"/>
          </ac:picMkLst>
        </pc:picChg>
      </pc:sldChg>
      <pc:sldChg chg="modSp add mod ord">
        <pc:chgData name="Tural Hajiyev" userId="d011716554728b4e" providerId="LiveId" clId="{00DFD9B2-CD68-4AFC-86D0-5D46CEBCFC10}" dt="2022-04-08T08:12:40.111" v="7687" actId="1076"/>
        <pc:sldMkLst>
          <pc:docMk/>
          <pc:sldMk cId="1483004742" sldId="311"/>
        </pc:sldMkLst>
        <pc:spChg chg="mod">
          <ac:chgData name="Tural Hajiyev" userId="d011716554728b4e" providerId="LiveId" clId="{00DFD9B2-CD68-4AFC-86D0-5D46CEBCFC10}" dt="2022-04-08T08:12:40.111" v="7687" actId="1076"/>
          <ac:spMkLst>
            <pc:docMk/>
            <pc:sldMk cId="1483004742" sldId="311"/>
            <ac:spMk id="14338" creationId="{56887BCD-F3D0-4546-A292-991E85A91EB2}"/>
          </ac:spMkLst>
        </pc:spChg>
        <pc:spChg chg="mod">
          <ac:chgData name="Tural Hajiyev" userId="d011716554728b4e" providerId="LiveId" clId="{00DFD9B2-CD68-4AFC-86D0-5D46CEBCFC10}" dt="2022-04-08T08:09:07.039" v="7160"/>
          <ac:spMkLst>
            <pc:docMk/>
            <pc:sldMk cId="1483004742" sldId="311"/>
            <ac:spMk id="14340" creationId="{A0D59D9A-0B96-4CFB-BFDE-3929C861B03D}"/>
          </ac:spMkLst>
        </pc:spChg>
      </pc:sldChg>
      <pc:sldChg chg="addSp delSp modSp add mod">
        <pc:chgData name="Tural Hajiyev" userId="d011716554728b4e" providerId="LiveId" clId="{00DFD9B2-CD68-4AFC-86D0-5D46CEBCFC10}" dt="2022-04-08T08:11:03.018" v="7459" actId="20577"/>
        <pc:sldMkLst>
          <pc:docMk/>
          <pc:sldMk cId="3959023919" sldId="312"/>
        </pc:sldMkLst>
        <pc:spChg chg="add del">
          <ac:chgData name="Tural Hajiyev" userId="d011716554728b4e" providerId="LiveId" clId="{00DFD9B2-CD68-4AFC-86D0-5D46CEBCFC10}" dt="2022-04-08T08:09:25.407" v="7183" actId="22"/>
          <ac:spMkLst>
            <pc:docMk/>
            <pc:sldMk cId="3959023919" sldId="312"/>
            <ac:spMk id="5" creationId="{84C9C2C1-8FE7-48B6-AC19-561BF07F4A18}"/>
          </ac:spMkLst>
        </pc:spChg>
        <pc:spChg chg="mod">
          <ac:chgData name="Tural Hajiyev" userId="d011716554728b4e" providerId="LiveId" clId="{00DFD9B2-CD68-4AFC-86D0-5D46CEBCFC10}" dt="2022-04-08T08:11:03.018" v="7459" actId="20577"/>
          <ac:spMkLst>
            <pc:docMk/>
            <pc:sldMk cId="3959023919" sldId="312"/>
            <ac:spMk id="14338" creationId="{56887BCD-F3D0-4546-A292-991E85A91EB2}"/>
          </ac:spMkLst>
        </pc:spChg>
        <pc:spChg chg="mod">
          <ac:chgData name="Tural Hajiyev" userId="d011716554728b4e" providerId="LiveId" clId="{00DFD9B2-CD68-4AFC-86D0-5D46CEBCFC10}" dt="2022-04-08T08:09:26.037" v="7184"/>
          <ac:spMkLst>
            <pc:docMk/>
            <pc:sldMk cId="3959023919" sldId="312"/>
            <ac:spMk id="14340" creationId="{A0D59D9A-0B96-4CFB-BFDE-3929C861B03D}"/>
          </ac:spMkLst>
        </pc:spChg>
      </pc:sldChg>
      <pc:sldChg chg="addSp delSp modSp add mod">
        <pc:chgData name="Tural Hajiyev" userId="d011716554728b4e" providerId="LiveId" clId="{00DFD9B2-CD68-4AFC-86D0-5D46CEBCFC10}" dt="2022-04-08T08:13:24.701" v="7727" actId="20577"/>
        <pc:sldMkLst>
          <pc:docMk/>
          <pc:sldMk cId="1151459842" sldId="313"/>
        </pc:sldMkLst>
        <pc:spChg chg="add del mod">
          <ac:chgData name="Tural Hajiyev" userId="d011716554728b4e" providerId="LiveId" clId="{00DFD9B2-CD68-4AFC-86D0-5D46CEBCFC10}" dt="2022-04-08T08:13:03.019" v="7711" actId="478"/>
          <ac:spMkLst>
            <pc:docMk/>
            <pc:sldMk cId="1151459842" sldId="313"/>
            <ac:spMk id="2" creationId="{F992E607-8D91-4C0B-8D08-1517AC1A7C1F}"/>
          </ac:spMkLst>
        </pc:spChg>
        <pc:spChg chg="del mod">
          <ac:chgData name="Tural Hajiyev" userId="d011716554728b4e" providerId="LiveId" clId="{00DFD9B2-CD68-4AFC-86D0-5D46CEBCFC10}" dt="2022-04-08T08:13:01.096" v="7710" actId="478"/>
          <ac:spMkLst>
            <pc:docMk/>
            <pc:sldMk cId="1151459842" sldId="313"/>
            <ac:spMk id="14338" creationId="{56887BCD-F3D0-4546-A292-991E85A91EB2}"/>
          </ac:spMkLst>
        </pc:spChg>
        <pc:spChg chg="mod">
          <ac:chgData name="Tural Hajiyev" userId="d011716554728b4e" providerId="LiveId" clId="{00DFD9B2-CD68-4AFC-86D0-5D46CEBCFC10}" dt="2022-04-08T08:13:24.701" v="7727" actId="20577"/>
          <ac:spMkLst>
            <pc:docMk/>
            <pc:sldMk cId="1151459842" sldId="313"/>
            <ac:spMk id="14340" creationId="{A0D59D9A-0B96-4CFB-BFDE-3929C861B0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18EC8DC-0E43-41F7-BC71-891454D2AF68}"/>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CE6AEB07-2A2D-4E96-B5AA-498705F498AD}"/>
              </a:ext>
            </a:extLst>
          </p:cNvPr>
          <p:cNvSpPr>
            <a:spLocks noGrp="1"/>
          </p:cNvSpPr>
          <p:nvPr>
            <p:ph type="dt" sz="quarter"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09902F34-70A1-447D-8B47-FFA50B9F295D}" type="datetimeFigureOut">
              <a:rPr lang="pl-PL"/>
              <a:pPr>
                <a:defRPr/>
              </a:pPr>
              <a:t>08.04.2022</a:t>
            </a:fld>
            <a:endParaRPr lang="pl-PL"/>
          </a:p>
        </p:txBody>
      </p:sp>
      <p:sp>
        <p:nvSpPr>
          <p:cNvPr id="4" name="Symbol zastępczy stopki 3">
            <a:extLst>
              <a:ext uri="{FF2B5EF4-FFF2-40B4-BE49-F238E27FC236}">
                <a16:creationId xmlns:a16="http://schemas.microsoft.com/office/drawing/2014/main" id="{F8784A8B-6F0C-4258-ABAE-1127333BFC58}"/>
              </a:ext>
            </a:extLst>
          </p:cNvPr>
          <p:cNvSpPr>
            <a:spLocks noGrp="1"/>
          </p:cNvSpPr>
          <p:nvPr>
            <p:ph type="ftr" sz="quarter" idx="2"/>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5" name="Symbol zastępczy numeru slajdu 4">
            <a:extLst>
              <a:ext uri="{FF2B5EF4-FFF2-40B4-BE49-F238E27FC236}">
                <a16:creationId xmlns:a16="http://schemas.microsoft.com/office/drawing/2014/main" id="{2FBCCA29-16A4-4A96-BDD4-6A64AAF7BC11}"/>
              </a:ext>
            </a:extLst>
          </p:cNvPr>
          <p:cNvSpPr>
            <a:spLocks noGrp="1"/>
          </p:cNvSpPr>
          <p:nvPr>
            <p:ph type="sldNum" sz="quarter" idx="3"/>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916961-E44E-49AD-B6B1-23ECC592C55C}" type="slidenum">
              <a:rPr lang="pl-PL" altLang="en-US"/>
              <a:pPr/>
              <a:t>‹#›</a:t>
            </a:fld>
            <a:endParaRPr lang="pl-PL"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CF846CD8-1BA8-4A9B-AB33-F84C966F004F}"/>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5724A6D1-C5C0-4E74-86DE-03D0ABC751B3}"/>
              </a:ext>
            </a:extLst>
          </p:cNvPr>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smtClean="0">
                <a:latin typeface="Arial" charset="0"/>
                <a:cs typeface="+mn-cs"/>
              </a:defRPr>
            </a:lvl1pPr>
          </a:lstStyle>
          <a:p>
            <a:pPr>
              <a:defRPr/>
            </a:pPr>
            <a:fld id="{E3691568-1926-4AFE-945A-657A1A9945C6}" type="datetimeFigureOut">
              <a:rPr lang="pl-PL"/>
              <a:pPr>
                <a:defRPr/>
              </a:pPr>
              <a:t>08.04.2022</a:t>
            </a:fld>
            <a:endParaRPr lang="pl-PL"/>
          </a:p>
        </p:txBody>
      </p:sp>
      <p:sp>
        <p:nvSpPr>
          <p:cNvPr id="4" name="Symbol zastępczy obrazu slajdu 3">
            <a:extLst>
              <a:ext uri="{FF2B5EF4-FFF2-40B4-BE49-F238E27FC236}">
                <a16:creationId xmlns:a16="http://schemas.microsoft.com/office/drawing/2014/main" id="{25426032-5302-4002-BCAA-B2E29A393872}"/>
              </a:ext>
            </a:extLst>
          </p:cNvPr>
          <p:cNvSpPr>
            <a:spLocks noGrp="1" noRot="1" noChangeAspect="1"/>
          </p:cNvSpPr>
          <p:nvPr>
            <p:ph type="sldImg" idx="2"/>
          </p:nvPr>
        </p:nvSpPr>
        <p:spPr>
          <a:xfrm>
            <a:off x="1109663" y="650875"/>
            <a:ext cx="4343400" cy="325755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a:extLst>
              <a:ext uri="{FF2B5EF4-FFF2-40B4-BE49-F238E27FC236}">
                <a16:creationId xmlns:a16="http://schemas.microsoft.com/office/drawing/2014/main" id="{0E21AE47-109A-41E7-94CC-26CC15134484}"/>
              </a:ext>
            </a:extLst>
          </p:cNvPr>
          <p:cNvSpPr>
            <a:spLocks noGrp="1"/>
          </p:cNvSpPr>
          <p:nvPr>
            <p:ph type="body" sz="quarter" idx="3"/>
          </p:nvPr>
        </p:nvSpPr>
        <p:spPr>
          <a:xfrm>
            <a:off x="655638" y="4125913"/>
            <a:ext cx="5251450" cy="3910012"/>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a:extLst>
              <a:ext uri="{FF2B5EF4-FFF2-40B4-BE49-F238E27FC236}">
                <a16:creationId xmlns:a16="http://schemas.microsoft.com/office/drawing/2014/main" id="{EAEBDB59-789E-43EE-B565-439FD4D1B99B}"/>
              </a:ext>
            </a:extLst>
          </p:cNvPr>
          <p:cNvSpPr>
            <a:spLocks noGrp="1"/>
          </p:cNvSpPr>
          <p:nvPr>
            <p:ph type="ftr" sz="quarter" idx="4"/>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7" name="Symbol zastępczy numeru slajdu 6">
            <a:extLst>
              <a:ext uri="{FF2B5EF4-FFF2-40B4-BE49-F238E27FC236}">
                <a16:creationId xmlns:a16="http://schemas.microsoft.com/office/drawing/2014/main" id="{B4547C57-37E1-4666-B120-0F733D221B18}"/>
              </a:ext>
            </a:extLst>
          </p:cNvPr>
          <p:cNvSpPr>
            <a:spLocks noGrp="1"/>
          </p:cNvSpPr>
          <p:nvPr>
            <p:ph type="sldNum" sz="quarter" idx="5"/>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2720238-7FEE-4C5A-AA39-827386B95650}" type="slidenum">
              <a:rPr lang="pl-PL" altLang="en-US"/>
              <a:pPr/>
              <a:t>‹#›</a:t>
            </a:fld>
            <a:endParaRPr lang="pl-PL"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20238-7FEE-4C5A-AA39-827386B95650}" type="slidenum">
              <a:rPr lang="pl-PL" altLang="en-US" smtClean="0"/>
              <a:pPr/>
              <a:t>15</a:t>
            </a:fld>
            <a:endParaRPr lang="pl-PL" altLang="en-US"/>
          </a:p>
        </p:txBody>
      </p:sp>
    </p:spTree>
    <p:extLst>
      <p:ext uri="{BB962C8B-B14F-4D97-AF65-F5344CB8AC3E}">
        <p14:creationId xmlns:p14="http://schemas.microsoft.com/office/powerpoint/2010/main" val="1863023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B68D027-5A86-435B-870F-EE3A11163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ytuł 1">
            <a:extLst>
              <a:ext uri="{FF2B5EF4-FFF2-40B4-BE49-F238E27FC236}">
                <a16:creationId xmlns:a16="http://schemas.microsoft.com/office/drawing/2014/main" id="{179F4EBD-F1F4-4551-AB9F-8E6DDE639835}"/>
              </a:ext>
            </a:extLst>
          </p:cNvPr>
          <p:cNvSpPr txBox="1">
            <a:spLocks/>
          </p:cNvSpPr>
          <p:nvPr/>
        </p:nvSpPr>
        <p:spPr bwMode="auto">
          <a:xfrm>
            <a:off x="290513" y="2420938"/>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defRPr/>
            </a:pPr>
            <a:endParaRPr lang="pl-PL" kern="0" dirty="0">
              <a:latin typeface="Calibri" panose="020F0502020204030204" pitchFamily="34" charset="0"/>
            </a:endParaRPr>
          </a:p>
        </p:txBody>
      </p:sp>
      <p:pic>
        <p:nvPicPr>
          <p:cNvPr id="6" name="Obraz 5">
            <a:extLst>
              <a:ext uri="{FF2B5EF4-FFF2-40B4-BE49-F238E27FC236}">
                <a16:creationId xmlns:a16="http://schemas.microsoft.com/office/drawing/2014/main" id="{50EED671-4CD3-43CF-AB42-0066CF0CD2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ymbol zastępczy obrazu 2"/>
          <p:cNvSpPr>
            <a:spLocks noGrp="1"/>
          </p:cNvSpPr>
          <p:nvPr>
            <p:ph type="pic" idx="1"/>
          </p:nvPr>
        </p:nvSpPr>
        <p:spPr>
          <a:xfrm>
            <a:off x="1403648" y="1988840"/>
            <a:ext cx="7614402" cy="47525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tekstu 2"/>
          <p:cNvSpPr>
            <a:spLocks noGrp="1"/>
          </p:cNvSpPr>
          <p:nvPr>
            <p:ph type="body" idx="11"/>
          </p:nvPr>
        </p:nvSpPr>
        <p:spPr>
          <a:xfrm>
            <a:off x="1403648" y="116632"/>
            <a:ext cx="7614402" cy="1728192"/>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2518032"/>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41ED56E6-4935-4B10-8FA9-256A4985B4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A9B73D4E-00E7-443E-8E8B-6A2F644BE9D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57771EFC-B80E-41C3-82CA-CD3CBBF6F7AC}"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pionowy 1"/>
          <p:cNvSpPr>
            <a:spLocks noGrp="1"/>
          </p:cNvSpPr>
          <p:nvPr>
            <p:ph type="title" orient="vert"/>
          </p:nvPr>
        </p:nvSpPr>
        <p:spPr>
          <a:xfrm>
            <a:off x="6629400" y="116632"/>
            <a:ext cx="2407096" cy="6696744"/>
          </a:xfrm>
        </p:spPr>
        <p:txBody>
          <a:bodyPr vert="eaVert"/>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16632"/>
            <a:ext cx="5721424" cy="6696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8788453"/>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ajd tytułowy">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0448AFD6-E8B1-4F5E-8E52-7E40C8D94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raz 4">
            <a:extLst>
              <a:ext uri="{FF2B5EF4-FFF2-40B4-BE49-F238E27FC236}">
                <a16:creationId xmlns:a16="http://schemas.microsoft.com/office/drawing/2014/main" id="{59D3197C-6824-4B16-AD4E-A1D78A6FCF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 y="5949950"/>
            <a:ext cx="11890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p:nvPr>
        </p:nvSpPr>
        <p:spPr>
          <a:xfrm>
            <a:off x="4704169" y="2492896"/>
            <a:ext cx="4313881" cy="1152128"/>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5" name="Symbol zastępczy obrazu 2"/>
          <p:cNvSpPr>
            <a:spLocks noGrp="1"/>
          </p:cNvSpPr>
          <p:nvPr>
            <p:ph type="pic" idx="1"/>
          </p:nvPr>
        </p:nvSpPr>
        <p:spPr>
          <a:xfrm>
            <a:off x="1403648" y="116632"/>
            <a:ext cx="3168352" cy="6624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10" name="Symbol zastępczy tekstu 2"/>
          <p:cNvSpPr>
            <a:spLocks noGrp="1"/>
          </p:cNvSpPr>
          <p:nvPr>
            <p:ph type="body" idx="11"/>
          </p:nvPr>
        </p:nvSpPr>
        <p:spPr>
          <a:xfrm>
            <a:off x="4704169" y="116632"/>
            <a:ext cx="4313881" cy="2232248"/>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Symbol zastępczy zawartości 2"/>
          <p:cNvSpPr>
            <a:spLocks noGrp="1"/>
          </p:cNvSpPr>
          <p:nvPr>
            <p:ph sz="half" idx="12"/>
          </p:nvPr>
        </p:nvSpPr>
        <p:spPr>
          <a:xfrm>
            <a:off x="4704169" y="3861048"/>
            <a:ext cx="4313882" cy="2880320"/>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8227049"/>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E9A5D55F-3200-4702-A19A-3887AD2D4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042EA4E-C161-4DAC-BFD4-09CC4BBF3469}"/>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6E45B52F-0FA3-4337-B481-FEAADE07EB19}"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p:txBody>
      </p:sp>
      <p:sp>
        <p:nvSpPr>
          <p:cNvPr id="5" name="Symbol zastępczy zawartości 2"/>
          <p:cNvSpPr>
            <a:spLocks noGrp="1"/>
          </p:cNvSpPr>
          <p:nvPr>
            <p:ph sz="half" idx="1"/>
          </p:nvPr>
        </p:nvSpPr>
        <p:spPr>
          <a:xfrm>
            <a:off x="755575" y="1556792"/>
            <a:ext cx="8262476" cy="5256584"/>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Symbol zastępczy tekstu 2"/>
          <p:cNvSpPr>
            <a:spLocks noGrp="1"/>
          </p:cNvSpPr>
          <p:nvPr>
            <p:ph type="body" idx="10"/>
          </p:nvPr>
        </p:nvSpPr>
        <p:spPr>
          <a:xfrm>
            <a:off x="755575" y="116632"/>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Symbol zastępczy tekstu 2"/>
          <p:cNvSpPr>
            <a:spLocks noGrp="1"/>
          </p:cNvSpPr>
          <p:nvPr>
            <p:ph type="body" idx="11"/>
          </p:nvPr>
        </p:nvSpPr>
        <p:spPr>
          <a:xfrm>
            <a:off x="755575" y="620688"/>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94032934"/>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1B59A54C-BD4A-4FE6-A3C3-3C6436200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3BBB713A-FF07-4FCA-A386-B69DE3D17BA6}"/>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A747448-081A-454B-ACFD-6DFDD93C49A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8" name="Symbol zastępczy obrazu 2"/>
          <p:cNvSpPr>
            <a:spLocks noGrp="1"/>
          </p:cNvSpPr>
          <p:nvPr>
            <p:ph type="pic" idx="1"/>
          </p:nvPr>
        </p:nvSpPr>
        <p:spPr>
          <a:xfrm>
            <a:off x="755575" y="1844823"/>
            <a:ext cx="3672409" cy="49685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zawartości 2"/>
          <p:cNvSpPr>
            <a:spLocks noGrp="1"/>
          </p:cNvSpPr>
          <p:nvPr>
            <p:ph idx="11"/>
          </p:nvPr>
        </p:nvSpPr>
        <p:spPr>
          <a:xfrm>
            <a:off x="4571428" y="1844823"/>
            <a:ext cx="4465067" cy="496855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4"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Symbol zastępczy tekstu 2"/>
          <p:cNvSpPr>
            <a:spLocks noGrp="1"/>
          </p:cNvSpPr>
          <p:nvPr>
            <p:ph type="body" idx="10"/>
          </p:nvPr>
        </p:nvSpPr>
        <p:spPr>
          <a:xfrm>
            <a:off x="755575" y="1120625"/>
            <a:ext cx="828092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40512995"/>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57FEC97B-B585-47C4-AE42-6259EFBD58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B66D7599-5E72-4DA4-BEAF-8AA446ADB45F}"/>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75CCB6C-7B59-4AD4-80B2-317730E83F62}"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3" name="Symbol zastępczy zawartości 2"/>
          <p:cNvSpPr>
            <a:spLocks noGrp="1"/>
          </p:cNvSpPr>
          <p:nvPr>
            <p:ph sz="half" idx="1"/>
          </p:nvPr>
        </p:nvSpPr>
        <p:spPr>
          <a:xfrm>
            <a:off x="755575" y="1628800"/>
            <a:ext cx="4032449" cy="511256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0" name="Symbol zastępczy zawartości 2"/>
          <p:cNvSpPr>
            <a:spLocks noGrp="1"/>
          </p:cNvSpPr>
          <p:nvPr>
            <p:ph sz="half" idx="11"/>
          </p:nvPr>
        </p:nvSpPr>
        <p:spPr>
          <a:xfrm>
            <a:off x="4932040" y="1628801"/>
            <a:ext cx="4108259" cy="511256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tekstu 2"/>
          <p:cNvSpPr>
            <a:spLocks noGrp="1"/>
          </p:cNvSpPr>
          <p:nvPr>
            <p:ph type="body" idx="10"/>
          </p:nvPr>
        </p:nvSpPr>
        <p:spPr>
          <a:xfrm>
            <a:off x="755575" y="44624"/>
            <a:ext cx="8284723"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Symbol zastępczy tekstu 2"/>
          <p:cNvSpPr>
            <a:spLocks noGrp="1"/>
          </p:cNvSpPr>
          <p:nvPr>
            <p:ph type="body" idx="12"/>
          </p:nvPr>
        </p:nvSpPr>
        <p:spPr>
          <a:xfrm>
            <a:off x="755575" y="548680"/>
            <a:ext cx="8284724"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2067808"/>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ównanie">
    <p:spTree>
      <p:nvGrpSpPr>
        <p:cNvPr id="1" name=""/>
        <p:cNvGrpSpPr/>
        <p:nvPr/>
      </p:nvGrpSpPr>
      <p:grpSpPr>
        <a:xfrm>
          <a:off x="0" y="0"/>
          <a:ext cx="0" cy="0"/>
          <a:chOff x="0" y="0"/>
          <a:chExt cx="0" cy="0"/>
        </a:xfrm>
      </p:grpSpPr>
      <p:pic>
        <p:nvPicPr>
          <p:cNvPr id="7" name="Obraz 3">
            <a:extLst>
              <a:ext uri="{FF2B5EF4-FFF2-40B4-BE49-F238E27FC236}">
                <a16:creationId xmlns:a16="http://schemas.microsoft.com/office/drawing/2014/main" id="{18F33032-6D2D-4F82-A2D2-2C3AF6DB4C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ole tekstowe 4">
            <a:extLst>
              <a:ext uri="{FF2B5EF4-FFF2-40B4-BE49-F238E27FC236}">
                <a16:creationId xmlns:a16="http://schemas.microsoft.com/office/drawing/2014/main" id="{C79F5083-9E33-4B89-8161-46950E57B0D7}"/>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56A04F3-3D5D-4BC2-B7B2-EF9E07987186}"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11" name="Symbol zastępczy zawartości 2"/>
          <p:cNvSpPr>
            <a:spLocks noGrp="1"/>
          </p:cNvSpPr>
          <p:nvPr>
            <p:ph sz="half" idx="1"/>
          </p:nvPr>
        </p:nvSpPr>
        <p:spPr>
          <a:xfrm>
            <a:off x="755576"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zawartości 2"/>
          <p:cNvSpPr>
            <a:spLocks noGrp="1"/>
          </p:cNvSpPr>
          <p:nvPr>
            <p:ph sz="half" idx="11"/>
          </p:nvPr>
        </p:nvSpPr>
        <p:spPr>
          <a:xfrm>
            <a:off x="5004048" y="1628800"/>
            <a:ext cx="4050414" cy="518457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6" name="Symbol zastępczy tekstu 2"/>
          <p:cNvSpPr>
            <a:spLocks noGrp="1"/>
          </p:cNvSpPr>
          <p:nvPr>
            <p:ph type="body" idx="12"/>
          </p:nvPr>
        </p:nvSpPr>
        <p:spPr>
          <a:xfrm>
            <a:off x="755575" y="116632"/>
            <a:ext cx="8262475"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7" name="Symbol zastępczy tekstu 2"/>
          <p:cNvSpPr>
            <a:spLocks noGrp="1"/>
          </p:cNvSpPr>
          <p:nvPr>
            <p:ph type="body" idx="10"/>
          </p:nvPr>
        </p:nvSpPr>
        <p:spPr>
          <a:xfrm>
            <a:off x="755576"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9" name="Symbol zastępczy tekstu 2"/>
          <p:cNvSpPr>
            <a:spLocks noGrp="1"/>
          </p:cNvSpPr>
          <p:nvPr>
            <p:ph type="body" idx="13"/>
          </p:nvPr>
        </p:nvSpPr>
        <p:spPr>
          <a:xfrm>
            <a:off x="5004048" y="1120625"/>
            <a:ext cx="4050414"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061502"/>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B6ED8CF6-BEA6-49B0-952A-F520B25AD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B757A7EA-91BF-45BB-837F-9179BD8B0ECB}"/>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D738DE9-65D6-44D2-B0A6-E5F0D63D10B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683568" y="116632"/>
            <a:ext cx="3312368" cy="1318468"/>
          </a:xfrm>
        </p:spPr>
        <p:txBody>
          <a:bodyPr anchor="b"/>
          <a:lstStyle>
            <a:lvl1pPr algn="l">
              <a:defRPr sz="2000" b="1"/>
            </a:lvl1pPr>
          </a:lstStyle>
          <a:p>
            <a:r>
              <a:rPr lang="en-US"/>
              <a:t>Click to edit Master title style</a:t>
            </a:r>
            <a:endParaRPr lang="pl-PL" dirty="0"/>
          </a:p>
        </p:txBody>
      </p:sp>
      <p:sp>
        <p:nvSpPr>
          <p:cNvPr id="3" name="Symbol zastępczy zawartości 2"/>
          <p:cNvSpPr>
            <a:spLocks noGrp="1"/>
          </p:cNvSpPr>
          <p:nvPr>
            <p:ph idx="1"/>
          </p:nvPr>
        </p:nvSpPr>
        <p:spPr>
          <a:xfrm>
            <a:off x="4139952" y="116632"/>
            <a:ext cx="4896544" cy="6624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4" name="Symbol zastępczy tekstu 3"/>
          <p:cNvSpPr>
            <a:spLocks noGrp="1"/>
          </p:cNvSpPr>
          <p:nvPr>
            <p:ph type="body" sz="half" idx="2"/>
          </p:nvPr>
        </p:nvSpPr>
        <p:spPr>
          <a:xfrm>
            <a:off x="683568" y="1435100"/>
            <a:ext cx="3312368" cy="53062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5750273"/>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D5E89811-EACF-4DB8-9902-0E2D17A3A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D7FA2C52-6310-4899-AB2A-9235E979B60E}"/>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E30D955-DC8E-43FC-9EFB-6DAC4BC0AF81}"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2253952" y="4800600"/>
            <a:ext cx="5486400" cy="566738"/>
          </a:xfrm>
        </p:spPr>
        <p:txBody>
          <a:bodyPr anchor="b"/>
          <a:lstStyle>
            <a:lvl1pPr algn="l">
              <a:defRPr sz="2000" b="1"/>
            </a:lvl1pPr>
          </a:lstStyle>
          <a:p>
            <a:r>
              <a:rPr lang="en-US"/>
              <a:t>Click to edit Master title style</a:t>
            </a:r>
            <a:endParaRPr lang="pl-PL" dirty="0"/>
          </a:p>
        </p:txBody>
      </p:sp>
      <p:sp>
        <p:nvSpPr>
          <p:cNvPr id="3" name="Symbol zastępczy obrazu 2"/>
          <p:cNvSpPr>
            <a:spLocks noGrp="1"/>
          </p:cNvSpPr>
          <p:nvPr>
            <p:ph type="pic" idx="1"/>
          </p:nvPr>
        </p:nvSpPr>
        <p:spPr>
          <a:xfrm>
            <a:off x="755576" y="283"/>
            <a:ext cx="8388046"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4" name="Symbol zastępczy tekstu 3"/>
          <p:cNvSpPr>
            <a:spLocks noGrp="1"/>
          </p:cNvSpPr>
          <p:nvPr>
            <p:ph type="body" sz="half" idx="2"/>
          </p:nvPr>
        </p:nvSpPr>
        <p:spPr>
          <a:xfrm>
            <a:off x="2253952"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4252796"/>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56B52D7-7AD2-4E7A-AD0A-7927CA0B42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677CBFE4-830B-417B-B7AF-BD06A46FD76C}"/>
              </a:ext>
            </a:extLst>
          </p:cNvPr>
          <p:cNvSpPr txBox="1">
            <a:spLocks noChangeArrowheads="1"/>
          </p:cNvSpPr>
          <p:nvPr/>
        </p:nvSpPr>
        <p:spPr bwMode="auto">
          <a:xfrm>
            <a:off x="0" y="6546850"/>
            <a:ext cx="611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C31B039-23DB-48BC-8EBC-E51B30B98145}" type="slidenum">
              <a:rPr lang="pl-PL" altLang="en-US" sz="1000">
                <a:solidFill>
                  <a:schemeClr val="bg1"/>
                </a:solidFill>
                <a:latin typeface="Calibri" panose="020F0502020204030204" pitchFamily="34" charset="0"/>
              </a:rPr>
              <a:pPr algn="ctr" eaLnBrk="1" hangingPunct="1"/>
              <a:t>‹#›</a:t>
            </a:fld>
            <a:endParaRPr lang="pl-PL" altLang="en-US" sz="1000">
              <a:solidFill>
                <a:schemeClr val="bg1"/>
              </a:solidFill>
              <a:latin typeface="Calibri" panose="020F0502020204030204" pitchFamily="34" charset="0"/>
            </a:endParaRPr>
          </a:p>
          <a:p>
            <a:pPr algn="ctr" eaLnBrk="1" hangingPunct="1"/>
            <a:endParaRPr lang="pl-PL" altLang="en-US" sz="1000">
              <a:solidFill>
                <a:schemeClr val="bg1"/>
              </a:solidFill>
            </a:endParaRPr>
          </a:p>
        </p:txBody>
      </p:sp>
      <p:sp>
        <p:nvSpPr>
          <p:cNvPr id="2" name="Tytuł 1"/>
          <p:cNvSpPr>
            <a:spLocks noGrp="1"/>
          </p:cNvSpPr>
          <p:nvPr>
            <p:ph type="title"/>
          </p:nvPr>
        </p:nvSpPr>
        <p:spPr>
          <a:xfrm>
            <a:off x="755576" y="116632"/>
            <a:ext cx="8280920" cy="1548656"/>
          </a:xfrm>
        </p:spPr>
        <p:txBody>
          <a:bodyPr/>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755576" y="1772816"/>
            <a:ext cx="8280920" cy="4968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61554689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7D5D68CD-C06B-483D-AADA-72FEFEEC2E24}"/>
              </a:ext>
            </a:extLst>
          </p:cNvPr>
          <p:cNvSpPr>
            <a:spLocks noGrp="1" noChangeArrowheads="1"/>
          </p:cNvSpPr>
          <p:nvPr>
            <p:ph type="title"/>
          </p:nvPr>
        </p:nvSpPr>
        <p:spPr bwMode="auto">
          <a:xfrm>
            <a:off x="107950" y="115888"/>
            <a:ext cx="8280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15">
            <a:extLst>
              <a:ext uri="{FF2B5EF4-FFF2-40B4-BE49-F238E27FC236}">
                <a16:creationId xmlns:a16="http://schemas.microsoft.com/office/drawing/2014/main" id="{A2EB9EA4-9362-4109-809F-BD46C60E5478}"/>
              </a:ext>
            </a:extLst>
          </p:cNvPr>
          <p:cNvSpPr>
            <a:spLocks noGrp="1" noChangeArrowheads="1"/>
          </p:cNvSpPr>
          <p:nvPr>
            <p:ph type="body" idx="1"/>
          </p:nvPr>
        </p:nvSpPr>
        <p:spPr bwMode="auto">
          <a:xfrm>
            <a:off x="107950" y="1773238"/>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randomBar/>
  </p:transition>
  <p:hf hdr="0" ftr="0" dt="0"/>
  <p:txStyles>
    <p:titleStyle>
      <a:lvl1pPr algn="l" rtl="0" eaLnBrk="1" fontAlgn="base" hangingPunct="1">
        <a:spcBef>
          <a:spcPct val="0"/>
        </a:spcBef>
        <a:spcAft>
          <a:spcPct val="0"/>
        </a:spcAft>
        <a:defRPr sz="360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a:solidFill>
            <a:schemeClr val="tx1"/>
          </a:solidFill>
          <a:latin typeface="Calibri" panose="020F0502020204030204" pitchFamily="34" charset="0"/>
        </a:defRPr>
      </a:lvl2pPr>
      <a:lvl3pPr algn="l" rtl="0" eaLnBrk="1" fontAlgn="base" hangingPunct="1">
        <a:spcBef>
          <a:spcPct val="0"/>
        </a:spcBef>
        <a:spcAft>
          <a:spcPct val="0"/>
        </a:spcAft>
        <a:defRPr sz="3600">
          <a:solidFill>
            <a:schemeClr val="tx1"/>
          </a:solidFill>
          <a:latin typeface="Calibri" panose="020F0502020204030204" pitchFamily="34" charset="0"/>
        </a:defRPr>
      </a:lvl3pPr>
      <a:lvl4pPr algn="l" rtl="0" eaLnBrk="1" fontAlgn="base" hangingPunct="1">
        <a:spcBef>
          <a:spcPct val="0"/>
        </a:spcBef>
        <a:spcAft>
          <a:spcPct val="0"/>
        </a:spcAft>
        <a:defRPr sz="3600">
          <a:solidFill>
            <a:schemeClr val="tx1"/>
          </a:solidFill>
          <a:latin typeface="Calibri" panose="020F0502020204030204" pitchFamily="34" charset="0"/>
        </a:defRPr>
      </a:lvl4pPr>
      <a:lvl5pPr algn="l" rtl="0" eaLnBrk="1" fontAlgn="base" hangingPunct="1">
        <a:spcBef>
          <a:spcPct val="0"/>
        </a:spcBef>
        <a:spcAft>
          <a:spcPct val="0"/>
        </a:spcAft>
        <a:defRPr sz="3600">
          <a:solidFill>
            <a:schemeClr val="tx1"/>
          </a:solidFill>
          <a:latin typeface="Calibri" panose="020F0502020204030204"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ciencedirect.com/journal/engineering-applications-of-artificial-intellig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ymbol zastępczy tekstu 6">
            <a:extLst>
              <a:ext uri="{FF2B5EF4-FFF2-40B4-BE49-F238E27FC236}">
                <a16:creationId xmlns:a16="http://schemas.microsoft.com/office/drawing/2014/main" id="{6C5418CE-605B-4FC1-81D9-DED0F5FA3410}"/>
              </a:ext>
            </a:extLst>
          </p:cNvPr>
          <p:cNvSpPr>
            <a:spLocks noGrp="1"/>
          </p:cNvSpPr>
          <p:nvPr>
            <p:ph type="body" idx="11"/>
          </p:nvPr>
        </p:nvSpPr>
        <p:spPr>
          <a:xfrm>
            <a:off x="1403350" y="115888"/>
            <a:ext cx="7615238" cy="1728787"/>
          </a:xfrm>
        </p:spPr>
        <p:txBody>
          <a:bodyPr/>
          <a:lstStyle/>
          <a:p>
            <a:r>
              <a:rPr lang="en-US" altLang="en-US" dirty="0"/>
              <a:t>Research Skills</a:t>
            </a:r>
          </a:p>
        </p:txBody>
      </p:sp>
      <p:sp>
        <p:nvSpPr>
          <p:cNvPr id="4" name="Symbol zastępczy tekstu 6">
            <a:extLst>
              <a:ext uri="{FF2B5EF4-FFF2-40B4-BE49-F238E27FC236}">
                <a16:creationId xmlns:a16="http://schemas.microsoft.com/office/drawing/2014/main" id="{0E44B927-48D5-4F67-BEE2-1AAB61F53C58}"/>
              </a:ext>
            </a:extLst>
          </p:cNvPr>
          <p:cNvSpPr txBox="1">
            <a:spLocks/>
          </p:cNvSpPr>
          <p:nvPr/>
        </p:nvSpPr>
        <p:spPr bwMode="auto">
          <a:xfrm>
            <a:off x="1508166" y="1844675"/>
            <a:ext cx="7635833"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ea typeface="+mn-ea"/>
                <a:cs typeface="+mn-cs"/>
              </a:defRPr>
            </a:lvl1pPr>
            <a:lvl2pPr marL="457200" indent="0" algn="l" rtl="0" eaLnBrk="1" fontAlgn="base" hangingPunct="1">
              <a:spcBef>
                <a:spcPct val="20000"/>
              </a:spcBef>
              <a:spcAft>
                <a:spcPct val="0"/>
              </a:spcAft>
              <a:buNone/>
              <a:defRPr sz="1800">
                <a:solidFill>
                  <a:schemeClr val="tx1"/>
                </a:solidFill>
                <a:latin typeface="Calibri" panose="020F0502020204030204" pitchFamily="34" charset="0"/>
              </a:defRPr>
            </a:lvl2pPr>
            <a:lvl3pPr marL="914400" indent="0" algn="l" rtl="0" eaLnBrk="1" fontAlgn="base" hangingPunct="1">
              <a:spcBef>
                <a:spcPct val="20000"/>
              </a:spcBef>
              <a:spcAft>
                <a:spcPct val="0"/>
              </a:spcAft>
              <a:buNone/>
              <a:defRPr sz="1600">
                <a:solidFill>
                  <a:schemeClr val="tx1"/>
                </a:solidFill>
                <a:latin typeface="Calibri" panose="020F0502020204030204" pitchFamily="34" charset="0"/>
              </a:defRPr>
            </a:lvl3pPr>
            <a:lvl4pPr marL="1371600" indent="0" algn="l" rtl="0" eaLnBrk="1" fontAlgn="base" hangingPunct="1">
              <a:spcBef>
                <a:spcPct val="20000"/>
              </a:spcBef>
              <a:spcAft>
                <a:spcPct val="0"/>
              </a:spcAft>
              <a:buNone/>
              <a:defRPr sz="1400">
                <a:solidFill>
                  <a:schemeClr val="tx1"/>
                </a:solidFill>
                <a:latin typeface="Calibri" panose="020F0502020204030204" pitchFamily="34" charset="0"/>
              </a:defRPr>
            </a:lvl4pPr>
            <a:lvl5pPr marL="1828800" indent="0" algn="l" rtl="0" eaLnBrk="1" fontAlgn="base" hangingPunct="1">
              <a:spcBef>
                <a:spcPct val="20000"/>
              </a:spcBef>
              <a:spcAft>
                <a:spcPct val="0"/>
              </a:spcAft>
              <a:buNone/>
              <a:defRPr sz="1400">
                <a:solidFill>
                  <a:schemeClr val="tx1"/>
                </a:solidFill>
                <a:latin typeface="Calibri" panose="020F0502020204030204" pitchFamily="34" charset="0"/>
              </a:defRPr>
            </a:lvl5pPr>
            <a:lvl6pPr marL="2286000" indent="0" algn="l" rtl="0" eaLnBrk="1" fontAlgn="base" hangingPunct="1">
              <a:spcBef>
                <a:spcPct val="20000"/>
              </a:spcBef>
              <a:spcAft>
                <a:spcPct val="0"/>
              </a:spcAft>
              <a:buNone/>
              <a:defRPr sz="1400">
                <a:solidFill>
                  <a:schemeClr val="tx1"/>
                </a:solidFill>
                <a:latin typeface="+mn-lt"/>
              </a:defRPr>
            </a:lvl6pPr>
            <a:lvl7pPr marL="2743200" indent="0" algn="l" rtl="0" eaLnBrk="1" fontAlgn="base" hangingPunct="1">
              <a:spcBef>
                <a:spcPct val="20000"/>
              </a:spcBef>
              <a:spcAft>
                <a:spcPct val="0"/>
              </a:spcAft>
              <a:buNone/>
              <a:defRPr sz="1400">
                <a:solidFill>
                  <a:schemeClr val="tx1"/>
                </a:solidFill>
                <a:latin typeface="+mn-lt"/>
              </a:defRPr>
            </a:lvl7pPr>
            <a:lvl8pPr marL="3200400" indent="0" algn="l" rtl="0" eaLnBrk="1" fontAlgn="base" hangingPunct="1">
              <a:spcBef>
                <a:spcPct val="20000"/>
              </a:spcBef>
              <a:spcAft>
                <a:spcPct val="0"/>
              </a:spcAft>
              <a:buNone/>
              <a:defRPr sz="1400">
                <a:solidFill>
                  <a:schemeClr val="tx1"/>
                </a:solidFill>
                <a:latin typeface="+mn-lt"/>
              </a:defRPr>
            </a:lvl8pPr>
            <a:lvl9pPr marL="3657600" indent="0" algn="l" rtl="0" eaLnBrk="1" fontAlgn="base" hangingPunct="1">
              <a:spcBef>
                <a:spcPct val="20000"/>
              </a:spcBef>
              <a:spcAft>
                <a:spcPct val="0"/>
              </a:spcAft>
              <a:buNone/>
              <a:defRPr sz="1400">
                <a:solidFill>
                  <a:schemeClr val="tx1"/>
                </a:solidFill>
                <a:latin typeface="+mn-lt"/>
              </a:defRPr>
            </a:lvl9pPr>
          </a:lstStyle>
          <a:p>
            <a:pPr algn="ctr"/>
            <a:r>
              <a:rPr lang="en-US" sz="2500" i="0" u="none" strike="noStrike" baseline="0" dirty="0">
                <a:latin typeface="CharisSIL"/>
              </a:rPr>
              <a:t>Prediction of crime rate in urban neighborhoods based on machine learning</a:t>
            </a:r>
          </a:p>
          <a:p>
            <a:pPr algn="ctr"/>
            <a:br>
              <a:rPr lang="en-US" sz="900" b="0" i="0" u="sng" dirty="0">
                <a:solidFill>
                  <a:srgbClr val="505050"/>
                </a:solidFill>
                <a:effectLst/>
                <a:latin typeface="NexusSans"/>
                <a:hlinkClick r:id="rId2" tooltip="Go to Engineering Applications of Artificial Intelligence on ScienceDirect"/>
              </a:rPr>
            </a:br>
            <a:r>
              <a:rPr lang="en-US" sz="1800" b="0" i="0" dirty="0">
                <a:solidFill>
                  <a:srgbClr val="505050"/>
                </a:solidFill>
                <a:effectLst/>
                <a:latin typeface="Times New Roman" panose="02020603050405020304" pitchFamily="18" charset="0"/>
                <a:cs typeface="Times New Roman" panose="02020603050405020304" pitchFamily="18" charset="0"/>
              </a:rPr>
              <a:t>Engineering Applications of Artificial Intelligence </a:t>
            </a:r>
          </a:p>
          <a:p>
            <a:pPr algn="ctr"/>
            <a:r>
              <a:rPr lang="en-US" sz="1800" b="0" i="0" dirty="0">
                <a:solidFill>
                  <a:srgbClr val="505050"/>
                </a:solidFill>
                <a:effectLst/>
                <a:latin typeface="Times New Roman" panose="02020603050405020304" pitchFamily="18" charset="0"/>
                <a:cs typeface="Times New Roman" panose="02020603050405020304" pitchFamily="18" charset="0"/>
              </a:rPr>
              <a:t>Volume 106, November 2021, 104460</a:t>
            </a:r>
          </a:p>
          <a:p>
            <a:pPr algn="ctr"/>
            <a:r>
              <a:rPr lang="en-US" sz="1800" b="0" i="0" dirty="0">
                <a:solidFill>
                  <a:srgbClr val="505050"/>
                </a:solidFill>
                <a:effectLst/>
                <a:latin typeface="Times New Roman" panose="02020603050405020304" pitchFamily="18" charset="0"/>
                <a:cs typeface="Times New Roman" panose="02020603050405020304" pitchFamily="18" charset="0"/>
              </a:rPr>
              <a:t>Authors: </a:t>
            </a:r>
            <a:r>
              <a:rPr lang="en-US" sz="1800" b="0" i="0" dirty="0" err="1">
                <a:solidFill>
                  <a:srgbClr val="505050"/>
                </a:solidFill>
                <a:effectLst/>
                <a:latin typeface="Times New Roman" panose="02020603050405020304" pitchFamily="18" charset="0"/>
                <a:cs typeface="Times New Roman" panose="02020603050405020304" pitchFamily="18" charset="0"/>
              </a:rPr>
              <a:t>Jingyi</a:t>
            </a:r>
            <a:r>
              <a:rPr lang="en-US" sz="1800" b="0" i="0" dirty="0">
                <a:solidFill>
                  <a:srgbClr val="505050"/>
                </a:solidFill>
                <a:effectLst/>
                <a:latin typeface="Times New Roman" panose="02020603050405020304" pitchFamily="18" charset="0"/>
                <a:cs typeface="Times New Roman" panose="02020603050405020304" pitchFamily="18" charset="0"/>
              </a:rPr>
              <a:t> He, Hao Zheng</a:t>
            </a:r>
          </a:p>
          <a:p>
            <a:pPr algn="ctr"/>
            <a:r>
              <a:rPr lang="en-US" sz="1600" b="0" i="0" dirty="0">
                <a:solidFill>
                  <a:srgbClr val="505050"/>
                </a:solidFill>
                <a:effectLst/>
                <a:latin typeface="Times New Roman" panose="02020603050405020304" pitchFamily="18" charset="0"/>
                <a:cs typeface="Times New Roman" panose="02020603050405020304" pitchFamily="18" charset="0"/>
              </a:rPr>
              <a:t>Citations</a:t>
            </a:r>
            <a:r>
              <a:rPr lang="en-US" sz="1600" b="0" dirty="0">
                <a:solidFill>
                  <a:srgbClr val="505050"/>
                </a:solidFill>
                <a:latin typeface="Times New Roman" panose="02020603050405020304" pitchFamily="18" charset="0"/>
                <a:cs typeface="Times New Roman" panose="02020603050405020304" pitchFamily="18" charset="0"/>
              </a:rPr>
              <a:t>: </a:t>
            </a:r>
            <a:r>
              <a:rPr lang="en-US" sz="1600" dirty="0">
                <a:solidFill>
                  <a:srgbClr val="505050"/>
                </a:solidFill>
                <a:latin typeface="Times New Roman" panose="02020603050405020304" pitchFamily="18" charset="0"/>
                <a:cs typeface="Times New Roman" panose="02020603050405020304" pitchFamily="18" charset="0"/>
              </a:rPr>
              <a:t>1</a:t>
            </a:r>
            <a:endParaRPr lang="en-US" altLang="en-US" sz="1600" kern="0" dirty="0">
              <a:latin typeface="Times New Roman" panose="02020603050405020304" pitchFamily="18" charset="0"/>
              <a:cs typeface="Times New Roman" panose="02020603050405020304" pitchFamily="18" charset="0"/>
            </a:endParaRP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ymbol zastępczy tekstu 3">
            <a:extLst>
              <a:ext uri="{FF2B5EF4-FFF2-40B4-BE49-F238E27FC236}">
                <a16:creationId xmlns:a16="http://schemas.microsoft.com/office/drawing/2014/main" id="{F65B385F-E65B-4938-B450-3202A9BE019F}"/>
              </a:ext>
            </a:extLst>
          </p:cNvPr>
          <p:cNvSpPr>
            <a:spLocks noGrp="1"/>
          </p:cNvSpPr>
          <p:nvPr>
            <p:ph type="body" idx="12"/>
          </p:nvPr>
        </p:nvSpPr>
        <p:spPr>
          <a:xfrm>
            <a:off x="755650" y="115888"/>
            <a:ext cx="8262938" cy="865187"/>
          </a:xfrm>
        </p:spPr>
        <p:txBody>
          <a:bodyPr/>
          <a:lstStyle/>
          <a:p>
            <a:r>
              <a:rPr lang="en-US" altLang="en-US" sz="3500" dirty="0"/>
              <a:t>Supervised and unsupervised learning</a:t>
            </a:r>
          </a:p>
        </p:txBody>
      </p:sp>
      <p:sp>
        <p:nvSpPr>
          <p:cNvPr id="17413" name="Symbol zastępczy tekstu 4">
            <a:extLst>
              <a:ext uri="{FF2B5EF4-FFF2-40B4-BE49-F238E27FC236}">
                <a16:creationId xmlns:a16="http://schemas.microsoft.com/office/drawing/2014/main" id="{F607C126-26DB-472B-AE3E-AB1F9C919A6D}"/>
              </a:ext>
            </a:extLst>
          </p:cNvPr>
          <p:cNvSpPr>
            <a:spLocks noGrp="1"/>
          </p:cNvSpPr>
          <p:nvPr>
            <p:ph type="body" idx="10"/>
          </p:nvPr>
        </p:nvSpPr>
        <p:spPr>
          <a:xfrm>
            <a:off x="755650" y="1120775"/>
            <a:ext cx="4049713" cy="508000"/>
          </a:xfrm>
        </p:spPr>
        <p:txBody>
          <a:bodyPr/>
          <a:lstStyle/>
          <a:p>
            <a:r>
              <a:rPr lang="en-US" altLang="en-US" sz="2000" dirty="0"/>
              <a:t>Supervised learning</a:t>
            </a:r>
          </a:p>
        </p:txBody>
      </p:sp>
      <p:sp>
        <p:nvSpPr>
          <p:cNvPr id="17414" name="Symbol zastępczy tekstu 5">
            <a:extLst>
              <a:ext uri="{FF2B5EF4-FFF2-40B4-BE49-F238E27FC236}">
                <a16:creationId xmlns:a16="http://schemas.microsoft.com/office/drawing/2014/main" id="{DDB5D4FC-D796-49A8-B6AB-D2A9C894E715}"/>
              </a:ext>
            </a:extLst>
          </p:cNvPr>
          <p:cNvSpPr>
            <a:spLocks noGrp="1"/>
          </p:cNvSpPr>
          <p:nvPr>
            <p:ph type="body" idx="13"/>
          </p:nvPr>
        </p:nvSpPr>
        <p:spPr>
          <a:xfrm>
            <a:off x="5003800" y="1120775"/>
            <a:ext cx="4051300" cy="508000"/>
          </a:xfrm>
        </p:spPr>
        <p:txBody>
          <a:bodyPr/>
          <a:lstStyle/>
          <a:p>
            <a:r>
              <a:rPr lang="en-US" altLang="en-US" sz="2000" dirty="0"/>
              <a:t>Unsupervised learning</a:t>
            </a:r>
          </a:p>
        </p:txBody>
      </p:sp>
      <p:pic>
        <p:nvPicPr>
          <p:cNvPr id="8" name="Picture 8" descr="Example of Supervised Learning">
            <a:extLst>
              <a:ext uri="{FF2B5EF4-FFF2-40B4-BE49-F238E27FC236}">
                <a16:creationId xmlns:a16="http://schemas.microsoft.com/office/drawing/2014/main" id="{D640DDDF-1E59-42F3-ABB2-9FC6659ED3A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54087" y="2446638"/>
            <a:ext cx="4049713" cy="3371747"/>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descr="Example of Unsupervised Learning">
            <a:extLst>
              <a:ext uri="{FF2B5EF4-FFF2-40B4-BE49-F238E27FC236}">
                <a16:creationId xmlns:a16="http://schemas.microsoft.com/office/drawing/2014/main" id="{B9967EF6-4123-4CE0-ABBA-8CA6955AE09F}"/>
              </a:ext>
            </a:extLst>
          </p:cNvPr>
          <p:cNvPicPr>
            <a:picLocks noGrp="1" noChangeAspect="1" noChangeArrowheads="1"/>
          </p:cNvPicPr>
          <p:nvPr>
            <p:ph sz="half" idx="11"/>
          </p:nvPr>
        </p:nvPicPr>
        <p:blipFill>
          <a:blip r:embed="rId3">
            <a:extLst>
              <a:ext uri="{28A0092B-C50C-407E-A947-70E740481C1C}">
                <a14:useLocalDpi xmlns:a14="http://schemas.microsoft.com/office/drawing/2010/main" val="0"/>
              </a:ext>
            </a:extLst>
          </a:blip>
          <a:srcRect/>
          <a:stretch>
            <a:fillRect/>
          </a:stretch>
        </p:blipFill>
        <p:spPr bwMode="auto">
          <a:xfrm>
            <a:off x="5888789" y="2667000"/>
            <a:ext cx="2457450" cy="273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73145"/>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20574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Consists of two neural networks which are rained alternately and compete with each other</a:t>
            </a:r>
          </a:p>
          <a:p>
            <a:pPr marL="800100" lvl="1"/>
            <a:r>
              <a:rPr lang="en-US" altLang="en-US" sz="2000" dirty="0">
                <a:latin typeface="Times New Roman" panose="02020603050405020304" pitchFamily="18" charset="0"/>
                <a:cs typeface="Times New Roman" panose="02020603050405020304" pitchFamily="18" charset="0"/>
              </a:rPr>
              <a:t>The first one is a generator (G) which mimics the real data distribution as much as possible to generate fake training sample P data</a:t>
            </a:r>
          </a:p>
          <a:p>
            <a:pPr marL="800100" lvl="1"/>
            <a:r>
              <a:rPr lang="en-US" altLang="en-US" sz="2000" dirty="0">
                <a:latin typeface="Times New Roman" panose="02020603050405020304" pitchFamily="18" charset="0"/>
                <a:cs typeface="Times New Roman" panose="02020603050405020304" pitchFamily="18" charset="0"/>
              </a:rPr>
              <a:t>The other neural network is the discriminator(D) which attempts to correctly determine whether the input data comes from real data or data created by the generator</a:t>
            </a:r>
          </a:p>
          <a:p>
            <a:pPr marL="800100" lvl="1"/>
            <a:r>
              <a:rPr lang="en-US" altLang="en-US" sz="2000" dirty="0">
                <a:latin typeface="Times New Roman" panose="02020603050405020304" pitchFamily="18" charset="0"/>
                <a:cs typeface="Times New Roman" panose="02020603050405020304" pitchFamily="18" charset="0"/>
              </a:rPr>
              <a:t>Goal is Nash Equilibrium  - game concept that determines the optimal solution in a non-cooperative game in which each player lacks any incentive to change his/her initial strategy.</a:t>
            </a:r>
          </a:p>
          <a:p>
            <a:pPr marL="800100" lvl="1"/>
            <a:endParaRPr lang="en-US" altLang="en-US" dirty="0">
              <a:latin typeface="Times New Roman" panose="02020603050405020304" pitchFamily="18" charset="0"/>
              <a:cs typeface="Times New Roman" panose="02020603050405020304" pitchFamily="18" charset="0"/>
            </a:endParaRP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48294029"/>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4478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During the training, the real data X and the generated data G(Z) are input into the discriminator simultaneously</a:t>
            </a:r>
          </a:p>
          <a:p>
            <a:pPr marL="400050"/>
            <a:r>
              <a:rPr lang="en-US" altLang="en-US" sz="2500" dirty="0">
                <a:latin typeface="Times New Roman" panose="02020603050405020304" pitchFamily="18" charset="0"/>
                <a:cs typeface="Times New Roman" panose="02020603050405020304" pitchFamily="18" charset="0"/>
              </a:rPr>
              <a:t>The discriminator outputs probability values that rate the authenticity of the two sets of data.</a:t>
            </a:r>
          </a:p>
          <a:p>
            <a:pPr marL="400050"/>
            <a:r>
              <a:rPr lang="en-US" altLang="en-US" sz="2500" dirty="0">
                <a:latin typeface="Times New Roman" panose="02020603050405020304" pitchFamily="18" charset="0"/>
                <a:cs typeface="Times New Roman" panose="02020603050405020304" pitchFamily="18" charset="0"/>
              </a:rPr>
              <a:t>The discriminator minimizes the cross-entropy of the actual output result and the expected output result while the generator maximizes the probability that the generated data is true by adjusting the parameters based on the feedback from the discriminator. (it improves accuracy of the generator and the discriminator)</a:t>
            </a:r>
          </a:p>
          <a:p>
            <a:pPr marL="400050"/>
            <a:r>
              <a:rPr lang="en-US" altLang="en-US" sz="2500" dirty="0">
                <a:latin typeface="Times New Roman" panose="02020603050405020304" pitchFamily="18" charset="0"/>
                <a:cs typeface="Times New Roman" panose="02020603050405020304" pitchFamily="18" charset="0"/>
              </a:rPr>
              <a:t>Training is optimal when D(X) and D(G(Z)) are equal.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370831732"/>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85800" y="1601788"/>
            <a:ext cx="8262938" cy="5256212"/>
          </a:xfrm>
        </p:spPr>
        <p:txBody>
          <a:bodyPr/>
          <a:lstStyle/>
          <a:p>
            <a:pPr algn="l"/>
            <a:r>
              <a:rPr lang="en-US" altLang="en-US" sz="2500" dirty="0">
                <a:latin typeface="Times New Roman" panose="02020603050405020304" pitchFamily="18" charset="0"/>
                <a:cs typeface="Times New Roman" panose="02020603050405020304" pitchFamily="18" charset="0"/>
              </a:rPr>
              <a:t>GAN is a neural network based on inputting graphics and outputting images.</a:t>
            </a:r>
          </a:p>
          <a:p>
            <a:pPr algn="l"/>
            <a:r>
              <a:rPr lang="en-US" altLang="en-US" sz="2500" dirty="0">
                <a:latin typeface="Times New Roman" panose="02020603050405020304" pitchFamily="18" charset="0"/>
                <a:cs typeface="Times New Roman" panose="02020603050405020304" pitchFamily="18" charset="0"/>
              </a:rPr>
              <a:t>Each map may contain hundreds of data points on criminal activity and outputting a large number of coordinates is unintuitive.</a:t>
            </a:r>
          </a:p>
          <a:p>
            <a:pPr algn="l"/>
            <a:r>
              <a:rPr lang="en-US" altLang="en-US" sz="2500" dirty="0">
                <a:latin typeface="Times New Roman" panose="02020603050405020304" pitchFamily="18" charset="0"/>
                <a:cs typeface="Times New Roman" panose="02020603050405020304" pitchFamily="18" charset="0"/>
              </a:rPr>
              <a:t>the GAN takes city maps as input and crime-rate heat maps as output and trains the network to recognize the relationship between two sets of images.</a:t>
            </a:r>
          </a:p>
          <a:p>
            <a:pPr algn="l"/>
            <a:r>
              <a:rPr lang="en-US" altLang="en-US" sz="2500" dirty="0">
                <a:latin typeface="Times New Roman" panose="02020603050405020304" pitchFamily="18" charset="0"/>
                <a:cs typeface="Times New Roman" panose="02020603050405020304" pitchFamily="18" charset="0"/>
              </a:rPr>
              <a:t>The trained network model can give a crime-rate prediction based on a given map of the city area.</a:t>
            </a:r>
          </a:p>
          <a:p>
            <a:pPr algn="l"/>
            <a:endParaRPr lang="en-US" altLang="en-US" sz="2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p:txBody>
      </p:sp>
    </p:spTree>
    <p:extLst>
      <p:ext uri="{BB962C8B-B14F-4D97-AF65-F5344CB8AC3E}">
        <p14:creationId xmlns:p14="http://schemas.microsoft.com/office/powerpoint/2010/main" val="2659386836"/>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447800"/>
            <a:ext cx="8262938" cy="5256212"/>
          </a:xfrm>
        </p:spPr>
        <p:txBody>
          <a:bodyPr/>
          <a:lstStyle/>
          <a:p>
            <a:pPr marL="400050"/>
            <a:r>
              <a:rPr lang="en-US" altLang="en-US" sz="2500" dirty="0">
                <a:latin typeface="Times New Roman" panose="02020603050405020304" pitchFamily="18" charset="0"/>
                <a:cs typeface="Times New Roman" panose="02020603050405020304" pitchFamily="18" charset="0"/>
              </a:rPr>
              <a:t>Creating an empty matrix M with the size ox 10000pixels * 10000 pixels.</a:t>
            </a:r>
          </a:p>
          <a:p>
            <a:pPr marL="400050"/>
            <a:r>
              <a:rPr lang="en-US" altLang="en-US" sz="2500" dirty="0">
                <a:latin typeface="Times New Roman" panose="02020603050405020304" pitchFamily="18" charset="0"/>
                <a:cs typeface="Times New Roman" panose="02020603050405020304" pitchFamily="18" charset="0"/>
              </a:rPr>
              <a:t>Latitude and longitude are converted into coordinates by integers of 0 to 10000)</a:t>
            </a:r>
          </a:p>
          <a:p>
            <a:pPr marL="400050"/>
            <a:r>
              <a:rPr lang="en-US" altLang="en-US" sz="2500" dirty="0">
                <a:latin typeface="Times New Roman" panose="02020603050405020304" pitchFamily="18" charset="0"/>
                <a:cs typeface="Times New Roman" panose="02020603050405020304" pitchFamily="18" charset="0"/>
              </a:rPr>
              <a:t>NumPy package is using to convert the two-dimensional array to a three-dimensional array.</a:t>
            </a:r>
          </a:p>
          <a:p>
            <a:pPr marL="400050"/>
            <a:r>
              <a:rPr lang="en-US" altLang="en-US" sz="2500" dirty="0">
                <a:latin typeface="Times New Roman" panose="02020603050405020304" pitchFamily="18" charset="0"/>
                <a:cs typeface="Times New Roman" panose="02020603050405020304" pitchFamily="18" charset="0"/>
              </a:rPr>
              <a:t>Calculation of points with 17x17 range on the map</a:t>
            </a:r>
          </a:p>
          <a:p>
            <a:pPr marL="800100" lvl="1"/>
            <a:r>
              <a:rPr lang="en-US" altLang="en-US" sz="2000" dirty="0">
                <a:latin typeface="Times New Roman" panose="02020603050405020304" pitchFamily="18" charset="0"/>
                <a:cs typeface="Times New Roman" panose="02020603050405020304" pitchFamily="18" charset="0"/>
              </a:rPr>
              <a:t>when it is less that 17 pixels, the recognition of the heat map by the neural network is insufficient;</a:t>
            </a:r>
          </a:p>
          <a:p>
            <a:pPr marL="800100" lvl="1"/>
            <a:r>
              <a:rPr lang="en-US" altLang="en-US" sz="2000" dirty="0">
                <a:latin typeface="Times New Roman" panose="02020603050405020304" pitchFamily="18" charset="0"/>
                <a:cs typeface="Times New Roman" panose="02020603050405020304" pitchFamily="18" charset="0"/>
              </a:rPr>
              <a:t>when the square is larger than 17 pixels an overflow occurs during ordinary computer operations.</a:t>
            </a:r>
          </a:p>
          <a:p>
            <a:pPr marL="400050"/>
            <a:endParaRPr lang="en-US" altLang="en-US" sz="2500" dirty="0">
              <a:latin typeface="Times New Roman" panose="02020603050405020304" pitchFamily="18" charset="0"/>
              <a:cs typeface="Times New Roman" panose="02020603050405020304" pitchFamily="18" charset="0"/>
            </a:endParaRPr>
          </a:p>
          <a:p>
            <a:pPr marL="400050"/>
            <a:endParaRPr lang="en-US" altLang="en-US" sz="2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035525"/>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Using the loop command to mark each point in the matrix M with the size of 10000 ∗ 10000, and for each marked point, we add 1 to the number corresponding to the matrix. (each loop marks 289 points)</a:t>
            </a:r>
          </a:p>
          <a:p>
            <a:pPr marL="400050"/>
            <a:r>
              <a:rPr lang="en-US" altLang="en-US" sz="2400" dirty="0">
                <a:latin typeface="Times New Roman" panose="02020603050405020304" pitchFamily="18" charset="0"/>
                <a:cs typeface="Times New Roman" panose="02020603050405020304" pitchFamily="18" charset="0"/>
              </a:rPr>
              <a:t>Each number of the matrix M after the loop represents the number of times it is marked. (drawing more marked points with the color of grey)</a:t>
            </a:r>
          </a:p>
          <a:p>
            <a:pPr marL="400050"/>
            <a:r>
              <a:rPr lang="en-US" altLang="en-US" sz="2400" dirty="0">
                <a:latin typeface="Times New Roman" panose="02020603050405020304" pitchFamily="18" charset="0"/>
                <a:cs typeface="Times New Roman" panose="02020603050405020304" pitchFamily="18" charset="0"/>
              </a:rPr>
              <a:t>Presenting the color of grey, it is possible to output a crime heat map with a resolution of 6000dpi.</a:t>
            </a:r>
          </a:p>
          <a:p>
            <a:pPr marL="400050"/>
            <a:r>
              <a:rPr lang="en-US" altLang="en-US" sz="2400" dirty="0">
                <a:latin typeface="Times New Roman" panose="02020603050405020304" pitchFamily="18" charset="0"/>
                <a:cs typeface="Times New Roman" panose="02020603050405020304" pitchFamily="18" charset="0"/>
              </a:rPr>
              <a:t>Unmarked points appear white, while the points marked the most times appear black.</a:t>
            </a: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930846"/>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Other functions which have been tried:</a:t>
            </a:r>
          </a:p>
          <a:p>
            <a:pPr marL="800100" lvl="1"/>
            <a:r>
              <a:rPr lang="en-US" sz="1800" b="0" i="0" u="none" strike="noStrike" baseline="0" dirty="0">
                <a:latin typeface="CharisSIL"/>
              </a:rPr>
              <a:t>Seaborn function</a:t>
            </a:r>
            <a:endParaRPr lang="en-US" sz="1800" b="0" i="0" u="none" strike="noStrike" baseline="0" dirty="0">
              <a:latin typeface="Times New Roman" panose="02020603050405020304" pitchFamily="18" charset="0"/>
              <a:cs typeface="Times New Roman" panose="02020603050405020304" pitchFamily="18" charset="0"/>
            </a:endParaRPr>
          </a:p>
          <a:p>
            <a:pPr marL="1200150" lvl="2"/>
            <a:r>
              <a:rPr lang="en-US" altLang="en-US" sz="1600" dirty="0">
                <a:latin typeface="Times New Roman" panose="02020603050405020304" pitchFamily="18" charset="0"/>
                <a:cs typeface="Times New Roman" panose="02020603050405020304" pitchFamily="18" charset="0"/>
              </a:rPr>
              <a:t>based on the principle of drawing a histogram and directly depicts the position of the point</a:t>
            </a:r>
          </a:p>
          <a:p>
            <a:pPr marL="1200150" lvl="2"/>
            <a:r>
              <a:rPr lang="en-US" altLang="en-US" sz="1600" dirty="0">
                <a:latin typeface="Times New Roman" panose="02020603050405020304" pitchFamily="18" charset="0"/>
                <a:cs typeface="Times New Roman" panose="02020603050405020304" pitchFamily="18" charset="0"/>
              </a:rPr>
              <a:t>the performance in the areas with lower crime rates is not ideal and the overall color was very light</a:t>
            </a:r>
          </a:p>
          <a:p>
            <a:pPr marL="800100" lvl="1"/>
            <a:r>
              <a:rPr lang="en-US" altLang="en-US" sz="2000" dirty="0">
                <a:latin typeface="Times New Roman" panose="02020603050405020304" pitchFamily="18" charset="0"/>
                <a:cs typeface="Times New Roman" panose="02020603050405020304" pitchFamily="18" charset="0"/>
              </a:rPr>
              <a:t>The Hist function</a:t>
            </a:r>
          </a:p>
          <a:p>
            <a:pPr marL="1200150" lvl="2"/>
            <a:r>
              <a:rPr lang="en-US" altLang="en-US" sz="1600" dirty="0">
                <a:latin typeface="Times New Roman" panose="02020603050405020304" pitchFamily="18" charset="0"/>
                <a:cs typeface="Times New Roman" panose="02020603050405020304" pitchFamily="18" charset="0"/>
              </a:rPr>
              <a:t>histogram as the basic principle of operation</a:t>
            </a:r>
          </a:p>
          <a:p>
            <a:pPr marL="1200150" lvl="2"/>
            <a:r>
              <a:rPr lang="en-US" altLang="en-US" sz="1600" dirty="0">
                <a:latin typeface="Times New Roman" panose="02020603050405020304" pitchFamily="18" charset="0"/>
                <a:cs typeface="Times New Roman" panose="02020603050405020304" pitchFamily="18" charset="0"/>
              </a:rPr>
              <a:t>assessing the density of the points around the center to determine the point’s color depth</a:t>
            </a:r>
          </a:p>
          <a:p>
            <a:pPr marL="1200150" lvl="2"/>
            <a:r>
              <a:rPr lang="en-US" altLang="en-US" sz="1600" dirty="0">
                <a:latin typeface="Times New Roman" panose="02020603050405020304" pitchFamily="18" charset="0"/>
                <a:cs typeface="Times New Roman" panose="02020603050405020304" pitchFamily="18" charset="0"/>
              </a:rPr>
              <a:t>Better than Seaborn</a:t>
            </a:r>
          </a:p>
          <a:p>
            <a:pPr marL="1200150" lvl="2"/>
            <a:r>
              <a:rPr lang="en-US" altLang="en-US" sz="1600" dirty="0">
                <a:latin typeface="Times New Roman" panose="02020603050405020304" pitchFamily="18" charset="0"/>
                <a:cs typeface="Times New Roman" panose="02020603050405020304" pitchFamily="18" charset="0"/>
              </a:rPr>
              <a:t>no parameter to control the range of the reference points to determine the color of a certain point</a:t>
            </a:r>
          </a:p>
          <a:p>
            <a:pPr marL="800100" lvl="1"/>
            <a:r>
              <a:rPr lang="en-US" altLang="en-US" sz="2000" dirty="0" err="1">
                <a:latin typeface="Times New Roman" panose="02020603050405020304" pitchFamily="18" charset="0"/>
                <a:cs typeface="Times New Roman" panose="02020603050405020304" pitchFamily="18" charset="0"/>
              </a:rPr>
              <a:t>Sklearn_kde</a:t>
            </a:r>
            <a:r>
              <a:rPr lang="en-US" altLang="en-US" sz="2000" dirty="0">
                <a:latin typeface="Times New Roman" panose="02020603050405020304" pitchFamily="18" charset="0"/>
                <a:cs typeface="Times New Roman" panose="02020603050405020304" pitchFamily="18" charset="0"/>
              </a:rPr>
              <a:t> and Gaussian-</a:t>
            </a:r>
            <a:r>
              <a:rPr lang="en-US" altLang="en-US" sz="2000" dirty="0" err="1">
                <a:latin typeface="Times New Roman" panose="02020603050405020304" pitchFamily="18" charset="0"/>
                <a:cs typeface="Times New Roman" panose="02020603050405020304" pitchFamily="18" charset="0"/>
              </a:rPr>
              <a:t>kde</a:t>
            </a:r>
            <a:endParaRPr lang="en-US" altLang="en-US" sz="2000" dirty="0">
              <a:latin typeface="Times New Roman" panose="02020603050405020304" pitchFamily="18" charset="0"/>
              <a:cs typeface="Times New Roman" panose="02020603050405020304" pitchFamily="18" charset="0"/>
            </a:endParaRPr>
          </a:p>
          <a:p>
            <a:pPr marL="1200150" lvl="2"/>
            <a:r>
              <a:rPr lang="en-US" altLang="en-US" sz="1600" dirty="0">
                <a:latin typeface="Times New Roman" panose="02020603050405020304" pitchFamily="18" charset="0"/>
                <a:cs typeface="Times New Roman" panose="02020603050405020304" pitchFamily="18" charset="0"/>
              </a:rPr>
              <a:t>all scatter plots considered to product the density value of each point in heat map</a:t>
            </a:r>
          </a:p>
          <a:p>
            <a:pPr marL="1200150" lvl="2"/>
            <a:r>
              <a:rPr lang="en-US" altLang="en-US" sz="1600" dirty="0">
                <a:latin typeface="Times New Roman" panose="02020603050405020304" pitchFamily="18" charset="0"/>
                <a:cs typeface="Times New Roman" panose="02020603050405020304" pitchFamily="18" charset="0"/>
              </a:rPr>
              <a:t>the colors of several blocks are similar (better for crime-prone areas for overall map)</a:t>
            </a:r>
          </a:p>
          <a:p>
            <a:pPr marL="1200150" lvl="2"/>
            <a:endParaRPr lang="en-US" altLang="en-US" sz="16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364649"/>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400" b="0" u="none" strike="noStrike" baseline="0" dirty="0">
                <a:latin typeface="Times New Roman" panose="02020603050405020304" pitchFamily="18" charset="0"/>
                <a:cs typeface="Times New Roman" panose="02020603050405020304" pitchFamily="18" charset="0"/>
              </a:rPr>
              <a:t>The generation of crime heat map</a:t>
            </a:r>
            <a:endParaRPr lang="en-US" sz="4400" dirty="0">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892EFE1F-E53D-4730-BACE-7B175880CFCF}"/>
              </a:ext>
            </a:extLst>
          </p:cNvPr>
          <p:cNvPicPr>
            <a:picLocks noGrp="1" noChangeAspect="1"/>
          </p:cNvPicPr>
          <p:nvPr>
            <p:ph sz="half" idx="1"/>
          </p:nvPr>
        </p:nvPicPr>
        <p:blipFill>
          <a:blip r:embed="rId2"/>
          <a:stretch>
            <a:fillRect/>
          </a:stretch>
        </p:blipFill>
        <p:spPr>
          <a:xfrm>
            <a:off x="755650" y="2387519"/>
            <a:ext cx="8262938" cy="3595850"/>
          </a:xfrm>
        </p:spPr>
      </p:pic>
    </p:spTree>
    <p:extLst>
      <p:ext uri="{BB962C8B-B14F-4D97-AF65-F5344CB8AC3E}">
        <p14:creationId xmlns:p14="http://schemas.microsoft.com/office/powerpoint/2010/main" val="3332798832"/>
      </p:ext>
    </p:extLst>
  </p:cSld>
  <p:clrMapOvr>
    <a:masterClrMapping/>
  </p:clrMapOvr>
  <p:transition>
    <p:randomBa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400" dirty="0">
                <a:latin typeface="Times New Roman" panose="02020603050405020304" pitchFamily="18" charset="0"/>
                <a:cs typeface="Times New Roman" panose="02020603050405020304" pitchFamily="18" charset="0"/>
              </a:rPr>
              <a:t>Need to collect maps from </a:t>
            </a:r>
            <a:r>
              <a:rPr lang="en-US" altLang="en-US" sz="2400" dirty="0" err="1">
                <a:latin typeface="Times New Roman" panose="02020603050405020304" pitchFamily="18" charset="0"/>
                <a:cs typeface="Times New Roman" panose="02020603050405020304" pitchFamily="18" charset="0"/>
              </a:rPr>
              <a:t>Mapbox</a:t>
            </a:r>
            <a:r>
              <a:rPr lang="en-US" altLang="en-US" sz="2400" dirty="0">
                <a:latin typeface="Times New Roman" panose="02020603050405020304" pitchFamily="18" charset="0"/>
                <a:cs typeface="Times New Roman" panose="02020603050405020304" pitchFamily="18" charset="0"/>
              </a:rPr>
              <a:t> (building information is incomplete) and Google Map (cannot distinguish specific buildings)</a:t>
            </a:r>
          </a:p>
          <a:p>
            <a:pPr marL="400050"/>
            <a:r>
              <a:rPr lang="en-US" altLang="en-US" sz="2400" dirty="0">
                <a:latin typeface="Times New Roman" panose="02020603050405020304" pitchFamily="18" charset="0"/>
                <a:cs typeface="Times New Roman" panose="02020603050405020304" pitchFamily="18" charset="0"/>
              </a:rPr>
              <a:t>Have some specifications to export JSON code</a:t>
            </a:r>
          </a:p>
          <a:p>
            <a:pPr marL="800100" lvl="1"/>
            <a:r>
              <a:rPr lang="en-US" altLang="en-US" sz="2000" dirty="0">
                <a:latin typeface="Times New Roman" panose="02020603050405020304" pitchFamily="18" charset="0"/>
                <a:cs typeface="Times New Roman" panose="02020603050405020304" pitchFamily="18" charset="0"/>
              </a:rPr>
              <a:t>all roads =&gt; black</a:t>
            </a:r>
          </a:p>
          <a:p>
            <a:pPr marL="800100" lvl="1"/>
            <a:r>
              <a:rPr lang="en-US" altLang="en-US" sz="2000" dirty="0">
                <a:latin typeface="Times New Roman" panose="02020603050405020304" pitchFamily="18" charset="0"/>
                <a:cs typeface="Times New Roman" panose="02020603050405020304" pitchFamily="18" charset="0"/>
              </a:rPr>
              <a:t>grass =&gt; green</a:t>
            </a:r>
          </a:p>
          <a:p>
            <a:pPr marL="800100" lvl="1"/>
            <a:r>
              <a:rPr lang="en-US" altLang="en-US" sz="2000" dirty="0">
                <a:latin typeface="Times New Roman" panose="02020603050405020304" pitchFamily="18" charset="0"/>
                <a:cs typeface="Times New Roman" panose="02020603050405020304" pitchFamily="18" charset="0"/>
              </a:rPr>
              <a:t>water =&gt; blue</a:t>
            </a:r>
          </a:p>
          <a:p>
            <a:pPr marL="800100" lvl="1"/>
            <a:r>
              <a:rPr lang="en-US" altLang="en-US" sz="2000" dirty="0">
                <a:latin typeface="Times New Roman" panose="02020603050405020304" pitchFamily="18" charset="0"/>
                <a:cs typeface="Times New Roman" panose="02020603050405020304" pitchFamily="18" charset="0"/>
              </a:rPr>
              <a:t>background =&gt; white</a:t>
            </a:r>
          </a:p>
          <a:p>
            <a:pPr marL="400050"/>
            <a:r>
              <a:rPr lang="en-US" altLang="en-US" sz="2400" dirty="0">
                <a:latin typeface="Times New Roman" panose="02020603050405020304" pitchFamily="18" charset="0"/>
                <a:cs typeface="Times New Roman" panose="02020603050405020304" pitchFamily="18" charset="0"/>
              </a:rPr>
              <a:t>The purpose of the processing of the map in this research is to improve the neural network’s ability to distinguish the positions of different spaces, and to enhance the accuracy and legibility of the results that the model generates.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4137586967"/>
      </p:ext>
    </p:extLst>
  </p:cSld>
  <p:clrMapOvr>
    <a:masterClrMapping/>
  </p:clrMapOvr>
  <p:transition>
    <p:randomBa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524000"/>
            <a:ext cx="8262938" cy="5256212"/>
          </a:xfrm>
        </p:spPr>
        <p:txBody>
          <a:bodyPr/>
          <a:lstStyle/>
          <a:p>
            <a:pPr marL="400050"/>
            <a:r>
              <a:rPr lang="en-US" altLang="en-US" sz="2000" dirty="0">
                <a:latin typeface="Times New Roman" panose="02020603050405020304" pitchFamily="18" charset="0"/>
                <a:cs typeface="Times New Roman" panose="02020603050405020304" pitchFamily="18" charset="0"/>
              </a:rPr>
              <a:t>Taking screenshots – </a:t>
            </a:r>
            <a:r>
              <a:rPr lang="en-US" altLang="en-US" sz="2000" dirty="0" err="1">
                <a:latin typeface="Times New Roman" panose="02020603050405020304" pitchFamily="18" charset="0"/>
                <a:cs typeface="Times New Roman" panose="02020603050405020304" pitchFamily="18" charset="0"/>
              </a:rPr>
              <a:t>Mouserecorder</a:t>
            </a:r>
            <a:endParaRPr lang="en-US" altLang="en-US" sz="2000" dirty="0">
              <a:latin typeface="Times New Roman" panose="02020603050405020304" pitchFamily="18" charset="0"/>
              <a:cs typeface="Times New Roman" panose="02020603050405020304" pitchFamily="18" charset="0"/>
            </a:endParaRPr>
          </a:p>
          <a:p>
            <a:pPr marL="800100" lvl="1"/>
            <a:r>
              <a:rPr lang="en-US" altLang="en-US" sz="2000" dirty="0">
                <a:latin typeface="Times New Roman" panose="02020603050405020304" pitchFamily="18" charset="0"/>
                <a:cs typeface="Times New Roman" panose="02020603050405020304" pitchFamily="18" charset="0"/>
              </a:rPr>
              <a:t>After screenshot, 1500 mini maps are obtained</a:t>
            </a:r>
          </a:p>
          <a:p>
            <a:pPr marL="400050"/>
            <a:r>
              <a:rPr lang="en-US" altLang="en-US" sz="2000" dirty="0">
                <a:latin typeface="Times New Roman" panose="02020603050405020304" pitchFamily="18" charset="0"/>
                <a:cs typeface="Times New Roman" panose="02020603050405020304" pitchFamily="18" charset="0"/>
              </a:rPr>
              <a:t>Cropping and sticking maps – </a:t>
            </a:r>
            <a:r>
              <a:rPr lang="en-US" sz="2000" b="0" i="0" u="none" strike="noStrike" baseline="0" dirty="0" err="1">
                <a:latin typeface="CharisSIL"/>
              </a:rPr>
              <a:t>NeoImaging</a:t>
            </a:r>
            <a:endParaRPr lang="en-US" sz="2000" b="0" i="0" u="none" strike="noStrike" baseline="0" dirty="0">
              <a:latin typeface="CharisSIL"/>
            </a:endParaRPr>
          </a:p>
          <a:p>
            <a:pPr marL="400050"/>
            <a:r>
              <a:rPr lang="en-US" sz="2000" dirty="0">
                <a:latin typeface="CharisSIL"/>
                <a:cs typeface="Times New Roman" panose="02020603050405020304" pitchFamily="18" charset="0"/>
              </a:rPr>
              <a:t>Generated the map manually in Photoshop with a resolution of 300dpi</a:t>
            </a:r>
          </a:p>
          <a:p>
            <a:pPr marL="400050"/>
            <a:r>
              <a:rPr lang="en-US" sz="2000" dirty="0">
                <a:latin typeface="CharisSIL"/>
              </a:rPr>
              <a:t>T</a:t>
            </a:r>
            <a:r>
              <a:rPr lang="en-US" sz="2000" b="0" i="0" u="none" strike="noStrike" baseline="0" dirty="0">
                <a:latin typeface="CharisSIL"/>
              </a:rPr>
              <a:t>he unit-longitude and unit-latitude</a:t>
            </a:r>
            <a:r>
              <a:rPr lang="en-US" sz="2000" dirty="0">
                <a:latin typeface="CharisSIL"/>
              </a:rPr>
              <a:t> </a:t>
            </a:r>
            <a:r>
              <a:rPr lang="en-US" sz="2000" b="0" i="0" u="none" strike="noStrike" baseline="0" dirty="0">
                <a:latin typeface="CharisSIL"/>
              </a:rPr>
              <a:t>length in the hot map are the same, while the unit-longitude and unit-latitude length in the flat map are different.</a:t>
            </a:r>
          </a:p>
          <a:p>
            <a:pPr lvl="1"/>
            <a:r>
              <a:rPr lang="en-US" sz="2000" dirty="0">
                <a:latin typeface="CharisSIL"/>
                <a:cs typeface="Times New Roman" panose="02020603050405020304" pitchFamily="18" charset="0"/>
              </a:rPr>
              <a:t>Needed zoom operation on the crime-rate heat map</a:t>
            </a:r>
          </a:p>
          <a:p>
            <a:pPr lvl="1"/>
            <a:r>
              <a:rPr lang="en-US" sz="2000" b="0" i="0" u="none" strike="noStrike" baseline="0" dirty="0">
                <a:latin typeface="CharisSIL"/>
                <a:cs typeface="Times New Roman" panose="02020603050405020304" pitchFamily="18" charset="0"/>
              </a:rPr>
              <a:t>After al</a:t>
            </a:r>
            <a:r>
              <a:rPr lang="en-US" sz="2000" dirty="0">
                <a:latin typeface="CharisSIL"/>
                <a:cs typeface="Times New Roman" panose="02020603050405020304" pitchFamily="18" charset="0"/>
              </a:rPr>
              <a:t>igning the two images and removing the extra parts, everything is fine</a:t>
            </a:r>
          </a:p>
          <a:p>
            <a:pPr lvl="1"/>
            <a:r>
              <a:rPr lang="en-US" sz="2000" dirty="0">
                <a:latin typeface="CharisSIL"/>
                <a:cs typeface="Times New Roman" panose="02020603050405020304" pitchFamily="18" charset="0"/>
              </a:rPr>
              <a:t>delete outside places from the city</a:t>
            </a:r>
          </a:p>
          <a:p>
            <a:pPr lvl="1"/>
            <a:r>
              <a:rPr lang="en-US" sz="2000" dirty="0">
                <a:latin typeface="CharisSIL"/>
                <a:cs typeface="Times New Roman" panose="02020603050405020304" pitchFamily="18" charset="0"/>
              </a:rPr>
              <a:t>2,291 sets of actual maps and crime heat maps corresponding to each other are obtained. (15 sets removed for test cases – accuracy of the model)</a:t>
            </a:r>
          </a:p>
          <a:p>
            <a:endParaRPr lang="en-US" sz="2400" b="0" i="0" u="none" strike="noStrike" baseline="0" dirty="0">
              <a:latin typeface="Times New Roman" panose="02020603050405020304" pitchFamily="18" charset="0"/>
              <a:cs typeface="Times New Roman" panose="02020603050405020304" pitchFamily="18" charset="0"/>
            </a:endParaRPr>
          </a:p>
          <a:p>
            <a:pPr marL="800100" lvl="1"/>
            <a:endParaRPr lang="en-US" altLang="en-US" sz="2000" dirty="0">
              <a:latin typeface="Times New Roman" panose="02020603050405020304" pitchFamily="18" charset="0"/>
              <a:cs typeface="Times New Roman" panose="02020603050405020304" pitchFamily="18" charset="0"/>
            </a:endParaRPr>
          </a:p>
          <a:p>
            <a:pPr marL="400050"/>
            <a:endParaRPr lang="en-US" altLang="en-US" sz="24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2065521450"/>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599792" y="2362200"/>
            <a:ext cx="8262938" cy="5256212"/>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Short descrip</a:t>
            </a:r>
            <a:r>
              <a:rPr lang="en-US" sz="3500" dirty="0">
                <a:latin typeface="Times New Roman" panose="02020603050405020304" pitchFamily="18" charset="0"/>
                <a:cs typeface="Times New Roman" panose="02020603050405020304" pitchFamily="18" charset="0"/>
              </a:rPr>
              <a:t>tion of the field</a:t>
            </a:r>
            <a:endParaRPr lang="en-US" sz="3500" b="0" u="none" strike="noStrike" baseline="0" dirty="0">
              <a:latin typeface="Times New Roman" panose="02020603050405020304" pitchFamily="18" charset="0"/>
              <a:cs typeface="Times New Roman" panose="02020603050405020304" pitchFamily="18" charset="0"/>
            </a:endParaRPr>
          </a:p>
          <a:p>
            <a:pPr marL="571500" indent="-457200"/>
            <a:r>
              <a:rPr lang="en-US" sz="3500" b="0" u="none" strike="noStrike" baseline="0" dirty="0">
                <a:latin typeface="Times New Roman" panose="02020603050405020304" pitchFamily="18" charset="0"/>
                <a:cs typeface="Times New Roman" panose="02020603050405020304" pitchFamily="18" charset="0"/>
              </a:rPr>
              <a:t>Research background</a:t>
            </a:r>
          </a:p>
          <a:p>
            <a:pPr marL="571500" indent="-457200"/>
            <a:r>
              <a:rPr lang="en-US" sz="3500" b="0" u="none" strike="noStrike" baseline="0" dirty="0">
                <a:latin typeface="Times New Roman" panose="02020603050405020304" pitchFamily="18" charset="0"/>
                <a:cs typeface="Times New Roman" panose="02020603050405020304" pitchFamily="18" charset="0"/>
              </a:rPr>
              <a:t>Problem statement</a:t>
            </a:r>
            <a:endParaRPr lang="en-US" sz="3500" dirty="0">
              <a:latin typeface="Times New Roman" panose="02020603050405020304" pitchFamily="18" charset="0"/>
              <a:cs typeface="Times New Roman" panose="02020603050405020304" pitchFamily="18" charset="0"/>
            </a:endParaRPr>
          </a:p>
          <a:p>
            <a:pPr marL="571500" indent="-457200"/>
            <a:r>
              <a:rPr lang="en-US" sz="3500" b="0" u="none" strike="noStrike" baseline="0" dirty="0">
                <a:latin typeface="Times New Roman" panose="02020603050405020304" pitchFamily="18" charset="0"/>
                <a:cs typeface="Times New Roman" panose="02020603050405020304" pitchFamily="18" charset="0"/>
              </a:rPr>
              <a:t>Technical discussions</a:t>
            </a:r>
          </a:p>
          <a:p>
            <a:pPr marL="571500" indent="-457200"/>
            <a:r>
              <a:rPr lang="en-US" sz="3500" b="0" u="none" strike="noStrike" baseline="0" dirty="0">
                <a:latin typeface="Times New Roman" panose="02020603050405020304" pitchFamily="18" charset="0"/>
                <a:cs typeface="Times New Roman" panose="02020603050405020304" pitchFamily="18" charset="0"/>
              </a:rPr>
              <a:t>Objectives</a:t>
            </a:r>
            <a:endParaRPr lang="en-US" altLang="en-US" sz="3500" dirty="0">
              <a:latin typeface="Times New Roman" panose="02020603050405020304" pitchFamily="18" charset="0"/>
              <a:cs typeface="Times New Roman" panose="02020603050405020304" pitchFamily="18" charset="0"/>
            </a:endParaRPr>
          </a:p>
          <a:p>
            <a:pPr marL="571500" indent="-457200"/>
            <a:endParaRPr lang="en-US" altLang="en-US" sz="3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r>
              <a:rPr lang="en-US" sz="4500" b="1" dirty="0">
                <a:latin typeface="Times New Roman" panose="02020603050405020304" pitchFamily="18" charset="0"/>
                <a:cs typeface="Times New Roman" panose="02020603050405020304" pitchFamily="18" charset="0"/>
              </a:rPr>
              <a:t>Introduction</a:t>
            </a:r>
            <a:endParaRPr lang="en-US" altLang="en-US"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201020"/>
      </p:ext>
    </p:extLst>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67E511-EFC7-4F5D-8B7B-FC72684D3ED9}"/>
              </a:ext>
            </a:extLst>
          </p:cNvPr>
          <p:cNvPicPr>
            <a:picLocks noGrp="1" noChangeAspect="1"/>
          </p:cNvPicPr>
          <p:nvPr>
            <p:ph sz="half" idx="1"/>
          </p:nvPr>
        </p:nvPicPr>
        <p:blipFill>
          <a:blip r:embed="rId2"/>
          <a:stretch>
            <a:fillRect/>
          </a:stretch>
        </p:blipFill>
        <p:spPr>
          <a:xfrm>
            <a:off x="752475" y="2362200"/>
            <a:ext cx="8262938" cy="2386126"/>
          </a:xfrm>
        </p:spPr>
      </p:pic>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p:txBody>
      </p:sp>
    </p:spTree>
    <p:extLst>
      <p:ext uri="{BB962C8B-B14F-4D97-AF65-F5344CB8AC3E}">
        <p14:creationId xmlns:p14="http://schemas.microsoft.com/office/powerpoint/2010/main" val="483393482"/>
      </p:ext>
    </p:extLst>
  </p:cSld>
  <p:clrMapOvr>
    <a:masterClrMapping/>
  </p:clrMapOvr>
  <p:transition>
    <p:randomBa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68350" y="1633721"/>
            <a:ext cx="8262938" cy="5256212"/>
          </a:xfrm>
        </p:spPr>
        <p:txBody>
          <a:bodyPr/>
          <a:lstStyle/>
          <a:p>
            <a:pPr marL="400050"/>
            <a:r>
              <a:rPr lang="en-US" altLang="en-US" sz="2000" dirty="0">
                <a:latin typeface="Times New Roman" panose="02020603050405020304" pitchFamily="18" charset="0"/>
                <a:cs typeface="Times New Roman" panose="02020603050405020304" pitchFamily="18" charset="0"/>
              </a:rPr>
              <a:t>Main algorithm – </a:t>
            </a:r>
            <a:r>
              <a:rPr lang="en-US" altLang="en-US" sz="2000" b="1" dirty="0">
                <a:latin typeface="Times New Roman" panose="02020603050405020304" pitchFamily="18" charset="0"/>
                <a:cs typeface="Times New Roman" panose="02020603050405020304" pitchFamily="18" charset="0"/>
              </a:rPr>
              <a:t>Pix2pixHD</a:t>
            </a:r>
          </a:p>
          <a:p>
            <a:r>
              <a:rPr lang="en-US" sz="2000" i="0" u="none" strike="noStrike" baseline="0" dirty="0">
                <a:latin typeface="Times New Roman" panose="02020603050405020304" pitchFamily="18" charset="0"/>
                <a:cs typeface="Times New Roman" panose="02020603050405020304" pitchFamily="18" charset="0"/>
              </a:rPr>
              <a:t>The continuous confrontation between the two parties is characteristic of successful and accurate GAN training.</a:t>
            </a:r>
          </a:p>
          <a:p>
            <a:r>
              <a:rPr lang="en-US" altLang="en-US" sz="2000" dirty="0">
                <a:latin typeface="Times New Roman" panose="02020603050405020304" pitchFamily="18" charset="0"/>
                <a:cs typeface="Times New Roman" panose="02020603050405020304" pitchFamily="18" charset="0"/>
              </a:rPr>
              <a:t>The training process is also successful when, on repeated occasions, the generator’s loss value is low and the discriminator’s loss value is comparatively high.</a:t>
            </a:r>
          </a:p>
          <a:p>
            <a:r>
              <a:rPr lang="en-US" altLang="en-US" sz="2000" dirty="0">
                <a:latin typeface="Times New Roman" panose="02020603050405020304" pitchFamily="18" charset="0"/>
                <a:cs typeface="Times New Roman" panose="02020603050405020304" pitchFamily="18" charset="0"/>
              </a:rPr>
              <a:t>In the end, the relationship between the crime heat map and the actual map was successfully ascertained through the continuous-optimization model.</a:t>
            </a:r>
          </a:p>
          <a:p>
            <a:r>
              <a:rPr lang="en-US" altLang="en-US" sz="2000" dirty="0">
                <a:latin typeface="Times New Roman" panose="02020603050405020304" pitchFamily="18" charset="0"/>
                <a:cs typeface="Times New Roman" panose="02020603050405020304" pitchFamily="18" charset="0"/>
              </a:rPr>
              <a:t>After 200 epochs of training, the synthesized image performs accurately, with the crime heat map showing a clear pattern corresponding with different types of functional areas.</a:t>
            </a:r>
          </a:p>
          <a:p>
            <a:r>
              <a:rPr lang="en-US" altLang="en-US" sz="2000" dirty="0">
                <a:latin typeface="Times New Roman" panose="02020603050405020304" pitchFamily="18" charset="0"/>
                <a:cs typeface="Times New Roman" panose="02020603050405020304" pitchFamily="18" charset="0"/>
              </a:rPr>
              <a:t>Therefore, we decided to stop training after 200 epochs and store the prediction model at this point as the final model.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570158"/>
      </p:ext>
    </p:extLst>
  </p:cSld>
  <p:clrMapOvr>
    <a:masterClrMapping/>
  </p:clrMapOvr>
  <p:transition>
    <p:randomBa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B7A037D-C906-4460-97C2-7B509326310E}"/>
              </a:ext>
            </a:extLst>
          </p:cNvPr>
          <p:cNvPicPr>
            <a:picLocks noGrp="1" noChangeAspect="1"/>
          </p:cNvPicPr>
          <p:nvPr>
            <p:ph sz="half" idx="1"/>
          </p:nvPr>
        </p:nvPicPr>
        <p:blipFill>
          <a:blip r:embed="rId2"/>
          <a:stretch>
            <a:fillRect/>
          </a:stretch>
        </p:blipFill>
        <p:spPr>
          <a:xfrm>
            <a:off x="1066800" y="1676400"/>
            <a:ext cx="7322406" cy="3880644"/>
          </a:xfrm>
        </p:spPr>
      </p:pic>
    </p:spTree>
    <p:extLst>
      <p:ext uri="{BB962C8B-B14F-4D97-AF65-F5344CB8AC3E}">
        <p14:creationId xmlns:p14="http://schemas.microsoft.com/office/powerpoint/2010/main" val="4225616886"/>
      </p:ext>
    </p:extLst>
  </p:cSld>
  <p:clrMapOvr>
    <a:masterClrMapping/>
  </p:clrMapOvr>
  <p:transition>
    <p:randomBa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599792" y="2819400"/>
            <a:ext cx="8262938" cy="5256212"/>
          </a:xfrm>
        </p:spPr>
        <p:txBody>
          <a:bodyPr/>
          <a:lstStyle/>
          <a:p>
            <a:pPr marL="571500" indent="-457200"/>
            <a:r>
              <a:rPr lang="en-US" sz="2500" b="0" u="none" strike="noStrike" baseline="0" dirty="0">
                <a:latin typeface="Times New Roman" panose="02020603050405020304" pitchFamily="18" charset="0"/>
                <a:cs typeface="Times New Roman" panose="02020603050405020304" pitchFamily="18" charset="0"/>
              </a:rPr>
              <a:t>Accuracy of the training set</a:t>
            </a:r>
          </a:p>
          <a:p>
            <a:pPr marL="571500" indent="-457200"/>
            <a:r>
              <a:rPr lang="en-US" sz="2500" b="0" u="none" strike="noStrike" baseline="0" dirty="0">
                <a:latin typeface="Times New Roman" panose="02020603050405020304" pitchFamily="18" charset="0"/>
                <a:cs typeface="Times New Roman" panose="02020603050405020304" pitchFamily="18" charset="0"/>
              </a:rPr>
              <a:t>Accuracy of the test set</a:t>
            </a:r>
          </a:p>
          <a:p>
            <a:pPr marL="571500" indent="-457200"/>
            <a:r>
              <a:rPr lang="en-US" sz="2500" b="0" u="none" strike="noStrike" baseline="0" dirty="0">
                <a:latin typeface="Times New Roman" panose="02020603050405020304" pitchFamily="18" charset="0"/>
                <a:cs typeface="Times New Roman" panose="02020603050405020304" pitchFamily="18" charset="0"/>
              </a:rPr>
              <a:t>AI-assisted urban design</a:t>
            </a:r>
          </a:p>
          <a:p>
            <a:pPr marL="971550" lvl="1" indent="-457200"/>
            <a:r>
              <a:rPr lang="en-US" altLang="en-US" sz="2500" dirty="0">
                <a:latin typeface="Times New Roman" panose="02020603050405020304" pitchFamily="18" charset="0"/>
                <a:cs typeface="Times New Roman" panose="02020603050405020304" pitchFamily="18" charset="0"/>
              </a:rPr>
              <a:t>Small scale city</a:t>
            </a:r>
          </a:p>
          <a:p>
            <a:pPr marL="971550" lvl="1" indent="-457200"/>
            <a:r>
              <a:rPr lang="en-US" altLang="en-US" sz="2500" dirty="0">
                <a:latin typeface="Times New Roman" panose="02020603050405020304" pitchFamily="18" charset="0"/>
                <a:cs typeface="Times New Roman" panose="02020603050405020304" pitchFamily="18" charset="0"/>
              </a:rPr>
              <a:t>Medium scale city</a:t>
            </a:r>
          </a:p>
          <a:p>
            <a:pPr marL="971550" lvl="1" indent="-457200"/>
            <a:r>
              <a:rPr lang="en-US" altLang="en-US" sz="2500" dirty="0">
                <a:latin typeface="Times New Roman" panose="02020603050405020304" pitchFamily="18" charset="0"/>
                <a:cs typeface="Times New Roman" panose="02020603050405020304" pitchFamily="18" charset="0"/>
              </a:rPr>
              <a:t>Large scale city</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r>
              <a:rPr lang="en-US" sz="4500" b="1" i="0" u="none" strike="noStrike" baseline="0" dirty="0">
                <a:latin typeface="Times New Roman" panose="02020603050405020304" pitchFamily="18" charset="0"/>
                <a:cs typeface="Times New Roman" panose="02020603050405020304" pitchFamily="18" charset="0"/>
              </a:rPr>
              <a:t>Results</a:t>
            </a:r>
            <a:endParaRPr lang="en-US" alt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896643"/>
      </p:ext>
    </p:extLst>
  </p:cSld>
  <p:clrMapOvr>
    <a:masterClrMapping/>
  </p:clrMapOvr>
  <p:transition>
    <p:randomBa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training set</a:t>
            </a:r>
          </a:p>
        </p:txBody>
      </p:sp>
      <p:pic>
        <p:nvPicPr>
          <p:cNvPr id="5" name="Picture 4">
            <a:extLst>
              <a:ext uri="{FF2B5EF4-FFF2-40B4-BE49-F238E27FC236}">
                <a16:creationId xmlns:a16="http://schemas.microsoft.com/office/drawing/2014/main" id="{2FDDAB94-D664-4051-910D-798C867EBEB3}"/>
              </a:ext>
            </a:extLst>
          </p:cNvPr>
          <p:cNvPicPr>
            <a:picLocks noChangeAspect="1"/>
          </p:cNvPicPr>
          <p:nvPr/>
        </p:nvPicPr>
        <p:blipFill>
          <a:blip r:embed="rId2"/>
          <a:stretch>
            <a:fillRect/>
          </a:stretch>
        </p:blipFill>
        <p:spPr>
          <a:xfrm>
            <a:off x="908958" y="2362200"/>
            <a:ext cx="8077198" cy="2458278"/>
          </a:xfrm>
          <a:prstGeom prst="rect">
            <a:avLst/>
          </a:prstGeom>
        </p:spPr>
      </p:pic>
    </p:spTree>
    <p:extLst>
      <p:ext uri="{BB962C8B-B14F-4D97-AF65-F5344CB8AC3E}">
        <p14:creationId xmlns:p14="http://schemas.microsoft.com/office/powerpoint/2010/main" val="1192143140"/>
      </p:ext>
    </p:extLst>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test set</a:t>
            </a:r>
          </a:p>
        </p:txBody>
      </p:sp>
      <p:pic>
        <p:nvPicPr>
          <p:cNvPr id="3" name="Picture 2">
            <a:extLst>
              <a:ext uri="{FF2B5EF4-FFF2-40B4-BE49-F238E27FC236}">
                <a16:creationId xmlns:a16="http://schemas.microsoft.com/office/drawing/2014/main" id="{CBF98976-B803-4863-8B89-D89AA3B258C5}"/>
              </a:ext>
            </a:extLst>
          </p:cNvPr>
          <p:cNvPicPr>
            <a:picLocks noChangeAspect="1"/>
          </p:cNvPicPr>
          <p:nvPr/>
        </p:nvPicPr>
        <p:blipFill>
          <a:blip r:embed="rId2"/>
          <a:stretch>
            <a:fillRect/>
          </a:stretch>
        </p:blipFill>
        <p:spPr>
          <a:xfrm>
            <a:off x="1447800" y="1724025"/>
            <a:ext cx="6770687" cy="3890700"/>
          </a:xfrm>
          <a:prstGeom prst="rect">
            <a:avLst/>
          </a:prstGeom>
        </p:spPr>
      </p:pic>
    </p:spTree>
    <p:extLst>
      <p:ext uri="{BB962C8B-B14F-4D97-AF65-F5344CB8AC3E}">
        <p14:creationId xmlns:p14="http://schemas.microsoft.com/office/powerpoint/2010/main" val="493741792"/>
      </p:ext>
    </p:extLst>
  </p:cSld>
  <p:clrMapOvr>
    <a:masterClrMapping/>
  </p:clrMapOvr>
  <p:transition>
    <p:randomBa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Accuracy of the training set</a:t>
            </a:r>
          </a:p>
        </p:txBody>
      </p:sp>
      <p:pic>
        <p:nvPicPr>
          <p:cNvPr id="3" name="Picture 2">
            <a:extLst>
              <a:ext uri="{FF2B5EF4-FFF2-40B4-BE49-F238E27FC236}">
                <a16:creationId xmlns:a16="http://schemas.microsoft.com/office/drawing/2014/main" id="{40F0679B-490C-4E50-861A-36083B219E8F}"/>
              </a:ext>
            </a:extLst>
          </p:cNvPr>
          <p:cNvPicPr>
            <a:picLocks noChangeAspect="1"/>
          </p:cNvPicPr>
          <p:nvPr/>
        </p:nvPicPr>
        <p:blipFill>
          <a:blip r:embed="rId2"/>
          <a:stretch>
            <a:fillRect/>
          </a:stretch>
        </p:blipFill>
        <p:spPr>
          <a:xfrm>
            <a:off x="924275" y="1905000"/>
            <a:ext cx="7973311" cy="3286125"/>
          </a:xfrm>
          <a:prstGeom prst="rect">
            <a:avLst/>
          </a:prstGeom>
        </p:spPr>
      </p:pic>
    </p:spTree>
    <p:extLst>
      <p:ext uri="{BB962C8B-B14F-4D97-AF65-F5344CB8AC3E}">
        <p14:creationId xmlns:p14="http://schemas.microsoft.com/office/powerpoint/2010/main" val="1845632072"/>
      </p:ext>
    </p:extLst>
  </p:cSld>
  <p:clrMapOvr>
    <a:masterClrMapping/>
  </p:clrMapOvr>
  <p:transition>
    <p:randomBa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In order to verify the universality of the model, we generate </a:t>
            </a:r>
            <a:r>
              <a:rPr lang="en-US" altLang="en-US" sz="2500" dirty="0" err="1">
                <a:latin typeface="Times New Roman" panose="02020603050405020304" pitchFamily="18" charset="0"/>
                <a:cs typeface="Times New Roman" panose="02020603050405020304" pitchFamily="18" charset="0"/>
              </a:rPr>
              <a:t>crimerate</a:t>
            </a:r>
            <a:r>
              <a:rPr lang="en-US" altLang="en-US" sz="2500" dirty="0">
                <a:latin typeface="Times New Roman" panose="02020603050405020304" pitchFamily="18" charset="0"/>
                <a:cs typeface="Times New Roman" panose="02020603050405020304" pitchFamily="18" charset="0"/>
              </a:rPr>
              <a:t> predictions for Princeton, Seattle, and New York, representatives of small, medium, and large cities respectively, in the United States</a:t>
            </a:r>
          </a:p>
          <a:p>
            <a:pPr marL="971550" lvl="1" indent="-457200"/>
            <a:r>
              <a:rPr lang="en-US" altLang="en-US" sz="2100" dirty="0">
                <a:latin typeface="Times New Roman" panose="02020603050405020304" pitchFamily="18" charset="0"/>
                <a:cs typeface="Times New Roman" panose="02020603050405020304" pitchFamily="18" charset="0"/>
              </a:rPr>
              <a:t>Princeton – distributed roads and large number of dead ends</a:t>
            </a:r>
          </a:p>
          <a:p>
            <a:pPr marL="971550" lvl="1" indent="-457200"/>
            <a:r>
              <a:rPr lang="en-US" altLang="en-US" sz="2100" dirty="0">
                <a:latin typeface="Times New Roman" panose="02020603050405020304" pitchFamily="18" charset="0"/>
                <a:cs typeface="Times New Roman" panose="02020603050405020304" pitchFamily="18" charset="0"/>
              </a:rPr>
              <a:t>Seattle – regions with lawns and large public buildings</a:t>
            </a:r>
          </a:p>
          <a:p>
            <a:pPr marL="971550" lvl="1" indent="-457200"/>
            <a:r>
              <a:rPr lang="en-US" altLang="en-US" sz="2100" dirty="0">
                <a:latin typeface="Times New Roman" panose="02020603050405020304" pitchFamily="18" charset="0"/>
                <a:cs typeface="Times New Roman" panose="02020603050405020304" pitchFamily="18" charset="0"/>
              </a:rPr>
              <a:t>New York – central area of city which contains a lot of municipal buildings and townhouses</a:t>
            </a:r>
          </a:p>
          <a:p>
            <a:pPr marL="457200"/>
            <a:r>
              <a:rPr lang="en-US" altLang="en-US" sz="2500" dirty="0">
                <a:latin typeface="Times New Roman" panose="02020603050405020304" pitchFamily="18" charset="0"/>
                <a:cs typeface="Times New Roman" panose="02020603050405020304" pitchFamily="18" charset="0"/>
              </a:rPr>
              <a:t>After these maps are collected and processed by the same method as described above, the model is used to predict the crime rate on these maps.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800" b="0" u="none" strike="noStrike" baseline="0" dirty="0">
                <a:latin typeface="Times New Roman" panose="02020603050405020304" pitchFamily="18" charset="0"/>
                <a:cs typeface="Times New Roman" panose="02020603050405020304" pitchFamily="18" charset="0"/>
              </a:rPr>
              <a:t>AI-assisted urban design</a:t>
            </a:r>
          </a:p>
        </p:txBody>
      </p:sp>
    </p:spTree>
    <p:extLst>
      <p:ext uri="{BB962C8B-B14F-4D97-AF65-F5344CB8AC3E}">
        <p14:creationId xmlns:p14="http://schemas.microsoft.com/office/powerpoint/2010/main" val="2805009584"/>
      </p:ext>
    </p:extLst>
  </p:cSld>
  <p:clrMapOvr>
    <a:masterClrMapping/>
  </p:clrMapOvr>
  <p:transition>
    <p:randomBa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Large areas of grass, municipal buildings and main roads next to grass increase possibility of crime</a:t>
            </a:r>
          </a:p>
          <a:p>
            <a:pPr marL="571500" indent="-457200"/>
            <a:r>
              <a:rPr lang="en-US" altLang="en-US" sz="2500" dirty="0">
                <a:latin typeface="Times New Roman" panose="02020603050405020304" pitchFamily="18" charset="0"/>
                <a:cs typeface="Times New Roman" panose="02020603050405020304" pitchFamily="18" charset="0"/>
              </a:rPr>
              <a:t>Some buildings removed and replaced with open spaces.</a:t>
            </a:r>
          </a:p>
          <a:p>
            <a:pPr marL="571500" indent="-457200"/>
            <a:r>
              <a:rPr lang="en-US" altLang="en-US" sz="2500" dirty="0">
                <a:latin typeface="Times New Roman" panose="02020603050405020304" pitchFamily="18" charset="0"/>
                <a:cs typeface="Times New Roman" panose="02020603050405020304" pitchFamily="18" charset="0"/>
              </a:rPr>
              <a:t>Using larger buildings shown to reduce low crime-rate points</a:t>
            </a:r>
          </a:p>
          <a:p>
            <a:pPr marL="571500" indent="-457200"/>
            <a:r>
              <a:rPr lang="en-US" altLang="en-US" sz="2500" dirty="0">
                <a:latin typeface="Times New Roman" panose="02020603050405020304" pitchFamily="18" charset="0"/>
                <a:cs typeface="Times New Roman" panose="02020603050405020304" pitchFamily="18" charset="0"/>
              </a:rPr>
              <a:t>Crime rate dropped to 72% of the original</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Princeton</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23919"/>
      </p:ext>
    </p:extLst>
  </p:cSld>
  <p:clrMapOvr>
    <a:masterClrMapping/>
  </p:clrMapOvr>
  <p:transition>
    <p:randomBa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1C7A6E-2DAF-4837-B7C8-890D7EBAE116}"/>
              </a:ext>
            </a:extLst>
          </p:cNvPr>
          <p:cNvPicPr>
            <a:picLocks noChangeAspect="1"/>
          </p:cNvPicPr>
          <p:nvPr/>
        </p:nvPicPr>
        <p:blipFill>
          <a:blip r:embed="rId2"/>
          <a:stretch>
            <a:fillRect/>
          </a:stretch>
        </p:blipFill>
        <p:spPr>
          <a:xfrm>
            <a:off x="1219200" y="1600200"/>
            <a:ext cx="7238999" cy="3883897"/>
          </a:xfrm>
          <a:prstGeom prst="rect">
            <a:avLst/>
          </a:prstGeom>
        </p:spPr>
      </p:pic>
    </p:spTree>
    <p:extLst>
      <p:ext uri="{BB962C8B-B14F-4D97-AF65-F5344CB8AC3E}">
        <p14:creationId xmlns:p14="http://schemas.microsoft.com/office/powerpoint/2010/main" val="4060054930"/>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116953"/>
            <a:ext cx="8262938" cy="5256212"/>
          </a:xfrm>
        </p:spPr>
        <p:txBody>
          <a:bodyPr/>
          <a:lstStyle/>
          <a:p>
            <a:pPr algn="l"/>
            <a:r>
              <a:rPr lang="en-US" sz="2500" b="0" i="0" u="none" strike="noStrike" baseline="0" dirty="0">
                <a:latin typeface="CharisSIL"/>
              </a:rPr>
              <a:t>As the impact of crime on the lives of residents has increased, there are a number of methods for predicting</a:t>
            </a:r>
            <a:r>
              <a:rPr lang="az-Latn-AZ" sz="2500" b="0" i="0" u="none" strike="noStrike" baseline="0" dirty="0">
                <a:latin typeface="CharisSIL"/>
              </a:rPr>
              <a:t> </a:t>
            </a:r>
            <a:r>
              <a:rPr lang="en-US" sz="2500" b="0" i="0" u="none" strike="noStrike" baseline="0" dirty="0">
                <a:latin typeface="CharisSIL"/>
              </a:rPr>
              <a:t>where crime will occur.</a:t>
            </a:r>
          </a:p>
          <a:p>
            <a:pPr algn="l"/>
            <a:r>
              <a:rPr lang="en-US" sz="2500" dirty="0">
                <a:latin typeface="CharisSIL"/>
              </a:rPr>
              <a:t>T</a:t>
            </a:r>
            <a:r>
              <a:rPr lang="en-US" sz="2500" b="0" i="0" u="none" strike="noStrike" baseline="0" dirty="0">
                <a:latin typeface="CharisSIL"/>
              </a:rPr>
              <a:t>his paper uses GAN neural networks to build a prediction model of city floor plans and corresponding crime distribution maps.</a:t>
            </a:r>
          </a:p>
          <a:p>
            <a:pPr algn="l"/>
            <a:r>
              <a:rPr lang="en-US" sz="2500" dirty="0">
                <a:latin typeface="CharisSIL"/>
              </a:rPr>
              <a:t>Philadelphia, 2006-2018 data.</a:t>
            </a:r>
          </a:p>
          <a:p>
            <a:pPr algn="l"/>
            <a:r>
              <a:rPr lang="en-US" sz="2500" b="0" i="0" u="none" strike="noStrike" baseline="0" dirty="0">
                <a:latin typeface="CharisSIL"/>
              </a:rPr>
              <a:t>Two thousand sets of one-to-one corresponding images as the training set.</a:t>
            </a:r>
            <a:endParaRPr lang="az-Latn-AZ" sz="2500" b="0" i="0" u="none" strike="noStrike" baseline="0" dirty="0">
              <a:latin typeface="CharisSIL"/>
            </a:endParaRPr>
          </a:p>
          <a:p>
            <a:pPr algn="l"/>
            <a:r>
              <a:rPr lang="en-US" sz="2500" b="0" i="0" u="none" strike="noStrike" baseline="0" dirty="0">
                <a:solidFill>
                  <a:srgbClr val="000000"/>
                </a:solidFill>
                <a:latin typeface="CharisSIL"/>
              </a:rPr>
              <a:t>In addition, the ideas in this paper can be applied as a set of methodologies to predict other relevant urban characteristic parameters and visualize them.</a:t>
            </a:r>
            <a:endParaRPr lang="az-Latn-AZ" sz="2500" b="0" i="0" u="none" strike="noStrike" baseline="0" dirty="0">
              <a:solidFill>
                <a:srgbClr val="000000"/>
              </a:solidFill>
              <a:latin typeface="CharisSIL"/>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17874" y="188913"/>
            <a:ext cx="8285163" cy="863600"/>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Short descrip</a:t>
            </a:r>
            <a:r>
              <a:rPr lang="en-US" sz="3500" dirty="0">
                <a:latin typeface="Times New Roman" panose="02020603050405020304" pitchFamily="18" charset="0"/>
                <a:cs typeface="Times New Roman" panose="02020603050405020304" pitchFamily="18" charset="0"/>
              </a:rPr>
              <a:t>tion of the field</a:t>
            </a:r>
            <a:endParaRPr lang="en-US" sz="35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601432"/>
      </p:ext>
    </p:extLst>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1C7A6E-2DAF-4837-B7C8-890D7EBAE116}"/>
              </a:ext>
            </a:extLst>
          </p:cNvPr>
          <p:cNvPicPr>
            <a:picLocks noChangeAspect="1"/>
          </p:cNvPicPr>
          <p:nvPr/>
        </p:nvPicPr>
        <p:blipFill>
          <a:blip r:embed="rId2"/>
          <a:stretch>
            <a:fillRect/>
          </a:stretch>
        </p:blipFill>
        <p:spPr>
          <a:xfrm>
            <a:off x="1219200" y="1600200"/>
            <a:ext cx="7238999" cy="3883897"/>
          </a:xfrm>
          <a:prstGeom prst="rect">
            <a:avLst/>
          </a:prstGeom>
        </p:spPr>
      </p:pic>
    </p:spTree>
    <p:extLst>
      <p:ext uri="{BB962C8B-B14F-4D97-AF65-F5344CB8AC3E}">
        <p14:creationId xmlns:p14="http://schemas.microsoft.com/office/powerpoint/2010/main" val="2639495808"/>
      </p:ext>
    </p:extLst>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Princeton</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6A7EA4-F7A4-4867-848A-D58A8552018A}"/>
              </a:ext>
            </a:extLst>
          </p:cNvPr>
          <p:cNvPicPr>
            <a:picLocks noChangeAspect="1"/>
          </p:cNvPicPr>
          <p:nvPr/>
        </p:nvPicPr>
        <p:blipFill>
          <a:blip r:embed="rId2"/>
          <a:stretch>
            <a:fillRect/>
          </a:stretch>
        </p:blipFill>
        <p:spPr>
          <a:xfrm>
            <a:off x="1142999" y="1816893"/>
            <a:ext cx="7647675" cy="3224213"/>
          </a:xfrm>
          <a:prstGeom prst="rect">
            <a:avLst/>
          </a:prstGeom>
        </p:spPr>
      </p:pic>
    </p:spTree>
    <p:extLst>
      <p:ext uri="{BB962C8B-B14F-4D97-AF65-F5344CB8AC3E}">
        <p14:creationId xmlns:p14="http://schemas.microsoft.com/office/powerpoint/2010/main" val="560657325"/>
      </p:ext>
    </p:extLst>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27432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Same laws with Philadelphia</a:t>
            </a:r>
          </a:p>
          <a:p>
            <a:pPr marL="571500" indent="-457200"/>
            <a:r>
              <a:rPr lang="en-US" altLang="en-US" sz="2500" dirty="0">
                <a:latin typeface="Times New Roman" panose="02020603050405020304" pitchFamily="18" charset="0"/>
                <a:cs typeface="Times New Roman" panose="02020603050405020304" pitchFamily="18" charset="0"/>
              </a:rPr>
              <a:t>Remove more small urban lawns and streets</a:t>
            </a:r>
          </a:p>
          <a:p>
            <a:pPr marL="571500" indent="-457200"/>
            <a:r>
              <a:rPr lang="en-US" altLang="en-US" sz="2500" dirty="0">
                <a:latin typeface="Times New Roman" panose="02020603050405020304" pitchFamily="18" charset="0"/>
                <a:cs typeface="Times New Roman" panose="02020603050405020304" pitchFamily="18" charset="0"/>
              </a:rPr>
              <a:t>Downgrading streets and reducing road complexity on the long sides of green spaces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Seattle</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04742"/>
      </p:ext>
    </p:extLst>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3FD4C-33A3-48D8-B516-A9D9D40AAF72}"/>
              </a:ext>
            </a:extLst>
          </p:cNvPr>
          <p:cNvPicPr>
            <a:picLocks noChangeAspect="1"/>
          </p:cNvPicPr>
          <p:nvPr/>
        </p:nvPicPr>
        <p:blipFill>
          <a:blip r:embed="rId2"/>
          <a:stretch>
            <a:fillRect/>
          </a:stretch>
        </p:blipFill>
        <p:spPr>
          <a:xfrm>
            <a:off x="944755" y="1790700"/>
            <a:ext cx="7881551" cy="3276600"/>
          </a:xfrm>
          <a:prstGeom prst="rect">
            <a:avLst/>
          </a:prstGeom>
        </p:spPr>
      </p:pic>
    </p:spTree>
    <p:extLst>
      <p:ext uri="{BB962C8B-B14F-4D97-AF65-F5344CB8AC3E}">
        <p14:creationId xmlns:p14="http://schemas.microsoft.com/office/powerpoint/2010/main" val="2864563560"/>
      </p:ext>
    </p:extLst>
  </p:cSld>
  <p:clrMapOvr>
    <a:masterClrMapping/>
  </p:clrMapOvr>
  <p:transition>
    <p:randomBa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3FD4C-33A3-48D8-B516-A9D9D40AAF72}"/>
              </a:ext>
            </a:extLst>
          </p:cNvPr>
          <p:cNvPicPr>
            <a:picLocks noChangeAspect="1"/>
          </p:cNvPicPr>
          <p:nvPr/>
        </p:nvPicPr>
        <p:blipFill>
          <a:blip r:embed="rId2"/>
          <a:stretch>
            <a:fillRect/>
          </a:stretch>
        </p:blipFill>
        <p:spPr>
          <a:xfrm>
            <a:off x="944755" y="1790700"/>
            <a:ext cx="7881551" cy="3276600"/>
          </a:xfrm>
          <a:prstGeom prst="rect">
            <a:avLst/>
          </a:prstGeom>
        </p:spPr>
      </p:pic>
    </p:spTree>
    <p:extLst>
      <p:ext uri="{BB962C8B-B14F-4D97-AF65-F5344CB8AC3E}">
        <p14:creationId xmlns:p14="http://schemas.microsoft.com/office/powerpoint/2010/main" val="2308491573"/>
      </p:ext>
    </p:extLst>
  </p:cSld>
  <p:clrMapOvr>
    <a:masterClrMapping/>
  </p:clrMapOvr>
  <p:transition>
    <p:randomBa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dirty="0">
                <a:latin typeface="Times New Roman" panose="02020603050405020304" pitchFamily="18" charset="0"/>
                <a:cs typeface="Times New Roman" panose="02020603050405020304" pitchFamily="18" charset="0"/>
              </a:rPr>
              <a:t>Seattle</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0332BB-BACF-4669-902B-0A2C68FF2083}"/>
              </a:ext>
            </a:extLst>
          </p:cNvPr>
          <p:cNvPicPr>
            <a:picLocks noChangeAspect="1"/>
          </p:cNvPicPr>
          <p:nvPr/>
        </p:nvPicPr>
        <p:blipFill>
          <a:blip r:embed="rId2"/>
          <a:stretch>
            <a:fillRect/>
          </a:stretch>
        </p:blipFill>
        <p:spPr>
          <a:xfrm>
            <a:off x="990600" y="2047875"/>
            <a:ext cx="7484204" cy="2762250"/>
          </a:xfrm>
          <a:prstGeom prst="rect">
            <a:avLst/>
          </a:prstGeom>
        </p:spPr>
      </p:pic>
    </p:spTree>
    <p:extLst>
      <p:ext uri="{BB962C8B-B14F-4D97-AF65-F5344CB8AC3E}">
        <p14:creationId xmlns:p14="http://schemas.microsoft.com/office/powerpoint/2010/main" val="2678074884"/>
      </p:ext>
    </p:extLst>
  </p:cSld>
  <p:clrMapOvr>
    <a:masterClrMapping/>
  </p:clrMapOvr>
  <p:transition>
    <p:randomBa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8288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Deleting roads within the blocks in the sample as much as possible</a:t>
            </a:r>
          </a:p>
          <a:p>
            <a:pPr marL="571500" indent="-457200"/>
            <a:r>
              <a:rPr lang="en-US" altLang="en-US" sz="2500" dirty="0">
                <a:latin typeface="Times New Roman" panose="02020603050405020304" pitchFamily="18" charset="0"/>
                <a:cs typeface="Times New Roman" panose="02020603050405020304" pitchFamily="18" charset="0"/>
              </a:rPr>
              <a:t>Downgrading the two main roads</a:t>
            </a:r>
          </a:p>
          <a:p>
            <a:pPr marL="571500" indent="-457200"/>
            <a:r>
              <a:rPr lang="en-US" altLang="en-US" sz="2500" dirty="0">
                <a:latin typeface="Times New Roman" panose="02020603050405020304" pitchFamily="18" charset="0"/>
                <a:cs typeface="Times New Roman" panose="02020603050405020304" pitchFamily="18" charset="0"/>
              </a:rPr>
              <a:t>Replacing the large municipal buildings with small loosely distributed residential buildings</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pPr marL="571500" indent="-457200"/>
            <a:r>
              <a:rPr lang="en-US" sz="4800" b="0" u="none" strike="noStrike" baseline="0" dirty="0">
                <a:latin typeface="Times New Roman" panose="02020603050405020304" pitchFamily="18" charset="0"/>
                <a:cs typeface="Times New Roman" panose="02020603050405020304" pitchFamily="18" charset="0"/>
              </a:rPr>
              <a:t>New York</a:t>
            </a:r>
          </a:p>
        </p:txBody>
      </p:sp>
    </p:spTree>
    <p:extLst>
      <p:ext uri="{BB962C8B-B14F-4D97-AF65-F5344CB8AC3E}">
        <p14:creationId xmlns:p14="http://schemas.microsoft.com/office/powerpoint/2010/main" val="2425109819"/>
      </p:ext>
    </p:extLst>
  </p:cSld>
  <p:clrMapOvr>
    <a:masterClrMapping/>
  </p:clrMapOvr>
  <p:transition>
    <p:randomBa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a:latin typeface="Times New Roman" panose="02020603050405020304" pitchFamily="18" charset="0"/>
                <a:cs typeface="Times New Roman" panose="02020603050405020304" pitchFamily="18" charset="0"/>
              </a:rPr>
              <a:t>New York</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7740C9-26C6-4ADB-A675-E327F39ADD3D}"/>
              </a:ext>
            </a:extLst>
          </p:cNvPr>
          <p:cNvPicPr>
            <a:picLocks noChangeAspect="1"/>
          </p:cNvPicPr>
          <p:nvPr/>
        </p:nvPicPr>
        <p:blipFill>
          <a:blip r:embed="rId2"/>
          <a:stretch>
            <a:fillRect/>
          </a:stretch>
        </p:blipFill>
        <p:spPr>
          <a:xfrm>
            <a:off x="768350" y="2014537"/>
            <a:ext cx="8112702" cy="2828925"/>
          </a:xfrm>
          <a:prstGeom prst="rect">
            <a:avLst/>
          </a:prstGeom>
        </p:spPr>
      </p:pic>
    </p:spTree>
    <p:extLst>
      <p:ext uri="{BB962C8B-B14F-4D97-AF65-F5344CB8AC3E}">
        <p14:creationId xmlns:p14="http://schemas.microsoft.com/office/powerpoint/2010/main" val="1630965977"/>
      </p:ext>
    </p:extLst>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2950" y="152400"/>
            <a:ext cx="8285163" cy="863600"/>
          </a:xfrm>
        </p:spPr>
        <p:txBody>
          <a:bodyPr/>
          <a:lstStyle/>
          <a:p>
            <a:pPr marL="571500" indent="-457200"/>
            <a:r>
              <a:rPr lang="en-US" altLang="en-US" sz="3600">
                <a:latin typeface="Times New Roman" panose="02020603050405020304" pitchFamily="18" charset="0"/>
                <a:cs typeface="Times New Roman" panose="02020603050405020304" pitchFamily="18" charset="0"/>
              </a:rPr>
              <a:t>New York</a:t>
            </a:r>
            <a:endParaRPr lang="en-US" sz="3500" b="0" u="none" strike="noStrike" baseline="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0DC65-AC7D-4988-A5F5-DFDE12EABAAE}"/>
              </a:ext>
            </a:extLst>
          </p:cNvPr>
          <p:cNvPicPr>
            <a:picLocks noChangeAspect="1"/>
          </p:cNvPicPr>
          <p:nvPr/>
        </p:nvPicPr>
        <p:blipFill>
          <a:blip r:embed="rId2"/>
          <a:stretch>
            <a:fillRect/>
          </a:stretch>
        </p:blipFill>
        <p:spPr>
          <a:xfrm>
            <a:off x="1066800" y="1905000"/>
            <a:ext cx="7749153" cy="3429000"/>
          </a:xfrm>
          <a:prstGeom prst="rect">
            <a:avLst/>
          </a:prstGeom>
        </p:spPr>
      </p:pic>
    </p:spTree>
    <p:extLst>
      <p:ext uri="{BB962C8B-B14F-4D97-AF65-F5344CB8AC3E}">
        <p14:creationId xmlns:p14="http://schemas.microsoft.com/office/powerpoint/2010/main" val="2356340061"/>
      </p:ext>
    </p:extLst>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3048000" y="2844800"/>
            <a:ext cx="8818563" cy="1168400"/>
          </a:xfrm>
        </p:spPr>
        <p:txBody>
          <a:bodyPr/>
          <a:lstStyle/>
          <a:p>
            <a:pPr marL="571500" indent="-457200"/>
            <a:r>
              <a:rPr lang="en-US" altLang="en-US" sz="4800" dirty="0">
                <a:latin typeface="Times New Roman" panose="02020603050405020304" pitchFamily="18" charset="0"/>
                <a:cs typeface="Times New Roman" panose="02020603050405020304" pitchFamily="18" charset="0"/>
              </a:rPr>
              <a:t>Thank you!</a:t>
            </a:r>
            <a:endParaRPr lang="en-US" sz="48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459842"/>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296988"/>
            <a:ext cx="8262938" cy="5256212"/>
          </a:xfrm>
        </p:spPr>
        <p:txBody>
          <a:bodyPr/>
          <a:lstStyle/>
          <a:p>
            <a:pPr marL="571500" indent="-457200"/>
            <a:r>
              <a:rPr lang="en-US" sz="2500" i="0" dirty="0">
                <a:effectLst/>
                <a:latin typeface="Times New Roman" panose="02020603050405020304" pitchFamily="18" charset="0"/>
                <a:cs typeface="Times New Roman" panose="02020603050405020304" pitchFamily="18" charset="0"/>
              </a:rPr>
              <a:t>Effects of crime – quality of life, social problems, public and private sectors, choosing areas to relocate and visit, </a:t>
            </a:r>
            <a:r>
              <a:rPr lang="en-US" sz="2500" i="0" dirty="0" err="1">
                <a:effectLst/>
                <a:latin typeface="Times New Roman" panose="02020603050405020304" pitchFamily="18" charset="0"/>
                <a:cs typeface="Times New Roman" panose="02020603050405020304" pitchFamily="18" charset="0"/>
              </a:rPr>
              <a:t>etc</a:t>
            </a:r>
            <a:r>
              <a:rPr lang="en-US" sz="2500" i="0" dirty="0">
                <a:effectLst/>
                <a:latin typeface="Times New Roman" panose="02020603050405020304" pitchFamily="18" charset="0"/>
                <a:cs typeface="Times New Roman" panose="02020603050405020304" pitchFamily="18" charset="0"/>
              </a:rPr>
              <a:t>;</a:t>
            </a:r>
          </a:p>
          <a:p>
            <a:pPr marL="571500" indent="-457200"/>
            <a:r>
              <a:rPr lang="en-US" sz="2500" b="0" i="0" u="none" strike="noStrike" baseline="0" dirty="0">
                <a:latin typeface="Times New Roman" panose="02020603050405020304" pitchFamily="18" charset="0"/>
                <a:cs typeface="Times New Roman" panose="02020603050405020304" pitchFamily="18" charset="0"/>
              </a:rPr>
              <a:t>Affects of crime – politics, economics, culture and education, employment, legal concepts, work problems, </a:t>
            </a:r>
            <a:r>
              <a:rPr lang="en-US" sz="2500" b="0" i="0" u="none" strike="noStrike" baseline="0" dirty="0" err="1">
                <a:latin typeface="Times New Roman" panose="02020603050405020304" pitchFamily="18" charset="0"/>
                <a:cs typeface="Times New Roman" panose="02020603050405020304" pitchFamily="18" charset="0"/>
              </a:rPr>
              <a:t>etc</a:t>
            </a:r>
            <a:r>
              <a:rPr lang="en-US" sz="2500" b="0" i="0" u="none" strike="noStrike" baseline="0" dirty="0">
                <a:latin typeface="Times New Roman" panose="02020603050405020304" pitchFamily="18" charset="0"/>
                <a:cs typeface="Times New Roman" panose="02020603050405020304" pitchFamily="18" charset="0"/>
              </a:rPr>
              <a:t>;</a:t>
            </a:r>
          </a:p>
          <a:p>
            <a:pPr marL="571500" indent="-457200"/>
            <a:r>
              <a:rPr lang="en-US" altLang="en-US" sz="2500" dirty="0">
                <a:latin typeface="Times New Roman" panose="02020603050405020304" pitchFamily="18" charset="0"/>
                <a:cs typeface="Times New Roman" panose="02020603050405020304" pitchFamily="18" charset="0"/>
              </a:rPr>
              <a:t>Plain methods such as more disaggregated panel date approaches, natural experiments, international data, and individual-level analysis were used to explore the association between unemployment and the occurrence of crime events;</a:t>
            </a:r>
          </a:p>
          <a:p>
            <a:pPr marL="571500" indent="-457200"/>
            <a:r>
              <a:rPr lang="en-US" altLang="en-US" sz="2500" dirty="0">
                <a:latin typeface="Times New Roman" panose="02020603050405020304" pitchFamily="18" charset="0"/>
                <a:cs typeface="Times New Roman" panose="02020603050405020304" pitchFamily="18" charset="0"/>
              </a:rPr>
              <a:t>Some traditional machine learning-based methods used before – </a:t>
            </a:r>
            <a:r>
              <a:rPr lang="en-US" altLang="en-US" sz="2500" b="1" dirty="0">
                <a:latin typeface="Times New Roman" panose="02020603050405020304" pitchFamily="18" charset="0"/>
                <a:cs typeface="Times New Roman" panose="02020603050405020304" pitchFamily="18" charset="0"/>
              </a:rPr>
              <a:t>multiple regression and careful selection, </a:t>
            </a:r>
            <a:r>
              <a:rPr lang="en-US" altLang="en-US" sz="2500" dirty="0">
                <a:latin typeface="Times New Roman" panose="02020603050405020304" pitchFamily="18" charset="0"/>
                <a:cs typeface="Times New Roman" panose="02020603050405020304" pitchFamily="18" charset="0"/>
              </a:rPr>
              <a:t>cab traffic; </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44537" y="304800"/>
            <a:ext cx="8285163" cy="863600"/>
          </a:xfrm>
        </p:spPr>
        <p:txBody>
          <a:bodyPr/>
          <a:lstStyle/>
          <a:p>
            <a:r>
              <a:rPr lang="en-US" sz="3500" dirty="0"/>
              <a:t>Research background</a:t>
            </a:r>
            <a:endParaRPr lang="en-US" altLang="en-US" sz="3500" dirty="0"/>
          </a:p>
        </p:txBody>
      </p:sp>
    </p:spTree>
    <p:extLst>
      <p:ext uri="{BB962C8B-B14F-4D97-AF65-F5344CB8AC3E}">
        <p14:creationId xmlns:p14="http://schemas.microsoft.com/office/powerpoint/2010/main" val="2602543935"/>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755650" y="1304926"/>
            <a:ext cx="8262938" cy="5256212"/>
          </a:xfrm>
        </p:spPr>
        <p:txBody>
          <a:bodyPr/>
          <a:lstStyle/>
          <a:p>
            <a:pPr marL="571500" indent="-457200"/>
            <a:r>
              <a:rPr lang="en-US" sz="2500" i="0" dirty="0">
                <a:effectLst/>
                <a:latin typeface="Times New Roman" panose="02020603050405020304" pitchFamily="18" charset="0"/>
                <a:cs typeface="Times New Roman" panose="02020603050405020304" pitchFamily="18" charset="0"/>
              </a:rPr>
              <a:t>A spatial auto-regression was proposed to automatically predict urban high-risk crime areas and crime trends</a:t>
            </a:r>
            <a:r>
              <a:rPr lang="en-US" sz="2500" dirty="0">
                <a:effectLst/>
                <a:latin typeface="Times New Roman" panose="02020603050405020304" pitchFamily="18" charset="0"/>
                <a:cs typeface="Times New Roman" panose="02020603050405020304" pitchFamily="18" charset="0"/>
              </a:rPr>
              <a:t>.</a:t>
            </a:r>
          </a:p>
          <a:p>
            <a:pPr marL="971550" lvl="1" indent="-457200"/>
            <a:r>
              <a:rPr lang="en-US" sz="2100" dirty="0">
                <a:latin typeface="Times New Roman" panose="02020603050405020304" pitchFamily="18" charset="0"/>
                <a:cs typeface="Times New Roman" panose="02020603050405020304" pitchFamily="18" charset="0"/>
              </a:rPr>
              <a:t>Crime data of Chicago for the period 2014-2016</a:t>
            </a:r>
          </a:p>
          <a:p>
            <a:pPr marL="971550" lvl="1" indent="-457200"/>
            <a:r>
              <a:rPr lang="en-US" sz="2100" dirty="0">
                <a:effectLst/>
                <a:latin typeface="Times New Roman" panose="02020603050405020304" pitchFamily="18" charset="0"/>
                <a:cs typeface="Times New Roman" panose="02020603050405020304" pitchFamily="18" charset="0"/>
              </a:rPr>
              <a:t>8.7-11.9% MAPE (Mean Absolute Percentage Error)</a:t>
            </a:r>
          </a:p>
          <a:p>
            <a:pPr marL="971550" lvl="1" indent="-457200"/>
            <a:r>
              <a:rPr lang="en-US" sz="2100" dirty="0">
                <a:latin typeface="Times New Roman" panose="02020603050405020304" pitchFamily="18" charset="0"/>
                <a:cs typeface="Times New Roman" panose="02020603050405020304" pitchFamily="18" charset="0"/>
              </a:rPr>
              <a:t>5 different machine learning algorithms</a:t>
            </a:r>
          </a:p>
          <a:p>
            <a:pPr marL="971550" lvl="1" indent="-457200"/>
            <a:r>
              <a:rPr lang="en-US" sz="2100" dirty="0">
                <a:effectLst/>
                <a:latin typeface="Times New Roman" panose="02020603050405020304" pitchFamily="18" charset="0"/>
                <a:cs typeface="Times New Roman" panose="02020603050405020304" pitchFamily="18" charset="0"/>
              </a:rPr>
              <a:t>Type of crimes, specific times and places</a:t>
            </a:r>
          </a:p>
          <a:p>
            <a:pPr marL="971550" lvl="1" indent="-457200"/>
            <a:r>
              <a:rPr lang="en-US" sz="2100" dirty="0">
                <a:latin typeface="Times New Roman" panose="02020603050405020304" pitchFamily="18" charset="0"/>
                <a:cs typeface="Times New Roman" panose="02020603050405020304" pitchFamily="18" charset="0"/>
              </a:rPr>
              <a:t>Decision tree model – </a:t>
            </a:r>
            <a:r>
              <a:rPr lang="en-US" sz="2100" b="1" dirty="0">
                <a:latin typeface="Times New Roman" panose="02020603050405020304" pitchFamily="18" charset="0"/>
                <a:cs typeface="Times New Roman" panose="02020603050405020304" pitchFamily="18" charset="0"/>
              </a:rPr>
              <a:t>accuracy of 99.88%</a:t>
            </a:r>
          </a:p>
          <a:p>
            <a:pPr marL="457200"/>
            <a:r>
              <a:rPr lang="en-US" sz="2500" dirty="0">
                <a:latin typeface="Times New Roman" panose="02020603050405020304" pitchFamily="18" charset="0"/>
                <a:cs typeface="Times New Roman" panose="02020603050405020304" pitchFamily="18" charset="0"/>
              </a:rPr>
              <a:t>Crime events analyzed in YD</a:t>
            </a:r>
          </a:p>
          <a:p>
            <a:pPr marL="857250" lvl="1"/>
            <a:r>
              <a:rPr lang="en-US" sz="2100" dirty="0">
                <a:latin typeface="Times New Roman" panose="02020603050405020304" pitchFamily="18" charset="0"/>
                <a:cs typeface="Times New Roman" panose="02020603050405020304" pitchFamily="18" charset="0"/>
              </a:rPr>
              <a:t>Period: 2012-2015</a:t>
            </a:r>
          </a:p>
          <a:p>
            <a:pPr marL="857250" lvl="1"/>
            <a:r>
              <a:rPr lang="en-US" sz="2100" dirty="0">
                <a:latin typeface="Times New Roman" panose="02020603050405020304" pitchFamily="18" charset="0"/>
                <a:cs typeface="Times New Roman" panose="02020603050405020304" pitchFamily="18" charset="0"/>
              </a:rPr>
              <a:t>Prediction models: Bayesian networks, random trees, and neural networks</a:t>
            </a:r>
          </a:p>
          <a:p>
            <a:pPr marL="857250" lvl="1"/>
            <a:r>
              <a:rPr lang="en-US" sz="2100" dirty="0">
                <a:latin typeface="Times New Roman" panose="02020603050405020304" pitchFamily="18" charset="0"/>
                <a:cs typeface="Times New Roman" panose="02020603050405020304" pitchFamily="18" charset="0"/>
              </a:rPr>
              <a:t>Random trees – </a:t>
            </a:r>
            <a:r>
              <a:rPr lang="en-US" sz="2100" b="1" dirty="0">
                <a:latin typeface="Times New Roman" panose="02020603050405020304" pitchFamily="18" charset="0"/>
                <a:cs typeface="Times New Roman" panose="02020603050405020304" pitchFamily="18" charset="0"/>
              </a:rPr>
              <a:t>accuracy of 97.4%</a:t>
            </a:r>
            <a:br>
              <a:rPr lang="en-US" sz="210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a:p>
            <a:pPr marL="971550" lvl="1" indent="-457200"/>
            <a:endParaRPr lang="en-US" sz="2100" dirty="0">
              <a:effectLst/>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304800"/>
            <a:ext cx="8285163" cy="863600"/>
          </a:xfrm>
        </p:spPr>
        <p:txBody>
          <a:bodyPr/>
          <a:lstStyle/>
          <a:p>
            <a:r>
              <a:rPr lang="en-US" sz="3500" dirty="0"/>
              <a:t>Research background</a:t>
            </a:r>
            <a:endParaRPr lang="en-US" altLang="en-US" sz="3500" dirty="0"/>
          </a:p>
        </p:txBody>
      </p:sp>
    </p:spTree>
    <p:extLst>
      <p:ext uri="{BB962C8B-B14F-4D97-AF65-F5344CB8AC3E}">
        <p14:creationId xmlns:p14="http://schemas.microsoft.com/office/powerpoint/2010/main" val="4171257219"/>
      </p:ext>
    </p:extLst>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571500" indent="-457200"/>
            <a:r>
              <a:rPr lang="en-US" altLang="en-US" sz="2500" dirty="0">
                <a:latin typeface="Times New Roman" panose="02020603050405020304" pitchFamily="18" charset="0"/>
                <a:cs typeface="Times New Roman" panose="02020603050405020304" pitchFamily="18" charset="0"/>
              </a:rPr>
              <a:t>Problems with traditional approach</a:t>
            </a:r>
          </a:p>
          <a:p>
            <a:pPr marL="971550" lvl="1" indent="-457200"/>
            <a:r>
              <a:rPr lang="en-US" altLang="en-US" sz="1800" dirty="0">
                <a:latin typeface="Times New Roman" panose="02020603050405020304" pitchFamily="18" charset="0"/>
                <a:cs typeface="Times New Roman" panose="02020603050405020304" pitchFamily="18" charset="0"/>
              </a:rPr>
              <a:t>good for prediction on long time</a:t>
            </a:r>
          </a:p>
          <a:p>
            <a:pPr marL="971550" lvl="1" indent="-457200"/>
            <a:r>
              <a:rPr lang="en-US" altLang="en-US" sz="1800" dirty="0">
                <a:latin typeface="Times New Roman" panose="02020603050405020304" pitchFamily="18" charset="0"/>
                <a:cs typeface="Times New Roman" panose="02020603050405020304" pitchFamily="18" charset="0"/>
              </a:rPr>
              <a:t>not suitable predictor when considered on monthly basis (doesn’t consider environmental factors)</a:t>
            </a:r>
          </a:p>
          <a:p>
            <a:pPr marL="571500" indent="-457200"/>
            <a:r>
              <a:rPr lang="en-US" altLang="en-US" sz="2500" dirty="0">
                <a:latin typeface="Times New Roman" panose="02020603050405020304" pitchFamily="18" charset="0"/>
                <a:cs typeface="Times New Roman" panose="02020603050405020304" pitchFamily="18" charset="0"/>
              </a:rPr>
              <a:t>Multiple regression</a:t>
            </a:r>
          </a:p>
          <a:p>
            <a:pPr marL="971550" lvl="1" indent="-457200"/>
            <a:r>
              <a:rPr lang="en-US" altLang="en-US" sz="1800" dirty="0">
                <a:latin typeface="Times New Roman" panose="02020603050405020304" pitchFamily="18" charset="0"/>
                <a:cs typeface="Times New Roman" panose="02020603050405020304" pitchFamily="18" charset="0"/>
              </a:rPr>
              <a:t>Rely on historical crime data</a:t>
            </a:r>
          </a:p>
          <a:p>
            <a:pPr marL="971550" lvl="1" indent="-457200"/>
            <a:r>
              <a:rPr lang="en-US" altLang="en-US" sz="1800" dirty="0">
                <a:latin typeface="Times New Roman" panose="02020603050405020304" pitchFamily="18" charset="0"/>
                <a:cs typeface="Times New Roman" panose="02020603050405020304" pitchFamily="18" charset="0"/>
              </a:rPr>
              <a:t>Problems in crime incidence prediction</a:t>
            </a:r>
          </a:p>
          <a:p>
            <a:pPr marL="971550" lvl="1" indent="-457200"/>
            <a:r>
              <a:rPr lang="en-US" altLang="en-US" sz="1800" dirty="0">
                <a:latin typeface="Times New Roman" panose="02020603050405020304" pitchFamily="18" charset="0"/>
                <a:cs typeface="Times New Roman" panose="02020603050405020304" pitchFamily="18" charset="0"/>
              </a:rPr>
              <a:t>Difficulties in detecting nonlinear relationships, redundancy and dependencies between multiple data sets</a:t>
            </a:r>
          </a:p>
          <a:p>
            <a:pPr marL="571500" indent="-457200"/>
            <a:r>
              <a:rPr lang="en-US" altLang="en-US" sz="2500" dirty="0">
                <a:latin typeface="Times New Roman" panose="02020603050405020304" pitchFamily="18" charset="0"/>
                <a:cs typeface="Times New Roman" panose="02020603050405020304" pitchFamily="18" charset="0"/>
              </a:rPr>
              <a:t>RNN (Recurrent) and CNN(Convolutional)</a:t>
            </a:r>
          </a:p>
          <a:p>
            <a:pPr marL="971550" lvl="1" indent="-457200"/>
            <a:r>
              <a:rPr lang="en-US" sz="1800" b="0" i="0" u="none" strike="noStrike" baseline="0" dirty="0">
                <a:latin typeface="Times New Roman" panose="02020603050405020304" pitchFamily="18" charset="0"/>
                <a:cs typeface="Times New Roman" panose="02020603050405020304" pitchFamily="18" charset="0"/>
              </a:rPr>
              <a:t>for the aid given to the designer, the architect is concerned with the environmental security as the security in the planning area over a long period of time rather than the crime rate at a specific time in the future;</a:t>
            </a:r>
            <a:endParaRPr lang="en-US" altLang="en-US" sz="1800" dirty="0">
              <a:latin typeface="Times New Roman" panose="02020603050405020304" pitchFamily="18" charset="0"/>
              <a:cs typeface="Times New Roman" panose="02020603050405020304" pitchFamily="18" charset="0"/>
            </a:endParaRPr>
          </a:p>
          <a:p>
            <a:pPr marL="971550" lvl="1" indent="-457200"/>
            <a:endParaRPr lang="en-US" altLang="en-US" sz="17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sz="3500" b="0" u="none" strike="noStrike" baseline="0" dirty="0">
                <a:latin typeface="CharisSIL-Italic"/>
              </a:rPr>
              <a:t>Problem statement</a:t>
            </a:r>
            <a:endParaRPr lang="en-US" altLang="en-US" sz="3500" dirty="0"/>
          </a:p>
        </p:txBody>
      </p:sp>
    </p:spTree>
    <p:extLst>
      <p:ext uri="{BB962C8B-B14F-4D97-AF65-F5344CB8AC3E}">
        <p14:creationId xmlns:p14="http://schemas.microsoft.com/office/powerpoint/2010/main" val="1599342506"/>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609600" y="1371600"/>
            <a:ext cx="8262938" cy="5256212"/>
          </a:xfrm>
        </p:spPr>
        <p:txBody>
          <a:bodyPr/>
          <a:lstStyle/>
          <a:p>
            <a:pPr marL="400050"/>
            <a:r>
              <a:rPr lang="en-US" altLang="en-US" sz="2100" dirty="0">
                <a:latin typeface="Times New Roman" panose="02020603050405020304" pitchFamily="18" charset="0"/>
                <a:cs typeface="Times New Roman" panose="02020603050405020304" pitchFamily="18" charset="0"/>
              </a:rPr>
              <a:t>Generative model for predicting the city’s crime hotspot map</a:t>
            </a:r>
          </a:p>
          <a:p>
            <a:pPr marL="800100" lvl="1"/>
            <a:r>
              <a:rPr lang="en-US" altLang="en-US" sz="2000" dirty="0">
                <a:latin typeface="Times New Roman" panose="02020603050405020304" pitchFamily="18" charset="0"/>
                <a:cs typeface="Times New Roman" panose="02020603050405020304" pitchFamily="18" charset="0"/>
              </a:rPr>
              <a:t>Stylize a city map of Philadelphia</a:t>
            </a:r>
          </a:p>
          <a:p>
            <a:pPr marL="800100" lvl="1"/>
            <a:r>
              <a:rPr lang="en-US" altLang="en-US" sz="2000" dirty="0">
                <a:latin typeface="Times New Roman" panose="02020603050405020304" pitchFamily="18" charset="0"/>
                <a:cs typeface="Times New Roman" panose="02020603050405020304" pitchFamily="18" charset="0"/>
              </a:rPr>
              <a:t>Collect latitude and longitude data of crime (from the government)</a:t>
            </a:r>
          </a:p>
          <a:p>
            <a:pPr marL="800100" lvl="1"/>
            <a:r>
              <a:rPr lang="en-US" altLang="en-US" sz="2000" dirty="0">
                <a:latin typeface="Times New Roman" panose="02020603050405020304" pitchFamily="18" charset="0"/>
                <a:cs typeface="Times New Roman" panose="02020603050405020304" pitchFamily="18" charset="0"/>
              </a:rPr>
              <a:t>Combine big data of crime information with the city map</a:t>
            </a:r>
          </a:p>
          <a:p>
            <a:pPr marL="800100" lvl="1"/>
            <a:r>
              <a:rPr lang="en-US" altLang="en-US" sz="2000" dirty="0">
                <a:latin typeface="Times New Roman" panose="02020603050405020304" pitchFamily="18" charset="0"/>
                <a:cs typeface="Times New Roman" panose="02020603050405020304" pitchFamily="18" charset="0"/>
              </a:rPr>
              <a:t>Train and generate a GAN model</a:t>
            </a:r>
          </a:p>
          <a:p>
            <a:pPr marL="800100" lvl="1"/>
            <a:r>
              <a:rPr lang="en-US" altLang="en-US" sz="2000" dirty="0">
                <a:latin typeface="Times New Roman" panose="02020603050405020304" pitchFamily="18" charset="0"/>
                <a:cs typeface="Times New Roman" panose="02020603050405020304" pitchFamily="18" charset="0"/>
              </a:rPr>
              <a:t>Both general users and planners can visualize and predict the crime rate by computer</a:t>
            </a:r>
          </a:p>
          <a:p>
            <a:pPr marL="400050"/>
            <a:r>
              <a:rPr lang="en-US" altLang="en-US" sz="2400" dirty="0">
                <a:latin typeface="Times New Roman" panose="02020603050405020304" pitchFamily="18" charset="0"/>
                <a:cs typeface="Times New Roman" panose="02020603050405020304" pitchFamily="18" charset="0"/>
              </a:rPr>
              <a:t>Use crime heat map for city planning and building</a:t>
            </a:r>
          </a:p>
          <a:p>
            <a:pPr marL="400050"/>
            <a:r>
              <a:rPr lang="en-US" altLang="en-US" sz="2400" dirty="0">
                <a:latin typeface="Times New Roman" panose="02020603050405020304" pitchFamily="18" charset="0"/>
                <a:cs typeface="Times New Roman" panose="02020603050405020304" pitchFamily="18" charset="0"/>
              </a:rPr>
              <a:t>Use neural-network model to determine that this map effected to reduce the crime rate or not</a:t>
            </a:r>
          </a:p>
          <a:p>
            <a:pPr marL="400050"/>
            <a:r>
              <a:rPr lang="en-US" altLang="en-US" sz="2400" dirty="0">
                <a:latin typeface="Times New Roman" panose="02020603050405020304" pitchFamily="18" charset="0"/>
                <a:cs typeface="Times New Roman" panose="02020603050405020304" pitchFamily="18" charset="0"/>
              </a:rPr>
              <a:t>This study focuses more on the crime situation in pre-designed areas to provide suggestions to improve the design.</a:t>
            </a: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altLang="en-US" sz="3500" dirty="0">
                <a:latin typeface="CharisSIL-Italic"/>
              </a:rPr>
              <a:t>Objectives</a:t>
            </a:r>
            <a:endParaRPr lang="en-US" altLang="en-US" sz="3500" dirty="0"/>
          </a:p>
        </p:txBody>
      </p:sp>
    </p:spTree>
    <p:extLst>
      <p:ext uri="{BB962C8B-B14F-4D97-AF65-F5344CB8AC3E}">
        <p14:creationId xmlns:p14="http://schemas.microsoft.com/office/powerpoint/2010/main" val="1661656210"/>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68350" y="381000"/>
            <a:ext cx="8285163" cy="863600"/>
          </a:xfrm>
        </p:spPr>
        <p:txBody>
          <a:bodyPr/>
          <a:lstStyle/>
          <a:p>
            <a:r>
              <a:rPr lang="en-US" altLang="en-US" sz="3500" dirty="0">
                <a:latin typeface="CharisSIL-Italic"/>
              </a:rPr>
              <a:t>Objectives</a:t>
            </a:r>
            <a:endParaRPr lang="en-US" altLang="en-US" sz="3500" dirty="0"/>
          </a:p>
        </p:txBody>
      </p:sp>
      <p:pic>
        <p:nvPicPr>
          <p:cNvPr id="4" name="Picture 3">
            <a:extLst>
              <a:ext uri="{FF2B5EF4-FFF2-40B4-BE49-F238E27FC236}">
                <a16:creationId xmlns:a16="http://schemas.microsoft.com/office/drawing/2014/main" id="{3241BF70-97CF-4C56-B70A-0FCE567CC5AF}"/>
              </a:ext>
            </a:extLst>
          </p:cNvPr>
          <p:cNvPicPr>
            <a:picLocks noChangeAspect="1"/>
          </p:cNvPicPr>
          <p:nvPr/>
        </p:nvPicPr>
        <p:blipFill>
          <a:blip r:embed="rId2"/>
          <a:stretch>
            <a:fillRect/>
          </a:stretch>
        </p:blipFill>
        <p:spPr>
          <a:xfrm>
            <a:off x="1143000" y="1600200"/>
            <a:ext cx="7599980" cy="4271963"/>
          </a:xfrm>
          <a:prstGeom prst="rect">
            <a:avLst/>
          </a:prstGeom>
        </p:spPr>
      </p:pic>
    </p:spTree>
    <p:extLst>
      <p:ext uri="{BB962C8B-B14F-4D97-AF65-F5344CB8AC3E}">
        <p14:creationId xmlns:p14="http://schemas.microsoft.com/office/powerpoint/2010/main" val="1926844277"/>
      </p:ext>
    </p:extLst>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zawartości 1">
            <a:extLst>
              <a:ext uri="{FF2B5EF4-FFF2-40B4-BE49-F238E27FC236}">
                <a16:creationId xmlns:a16="http://schemas.microsoft.com/office/drawing/2014/main" id="{56887BCD-F3D0-4546-A292-991E85A91EB2}"/>
              </a:ext>
            </a:extLst>
          </p:cNvPr>
          <p:cNvSpPr>
            <a:spLocks noGrp="1"/>
          </p:cNvSpPr>
          <p:nvPr>
            <p:ph sz="half" idx="1"/>
          </p:nvPr>
        </p:nvSpPr>
        <p:spPr>
          <a:xfrm>
            <a:off x="599792" y="2362200"/>
            <a:ext cx="8262938" cy="5256212"/>
          </a:xfrm>
        </p:spPr>
        <p:txBody>
          <a:bodyPr/>
          <a:lstStyle/>
          <a:p>
            <a:pPr marL="571500" indent="-457200"/>
            <a:r>
              <a:rPr lang="en-US" sz="3500" b="0" u="none" strike="noStrike" baseline="0" dirty="0">
                <a:latin typeface="Times New Roman" panose="02020603050405020304" pitchFamily="18" charset="0"/>
                <a:cs typeface="Times New Roman" panose="02020603050405020304" pitchFamily="18" charset="0"/>
              </a:rPr>
              <a:t>Generative adversarial network</a:t>
            </a:r>
          </a:p>
          <a:p>
            <a:pPr marL="571500" indent="-457200"/>
            <a:r>
              <a:rPr lang="en-US" sz="3500" b="0" u="none" strike="noStrike" baseline="0" dirty="0">
                <a:latin typeface="Times New Roman" panose="02020603050405020304" pitchFamily="18" charset="0"/>
                <a:cs typeface="Times New Roman" panose="02020603050405020304" pitchFamily="18" charset="0"/>
              </a:rPr>
              <a:t>The generation of crime heat map</a:t>
            </a:r>
            <a:endParaRPr lang="en-US" sz="3500" dirty="0">
              <a:latin typeface="Times New Roman" panose="02020603050405020304" pitchFamily="18" charset="0"/>
              <a:cs typeface="Times New Roman" panose="02020603050405020304" pitchFamily="18" charset="0"/>
            </a:endParaRPr>
          </a:p>
          <a:p>
            <a:pPr marL="571500" indent="-457200"/>
            <a:r>
              <a:rPr lang="en-US" sz="3500" b="0" u="none" strike="noStrike" baseline="0" dirty="0">
                <a:latin typeface="Times New Roman" panose="02020603050405020304" pitchFamily="18" charset="0"/>
                <a:cs typeface="Times New Roman" panose="02020603050405020304" pitchFamily="18" charset="0"/>
              </a:rPr>
              <a:t>The collection of city maps</a:t>
            </a:r>
          </a:p>
          <a:p>
            <a:pPr marL="571500" indent="-457200"/>
            <a:r>
              <a:rPr lang="en-US" sz="3500" b="0" u="none" strike="noStrike" baseline="0" dirty="0">
                <a:latin typeface="Times New Roman" panose="02020603050405020304" pitchFamily="18" charset="0"/>
                <a:cs typeface="Times New Roman" panose="02020603050405020304" pitchFamily="18" charset="0"/>
              </a:rPr>
              <a:t>Neural network trainings</a:t>
            </a:r>
            <a:endParaRPr lang="en-US" altLang="en-US" sz="3500" dirty="0">
              <a:latin typeface="Times New Roman" panose="02020603050405020304" pitchFamily="18" charset="0"/>
              <a:cs typeface="Times New Roman" panose="02020603050405020304" pitchFamily="18" charset="0"/>
            </a:endParaRPr>
          </a:p>
          <a:p>
            <a:pPr marL="571500" indent="-457200"/>
            <a:endParaRPr lang="en-US" altLang="en-US" sz="3500" dirty="0">
              <a:latin typeface="Times New Roman" panose="02020603050405020304" pitchFamily="18" charset="0"/>
              <a:cs typeface="Times New Roman" panose="02020603050405020304" pitchFamily="18" charset="0"/>
            </a:endParaRPr>
          </a:p>
        </p:txBody>
      </p:sp>
      <p:sp>
        <p:nvSpPr>
          <p:cNvPr id="14340" name="Symbol zastępczy tekstu 3">
            <a:extLst>
              <a:ext uri="{FF2B5EF4-FFF2-40B4-BE49-F238E27FC236}">
                <a16:creationId xmlns:a16="http://schemas.microsoft.com/office/drawing/2014/main" id="{A0D59D9A-0B96-4CFB-BFDE-3929C861B03D}"/>
              </a:ext>
            </a:extLst>
          </p:cNvPr>
          <p:cNvSpPr>
            <a:spLocks noGrp="1"/>
          </p:cNvSpPr>
          <p:nvPr>
            <p:ph type="body" idx="11"/>
          </p:nvPr>
        </p:nvSpPr>
        <p:spPr>
          <a:xfrm>
            <a:off x="755650" y="620713"/>
            <a:ext cx="8285163" cy="863600"/>
          </a:xfrm>
        </p:spPr>
        <p:txBody>
          <a:bodyPr/>
          <a:lstStyle/>
          <a:p>
            <a:r>
              <a:rPr lang="en-US" sz="4500" b="1" i="0" u="none" strike="noStrike" baseline="0" dirty="0">
                <a:latin typeface="Times New Roman" panose="02020603050405020304" pitchFamily="18" charset="0"/>
                <a:cs typeface="Times New Roman" panose="02020603050405020304" pitchFamily="18" charset="0"/>
              </a:rPr>
              <a:t>Methodology (Scope of the work)</a:t>
            </a:r>
            <a:endParaRPr lang="en-US" alt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591513"/>
      </p:ext>
    </p:extLst>
  </p:cSld>
  <p:clrMapOvr>
    <a:masterClrMapping/>
  </p:clrMapOvr>
  <p:transition>
    <p:randomBar/>
  </p:transition>
</p:sld>
</file>

<file path=ppt/theme/theme1.xml><?xml version="1.0" encoding="utf-8"?>
<a:theme xmlns:a="http://schemas.openxmlformats.org/drawingml/2006/main" name="szablon1-PL">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prezentacja_v2_2017-03_en</Template>
  <TotalTime>793</TotalTime>
  <Words>1801</Words>
  <Application>Microsoft Office PowerPoint</Application>
  <PresentationFormat>On-screen Show (4:3)</PresentationFormat>
  <Paragraphs>171</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CharisSIL</vt:lpstr>
      <vt:lpstr>CharisSIL-Italic</vt:lpstr>
      <vt:lpstr>NexusSans</vt:lpstr>
      <vt:lpstr>Times New Roman</vt:lpstr>
      <vt:lpstr>Trebuchet MS</vt:lpstr>
      <vt:lpstr>szablon1-PL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Tural Hajiyev</dc:creator>
  <cp:lastModifiedBy>Tural Hajiyev</cp:lastModifiedBy>
  <cp:revision>1</cp:revision>
  <dcterms:created xsi:type="dcterms:W3CDTF">2022-04-06T21:50:04Z</dcterms:created>
  <dcterms:modified xsi:type="dcterms:W3CDTF">2022-04-08T08:13:31Z</dcterms:modified>
</cp:coreProperties>
</file>