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314" r:id="rId3"/>
    <p:sldId id="267" r:id="rId4"/>
    <p:sldId id="277" r:id="rId5"/>
    <p:sldId id="326" r:id="rId6"/>
    <p:sldId id="281" r:id="rId7"/>
    <p:sldId id="315" r:id="rId8"/>
    <p:sldId id="316" r:id="rId9"/>
    <p:sldId id="317" r:id="rId10"/>
    <p:sldId id="275" r:id="rId11"/>
    <p:sldId id="318" r:id="rId12"/>
    <p:sldId id="319" r:id="rId13"/>
    <p:sldId id="320" r:id="rId14"/>
    <p:sldId id="321" r:id="rId15"/>
    <p:sldId id="322" r:id="rId16"/>
    <p:sldId id="323" r:id="rId17"/>
    <p:sldId id="324" r:id="rId18"/>
    <p:sldId id="327" r:id="rId19"/>
  </p:sldIdLst>
  <p:sldSz cx="9144000" cy="6858000" type="screen4x3"/>
  <p:notesSz cx="6562725" cy="86868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FD9B2-CD68-4AFC-86D0-5D46CEBCFC10}" v="107" dt="2022-04-08T08:13:11.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89" autoAdjust="0"/>
  </p:normalViewPr>
  <p:slideViewPr>
    <p:cSldViewPr snapToObjects="1">
      <p:cViewPr>
        <p:scale>
          <a:sx n="145" d="100"/>
          <a:sy n="145" d="100"/>
        </p:scale>
        <p:origin x="2296" y="232"/>
      </p:cViewPr>
      <p:guideLst/>
    </p:cSldViewPr>
  </p:slideViewPr>
  <p:outlineViewPr>
    <p:cViewPr>
      <p:scale>
        <a:sx n="33" d="100"/>
        <a:sy n="33" d="100"/>
      </p:scale>
      <p:origin x="0" y="-2586"/>
    </p:cViewPr>
  </p:outlin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ral Hajiyev" userId="d011716554728b4e" providerId="LiveId" clId="{00DFD9B2-CD68-4AFC-86D0-5D46CEBCFC10}"/>
    <pc:docChg chg="undo custSel addSld delSld modSld sldOrd">
      <pc:chgData name="Tural Hajiyev" userId="d011716554728b4e" providerId="LiveId" clId="{00DFD9B2-CD68-4AFC-86D0-5D46CEBCFC10}" dt="2022-04-08T08:13:24.701" v="7727" actId="20577"/>
      <pc:docMkLst>
        <pc:docMk/>
      </pc:docMkLst>
      <pc:sldChg chg="del ord">
        <pc:chgData name="Tural Hajiyev" userId="d011716554728b4e" providerId="LiveId" clId="{00DFD9B2-CD68-4AFC-86D0-5D46CEBCFC10}" dt="2022-04-07T09:18:35.490" v="2" actId="47"/>
        <pc:sldMkLst>
          <pc:docMk/>
          <pc:sldMk cId="0" sldId="257"/>
        </pc:sldMkLst>
      </pc:sldChg>
      <pc:sldChg chg="add del">
        <pc:chgData name="Tural Hajiyev" userId="d011716554728b4e" providerId="LiveId" clId="{00DFD9B2-CD68-4AFC-86D0-5D46CEBCFC10}" dt="2022-04-07T21:32:32.674" v="703" actId="47"/>
        <pc:sldMkLst>
          <pc:docMk/>
          <pc:sldMk cId="739940695" sldId="258"/>
        </pc:sldMkLst>
      </pc:sldChg>
      <pc:sldChg chg="modSp del mod">
        <pc:chgData name="Tural Hajiyev" userId="d011716554728b4e" providerId="LiveId" clId="{00DFD9B2-CD68-4AFC-86D0-5D46CEBCFC10}" dt="2022-04-07T21:33:46.089" v="719" actId="47"/>
        <pc:sldMkLst>
          <pc:docMk/>
          <pc:sldMk cId="0" sldId="259"/>
        </pc:sldMkLst>
        <pc:spChg chg="mod">
          <ac:chgData name="Tural Hajiyev" userId="d011716554728b4e" providerId="LiveId" clId="{00DFD9B2-CD68-4AFC-86D0-5D46CEBCFC10}" dt="2022-04-07T19:52:00.127" v="280" actId="21"/>
          <ac:spMkLst>
            <pc:docMk/>
            <pc:sldMk cId="0" sldId="259"/>
            <ac:spMk id="15364" creationId="{5B1CF39B-59E9-42DF-93F9-13B047A7BA86}"/>
          </ac:spMkLst>
        </pc:spChg>
      </pc:sldChg>
      <pc:sldChg chg="del">
        <pc:chgData name="Tural Hajiyev" userId="d011716554728b4e" providerId="LiveId" clId="{00DFD9B2-CD68-4AFC-86D0-5D46CEBCFC10}" dt="2022-04-07T21:33:46.780" v="720" actId="47"/>
        <pc:sldMkLst>
          <pc:docMk/>
          <pc:sldMk cId="0" sldId="260"/>
        </pc:sldMkLst>
      </pc:sldChg>
      <pc:sldChg chg="add del ord">
        <pc:chgData name="Tural Hajiyev" userId="d011716554728b4e" providerId="LiveId" clId="{00DFD9B2-CD68-4AFC-86D0-5D46CEBCFC10}" dt="2022-04-07T22:50:39.426" v="3290" actId="47"/>
        <pc:sldMkLst>
          <pc:docMk/>
          <pc:sldMk cId="2117864299" sldId="261"/>
        </pc:sldMkLst>
      </pc:sldChg>
      <pc:sldChg chg="del">
        <pc:chgData name="Tural Hajiyev" userId="d011716554728b4e" providerId="LiveId" clId="{00DFD9B2-CD68-4AFC-86D0-5D46CEBCFC10}" dt="2022-04-07T21:33:47.599" v="721" actId="47"/>
        <pc:sldMkLst>
          <pc:docMk/>
          <pc:sldMk cId="0" sldId="262"/>
        </pc:sldMkLst>
      </pc:sldChg>
      <pc:sldChg chg="del">
        <pc:chgData name="Tural Hajiyev" userId="d011716554728b4e" providerId="LiveId" clId="{00DFD9B2-CD68-4AFC-86D0-5D46CEBCFC10}" dt="2022-04-07T21:33:48" v="722" actId="47"/>
        <pc:sldMkLst>
          <pc:docMk/>
          <pc:sldMk cId="0" sldId="263"/>
        </pc:sldMkLst>
      </pc:sldChg>
      <pc:sldChg chg="del">
        <pc:chgData name="Tural Hajiyev" userId="d011716554728b4e" providerId="LiveId" clId="{00DFD9B2-CD68-4AFC-86D0-5D46CEBCFC10}" dt="2022-04-07T21:33:48.501" v="723" actId="47"/>
        <pc:sldMkLst>
          <pc:docMk/>
          <pc:sldMk cId="0" sldId="264"/>
        </pc:sldMkLst>
      </pc:sldChg>
      <pc:sldChg chg="del">
        <pc:chgData name="Tural Hajiyev" userId="d011716554728b4e" providerId="LiveId" clId="{00DFD9B2-CD68-4AFC-86D0-5D46CEBCFC10}" dt="2022-04-07T09:24:51.396" v="86" actId="47"/>
        <pc:sldMkLst>
          <pc:docMk/>
          <pc:sldMk cId="1167575561" sldId="265"/>
        </pc:sldMkLst>
      </pc:sldChg>
      <pc:sldChg chg="add del ord">
        <pc:chgData name="Tural Hajiyev" userId="d011716554728b4e" providerId="LiveId" clId="{00DFD9B2-CD68-4AFC-86D0-5D46CEBCFC10}" dt="2022-04-07T21:32:27.022" v="702" actId="47"/>
        <pc:sldMkLst>
          <pc:docMk/>
          <pc:sldMk cId="715979892" sldId="266"/>
        </pc:sldMkLst>
      </pc:sldChg>
      <pc:sldChg chg="del">
        <pc:chgData name="Tural Hajiyev" userId="d011716554728b4e" providerId="LiveId" clId="{00DFD9B2-CD68-4AFC-86D0-5D46CEBCFC10}" dt="2022-04-07T09:24:53.793" v="87" actId="2696"/>
        <pc:sldMkLst>
          <pc:docMk/>
          <pc:sldMk cId="1130043791" sldId="266"/>
        </pc:sldMkLst>
      </pc:sldChg>
      <pc:sldChg chg="delSp modSp add mod ord">
        <pc:chgData name="Tural Hajiyev" userId="d011716554728b4e" providerId="LiveId" clId="{00DFD9B2-CD68-4AFC-86D0-5D46CEBCFC10}" dt="2022-04-07T22:07:11.590" v="1711"/>
        <pc:sldMkLst>
          <pc:docMk/>
          <pc:sldMk cId="3889601432" sldId="267"/>
        </pc:sldMkLst>
        <pc:spChg chg="mod">
          <ac:chgData name="Tural Hajiyev" userId="d011716554728b4e" providerId="LiveId" clId="{00DFD9B2-CD68-4AFC-86D0-5D46CEBCFC10}" dt="2022-04-07T21:51:12.881" v="785" actId="1076"/>
          <ac:spMkLst>
            <pc:docMk/>
            <pc:sldMk cId="3889601432" sldId="267"/>
            <ac:spMk id="14338" creationId="{56887BCD-F3D0-4546-A292-991E85A91EB2}"/>
          </ac:spMkLst>
        </pc:spChg>
        <pc:spChg chg="del">
          <ac:chgData name="Tural Hajiyev" userId="d011716554728b4e" providerId="LiveId" clId="{00DFD9B2-CD68-4AFC-86D0-5D46CEBCFC10}" dt="2022-04-07T21:23:41.843" v="690" actId="478"/>
          <ac:spMkLst>
            <pc:docMk/>
            <pc:sldMk cId="3889601432" sldId="267"/>
            <ac:spMk id="14339" creationId="{78419A27-E815-4B30-A04E-C151E2C4E7C8}"/>
          </ac:spMkLst>
        </pc:spChg>
        <pc:spChg chg="mod">
          <ac:chgData name="Tural Hajiyev" userId="d011716554728b4e" providerId="LiveId" clId="{00DFD9B2-CD68-4AFC-86D0-5D46CEBCFC10}" dt="2022-04-07T22:07:11.590" v="1711"/>
          <ac:spMkLst>
            <pc:docMk/>
            <pc:sldMk cId="3889601432" sldId="267"/>
            <ac:spMk id="14340" creationId="{A0D59D9A-0B96-4CFB-BFDE-3929C861B03D}"/>
          </ac:spMkLst>
        </pc:spChg>
      </pc:sldChg>
      <pc:sldChg chg="modSp add del mod">
        <pc:chgData name="Tural Hajiyev" userId="d011716554728b4e" providerId="LiveId" clId="{00DFD9B2-CD68-4AFC-86D0-5D46CEBCFC10}" dt="2022-04-07T21:32:15.624" v="696" actId="47"/>
        <pc:sldMkLst>
          <pc:docMk/>
          <pc:sldMk cId="4020091344" sldId="268"/>
        </pc:sldMkLst>
        <pc:spChg chg="mod">
          <ac:chgData name="Tural Hajiyev" userId="d011716554728b4e" providerId="LiveId" clId="{00DFD9B2-CD68-4AFC-86D0-5D46CEBCFC10}" dt="2022-04-07T09:22:49.881" v="64" actId="21"/>
          <ac:spMkLst>
            <pc:docMk/>
            <pc:sldMk cId="4020091344" sldId="268"/>
            <ac:spMk id="14338" creationId="{56887BCD-F3D0-4546-A292-991E85A91EB2}"/>
          </ac:spMkLst>
        </pc:spChg>
        <pc:spChg chg="mod">
          <ac:chgData name="Tural Hajiyev" userId="d011716554728b4e" providerId="LiveId" clId="{00DFD9B2-CD68-4AFC-86D0-5D46CEBCFC10}" dt="2022-04-07T13:33:56.069" v="102" actId="20577"/>
          <ac:spMkLst>
            <pc:docMk/>
            <pc:sldMk cId="4020091344" sldId="268"/>
            <ac:spMk id="14340" creationId="{A0D59D9A-0B96-4CFB-BFDE-3929C861B03D}"/>
          </ac:spMkLst>
        </pc:spChg>
      </pc:sldChg>
      <pc:sldChg chg="modSp add del mod">
        <pc:chgData name="Tural Hajiyev" userId="d011716554728b4e" providerId="LiveId" clId="{00DFD9B2-CD68-4AFC-86D0-5D46CEBCFC10}" dt="2022-04-07T21:32:16.952" v="697" actId="47"/>
        <pc:sldMkLst>
          <pc:docMk/>
          <pc:sldMk cId="997157731" sldId="269"/>
        </pc:sldMkLst>
        <pc:spChg chg="mod">
          <ac:chgData name="Tural Hajiyev" userId="d011716554728b4e" providerId="LiveId" clId="{00DFD9B2-CD68-4AFC-86D0-5D46CEBCFC10}" dt="2022-04-07T09:22:44.457" v="60" actId="21"/>
          <ac:spMkLst>
            <pc:docMk/>
            <pc:sldMk cId="997157731" sldId="269"/>
            <ac:spMk id="14338" creationId="{56887BCD-F3D0-4546-A292-991E85A91EB2}"/>
          </ac:spMkLst>
        </pc:spChg>
        <pc:spChg chg="mod">
          <ac:chgData name="Tural Hajiyev" userId="d011716554728b4e" providerId="LiveId" clId="{00DFD9B2-CD68-4AFC-86D0-5D46CEBCFC10}" dt="2022-04-07T12:25:39.799" v="101" actId="20577"/>
          <ac:spMkLst>
            <pc:docMk/>
            <pc:sldMk cId="997157731" sldId="269"/>
            <ac:spMk id="14340" creationId="{A0D59D9A-0B96-4CFB-BFDE-3929C861B03D}"/>
          </ac:spMkLst>
        </pc:spChg>
      </pc:sldChg>
      <pc:sldChg chg="delSp add del">
        <pc:chgData name="Tural Hajiyev" userId="d011716554728b4e" providerId="LiveId" clId="{00DFD9B2-CD68-4AFC-86D0-5D46CEBCFC10}" dt="2022-04-07T21:32:11.089" v="695" actId="47"/>
        <pc:sldMkLst>
          <pc:docMk/>
          <pc:sldMk cId="673022584" sldId="270"/>
        </pc:sldMkLst>
        <pc:spChg chg="del">
          <ac:chgData name="Tural Hajiyev" userId="d011716554728b4e" providerId="LiveId" clId="{00DFD9B2-CD68-4AFC-86D0-5D46CEBCFC10}" dt="2022-04-07T21:23:45.494" v="691" actId="478"/>
          <ac:spMkLst>
            <pc:docMk/>
            <pc:sldMk cId="673022584" sldId="270"/>
            <ac:spMk id="14339" creationId="{78419A27-E815-4B30-A04E-C151E2C4E7C8}"/>
          </ac:spMkLst>
        </pc:spChg>
      </pc:sldChg>
      <pc:sldChg chg="modSp add del mod">
        <pc:chgData name="Tural Hajiyev" userId="d011716554728b4e" providerId="LiveId" clId="{00DFD9B2-CD68-4AFC-86D0-5D46CEBCFC10}" dt="2022-04-07T21:22:48.456" v="622" actId="2696"/>
        <pc:sldMkLst>
          <pc:docMk/>
          <pc:sldMk cId="4179467028" sldId="270"/>
        </pc:sldMkLst>
        <pc:spChg chg="mod">
          <ac:chgData name="Tural Hajiyev" userId="d011716554728b4e" providerId="LiveId" clId="{00DFD9B2-CD68-4AFC-86D0-5D46CEBCFC10}" dt="2022-04-07T13:36:52.725" v="190" actId="20577"/>
          <ac:spMkLst>
            <pc:docMk/>
            <pc:sldMk cId="4179467028" sldId="270"/>
            <ac:spMk id="14338" creationId="{56887BCD-F3D0-4546-A292-991E85A91EB2}"/>
          </ac:spMkLst>
        </pc:spChg>
        <pc:spChg chg="mod">
          <ac:chgData name="Tural Hajiyev" userId="d011716554728b4e" providerId="LiveId" clId="{00DFD9B2-CD68-4AFC-86D0-5D46CEBCFC10}" dt="2022-04-07T13:33:59.984" v="103" actId="20577"/>
          <ac:spMkLst>
            <pc:docMk/>
            <pc:sldMk cId="4179467028" sldId="270"/>
            <ac:spMk id="14340" creationId="{A0D59D9A-0B96-4CFB-BFDE-3929C861B03D}"/>
          </ac:spMkLst>
        </pc:spChg>
      </pc:sldChg>
      <pc:sldChg chg="modSp add del mod">
        <pc:chgData name="Tural Hajiyev" userId="d011716554728b4e" providerId="LiveId" clId="{00DFD9B2-CD68-4AFC-86D0-5D46CEBCFC10}" dt="2022-04-07T21:23:04.045" v="626" actId="47"/>
        <pc:sldMkLst>
          <pc:docMk/>
          <pc:sldMk cId="2933678152" sldId="271"/>
        </pc:sldMkLst>
        <pc:spChg chg="mod">
          <ac:chgData name="Tural Hajiyev" userId="d011716554728b4e" providerId="LiveId" clId="{00DFD9B2-CD68-4AFC-86D0-5D46CEBCFC10}" dt="2022-04-07T13:35:18.209" v="180" actId="255"/>
          <ac:spMkLst>
            <pc:docMk/>
            <pc:sldMk cId="2933678152" sldId="271"/>
            <ac:spMk id="14338" creationId="{56887BCD-F3D0-4546-A292-991E85A91EB2}"/>
          </ac:spMkLst>
        </pc:spChg>
        <pc:spChg chg="mod">
          <ac:chgData name="Tural Hajiyev" userId="d011716554728b4e" providerId="LiveId" clId="{00DFD9B2-CD68-4AFC-86D0-5D46CEBCFC10}" dt="2022-04-07T09:24:19.061" v="85" actId="20577"/>
          <ac:spMkLst>
            <pc:docMk/>
            <pc:sldMk cId="2933678152" sldId="271"/>
            <ac:spMk id="14340" creationId="{A0D59D9A-0B96-4CFB-BFDE-3929C861B03D}"/>
          </ac:spMkLst>
        </pc:spChg>
      </pc:sldChg>
      <pc:sldChg chg="addSp delSp modSp add mod ord">
        <pc:chgData name="Tural Hajiyev" userId="d011716554728b4e" providerId="LiveId" clId="{00DFD9B2-CD68-4AFC-86D0-5D46CEBCFC10}" dt="2022-04-08T00:56:31.837" v="5544" actId="478"/>
        <pc:sldMkLst>
          <pc:docMk/>
          <pc:sldMk cId="3332798832" sldId="272"/>
        </pc:sldMkLst>
        <pc:spChg chg="add del mod">
          <ac:chgData name="Tural Hajiyev" userId="d011716554728b4e" providerId="LiveId" clId="{00DFD9B2-CD68-4AFC-86D0-5D46CEBCFC10}" dt="2022-04-07T13:52:55.373" v="193" actId="22"/>
          <ac:spMkLst>
            <pc:docMk/>
            <pc:sldMk cId="3332798832" sldId="272"/>
            <ac:spMk id="4" creationId="{97F80F11-DA49-4FEC-BCA6-7B0873AAC404}"/>
          </ac:spMkLst>
        </pc:spChg>
        <pc:spChg chg="del">
          <ac:chgData name="Tural Hajiyev" userId="d011716554728b4e" providerId="LiveId" clId="{00DFD9B2-CD68-4AFC-86D0-5D46CEBCFC10}" dt="2022-04-07T13:44:39.113" v="191" actId="22"/>
          <ac:spMkLst>
            <pc:docMk/>
            <pc:sldMk cId="3332798832" sldId="272"/>
            <ac:spMk id="14338" creationId="{56887BCD-F3D0-4546-A292-991E85A91EB2}"/>
          </ac:spMkLst>
        </pc:spChg>
        <pc:spChg chg="del">
          <ac:chgData name="Tural Hajiyev" userId="d011716554728b4e" providerId="LiveId" clId="{00DFD9B2-CD68-4AFC-86D0-5D46CEBCFC10}" dt="2022-04-08T00:56:31.837" v="5544" actId="478"/>
          <ac:spMkLst>
            <pc:docMk/>
            <pc:sldMk cId="3332798832" sldId="272"/>
            <ac:spMk id="14339" creationId="{78419A27-E815-4B30-A04E-C151E2C4E7C8}"/>
          </ac:spMkLst>
        </pc:spChg>
        <pc:spChg chg="mod">
          <ac:chgData name="Tural Hajiyev" userId="d011716554728b4e" providerId="LiveId" clId="{00DFD9B2-CD68-4AFC-86D0-5D46CEBCFC10}" dt="2022-04-07T21:32:47.008" v="708"/>
          <ac:spMkLst>
            <pc:docMk/>
            <pc:sldMk cId="3332798832" sldId="272"/>
            <ac:spMk id="14340" creationId="{A0D59D9A-0B96-4CFB-BFDE-3929C861B03D}"/>
          </ac:spMkLst>
        </pc:spChg>
        <pc:picChg chg="add mod ord">
          <ac:chgData name="Tural Hajiyev" userId="d011716554728b4e" providerId="LiveId" clId="{00DFD9B2-CD68-4AFC-86D0-5D46CEBCFC10}" dt="2022-04-07T13:52:55.373" v="193" actId="22"/>
          <ac:picMkLst>
            <pc:docMk/>
            <pc:sldMk cId="3332798832" sldId="272"/>
            <ac:picMk id="3" creationId="{892EFE1F-E53D-4730-BACE-7B175880CFCF}"/>
          </ac:picMkLst>
        </pc:picChg>
        <pc:picChg chg="add del mod ord">
          <ac:chgData name="Tural Hajiyev" userId="d011716554728b4e" providerId="LiveId" clId="{00DFD9B2-CD68-4AFC-86D0-5D46CEBCFC10}" dt="2022-04-07T13:44:47.817" v="192" actId="478"/>
          <ac:picMkLst>
            <pc:docMk/>
            <pc:sldMk cId="3332798832" sldId="272"/>
            <ac:picMk id="3" creationId="{8B5D5DF2-A7E0-4C11-A413-2F6060189C10}"/>
          </ac:picMkLst>
        </pc:picChg>
      </pc:sldChg>
      <pc:sldChg chg="delSp modSp add mod ord">
        <pc:chgData name="Tural Hajiyev" userId="d011716554728b4e" providerId="LiveId" clId="{00DFD9B2-CD68-4AFC-86D0-5D46CEBCFC10}" dt="2022-04-07T21:23:37.152" v="689" actId="20577"/>
        <pc:sldMkLst>
          <pc:docMk/>
          <pc:sldMk cId="2670201020" sldId="273"/>
        </pc:sldMkLst>
        <pc:spChg chg="mod">
          <ac:chgData name="Tural Hajiyev" userId="d011716554728b4e" providerId="LiveId" clId="{00DFD9B2-CD68-4AFC-86D0-5D46CEBCFC10}" dt="2022-04-07T21:23:37.152" v="689" actId="20577"/>
          <ac:spMkLst>
            <pc:docMk/>
            <pc:sldMk cId="2670201020" sldId="273"/>
            <ac:spMk id="14338" creationId="{56887BCD-F3D0-4546-A292-991E85A91EB2}"/>
          </ac:spMkLst>
        </pc:spChg>
        <pc:spChg chg="del">
          <ac:chgData name="Tural Hajiyev" userId="d011716554728b4e" providerId="LiveId" clId="{00DFD9B2-CD68-4AFC-86D0-5D46CEBCFC10}" dt="2022-04-07T14:49:50.099" v="259" actId="478"/>
          <ac:spMkLst>
            <pc:docMk/>
            <pc:sldMk cId="2670201020" sldId="273"/>
            <ac:spMk id="14339" creationId="{78419A27-E815-4B30-A04E-C151E2C4E7C8}"/>
          </ac:spMkLst>
        </pc:spChg>
        <pc:spChg chg="mod">
          <ac:chgData name="Tural Hajiyev" userId="d011716554728b4e" providerId="LiveId" clId="{00DFD9B2-CD68-4AFC-86D0-5D46CEBCFC10}" dt="2022-04-07T21:19:05.211" v="387" actId="113"/>
          <ac:spMkLst>
            <pc:docMk/>
            <pc:sldMk cId="2670201020" sldId="273"/>
            <ac:spMk id="14340" creationId="{A0D59D9A-0B96-4CFB-BFDE-3929C861B03D}"/>
          </ac:spMkLst>
        </pc:spChg>
      </pc:sldChg>
      <pc:sldChg chg="addSp delSp modSp add del mod">
        <pc:chgData name="Tural Hajiyev" userId="d011716554728b4e" providerId="LiveId" clId="{00DFD9B2-CD68-4AFC-86D0-5D46CEBCFC10}" dt="2022-04-07T21:32:52.851" v="709" actId="47"/>
        <pc:sldMkLst>
          <pc:docMk/>
          <pc:sldMk cId="557601712" sldId="274"/>
        </pc:sldMkLst>
        <pc:spChg chg="add mod">
          <ac:chgData name="Tural Hajiyev" userId="d011716554728b4e" providerId="LiveId" clId="{00DFD9B2-CD68-4AFC-86D0-5D46CEBCFC10}" dt="2022-04-07T13:55:11.840" v="210" actId="255"/>
          <ac:spMkLst>
            <pc:docMk/>
            <pc:sldMk cId="557601712" sldId="274"/>
            <ac:spMk id="2" creationId="{6D509B16-F3C2-477B-AA80-6A998219A7E8}"/>
          </ac:spMkLst>
        </pc:spChg>
        <pc:picChg chg="del">
          <ac:chgData name="Tural Hajiyev" userId="d011716554728b4e" providerId="LiveId" clId="{00DFD9B2-CD68-4AFC-86D0-5D46CEBCFC10}" dt="2022-04-07T13:53:06.024" v="195" actId="478"/>
          <ac:picMkLst>
            <pc:docMk/>
            <pc:sldMk cId="557601712" sldId="274"/>
            <ac:picMk id="3" creationId="{892EFE1F-E53D-4730-BACE-7B175880CFCF}"/>
          </ac:picMkLst>
        </pc:picChg>
        <pc:picChg chg="add del">
          <ac:chgData name="Tural Hajiyev" userId="d011716554728b4e" providerId="LiveId" clId="{00DFD9B2-CD68-4AFC-86D0-5D46CEBCFC10}" dt="2022-04-07T13:54:53.196" v="199" actId="22"/>
          <ac:picMkLst>
            <pc:docMk/>
            <pc:sldMk cId="557601712" sldId="274"/>
            <ac:picMk id="5" creationId="{4CD70637-3CA5-465C-89FD-AA8213B262C8}"/>
          </ac:picMkLst>
        </pc:picChg>
      </pc:sldChg>
      <pc:sldChg chg="modSp add mod ord">
        <pc:chgData name="Tural Hajiyev" userId="d011716554728b4e" providerId="LiveId" clId="{00DFD9B2-CD68-4AFC-86D0-5D46CEBCFC10}" dt="2022-04-07T22:15:26.726" v="2325" actId="1076"/>
        <pc:sldMkLst>
          <pc:docMk/>
          <pc:sldMk cId="1599342506" sldId="275"/>
        </pc:sldMkLst>
        <pc:spChg chg="mod">
          <ac:chgData name="Tural Hajiyev" userId="d011716554728b4e" providerId="LiveId" clId="{00DFD9B2-CD68-4AFC-86D0-5D46CEBCFC10}" dt="2022-04-07T22:15:26.726" v="2325" actId="1076"/>
          <ac:spMkLst>
            <pc:docMk/>
            <pc:sldMk cId="1599342506" sldId="275"/>
            <ac:spMk id="14338" creationId="{56887BCD-F3D0-4546-A292-991E85A91EB2}"/>
          </ac:spMkLst>
        </pc:spChg>
        <pc:spChg chg="mod">
          <ac:chgData name="Tural Hajiyev" userId="d011716554728b4e" providerId="LiveId" clId="{00DFD9B2-CD68-4AFC-86D0-5D46CEBCFC10}" dt="2022-04-07T22:08:01.150" v="1757" actId="1076"/>
          <ac:spMkLst>
            <pc:docMk/>
            <pc:sldMk cId="1599342506" sldId="275"/>
            <ac:spMk id="14340" creationId="{A0D59D9A-0B96-4CFB-BFDE-3929C861B03D}"/>
          </ac:spMkLst>
        </pc:spChg>
      </pc:sldChg>
      <pc:sldChg chg="addSp delSp modSp add del mod">
        <pc:chgData name="Tural Hajiyev" userId="d011716554728b4e" providerId="LiveId" clId="{00DFD9B2-CD68-4AFC-86D0-5D46CEBCFC10}" dt="2022-04-07T21:33:56.610" v="725" actId="47"/>
        <pc:sldMkLst>
          <pc:docMk/>
          <pc:sldMk cId="2562060339" sldId="276"/>
        </pc:sldMkLst>
        <pc:spChg chg="add del mod">
          <ac:chgData name="Tural Hajiyev" userId="d011716554728b4e" providerId="LiveId" clId="{00DFD9B2-CD68-4AFC-86D0-5D46CEBCFC10}" dt="2022-04-07T19:53:30.244" v="297" actId="478"/>
          <ac:spMkLst>
            <pc:docMk/>
            <pc:sldMk cId="2562060339" sldId="276"/>
            <ac:spMk id="6" creationId="{BF00FE82-21CB-4069-BEA9-8E4FA10B6CBC}"/>
          </ac:spMkLst>
        </pc:spChg>
        <pc:spChg chg="add del mod">
          <ac:chgData name="Tural Hajiyev" userId="d011716554728b4e" providerId="LiveId" clId="{00DFD9B2-CD68-4AFC-86D0-5D46CEBCFC10}" dt="2022-04-07T19:53:48.105" v="307" actId="478"/>
          <ac:spMkLst>
            <pc:docMk/>
            <pc:sldMk cId="2562060339" sldId="276"/>
            <ac:spMk id="7" creationId="{C25D003D-1A35-42A5-9F33-7248D6D50FEB}"/>
          </ac:spMkLst>
        </pc:spChg>
        <pc:spChg chg="del mod">
          <ac:chgData name="Tural Hajiyev" userId="d011716554728b4e" providerId="LiveId" clId="{00DFD9B2-CD68-4AFC-86D0-5D46CEBCFC10}" dt="2022-04-07T19:52:36.143" v="290" actId="22"/>
          <ac:spMkLst>
            <pc:docMk/>
            <pc:sldMk cId="2562060339" sldId="276"/>
            <ac:spMk id="14338" creationId="{56887BCD-F3D0-4546-A292-991E85A91EB2}"/>
          </ac:spMkLst>
        </pc:spChg>
        <pc:spChg chg="mod">
          <ac:chgData name="Tural Hajiyev" userId="d011716554728b4e" providerId="LiveId" clId="{00DFD9B2-CD68-4AFC-86D0-5D46CEBCFC10}" dt="2022-04-07T19:52:03.333" v="288" actId="20577"/>
          <ac:spMkLst>
            <pc:docMk/>
            <pc:sldMk cId="2562060339" sldId="276"/>
            <ac:spMk id="14340" creationId="{A0D59D9A-0B96-4CFB-BFDE-3929C861B03D}"/>
          </ac:spMkLst>
        </pc:spChg>
        <pc:picChg chg="add del mod ord">
          <ac:chgData name="Tural Hajiyev" userId="d011716554728b4e" providerId="LiveId" clId="{00DFD9B2-CD68-4AFC-86D0-5D46CEBCFC10}" dt="2022-04-07T19:53:33.773" v="302" actId="478"/>
          <ac:picMkLst>
            <pc:docMk/>
            <pc:sldMk cId="2562060339" sldId="276"/>
            <ac:picMk id="3" creationId="{7818264F-8B00-496E-BFBC-0059BFA00D95}"/>
          </ac:picMkLst>
        </pc:picChg>
        <pc:picChg chg="add del mod">
          <ac:chgData name="Tural Hajiyev" userId="d011716554728b4e" providerId="LiveId" clId="{00DFD9B2-CD68-4AFC-86D0-5D46CEBCFC10}" dt="2022-04-07T21:33:54.522" v="724" actId="478"/>
          <ac:picMkLst>
            <pc:docMk/>
            <pc:sldMk cId="2562060339" sldId="276"/>
            <ac:picMk id="5" creationId="{3AF8267D-CFEA-4E51-8BEE-0511F4F18F32}"/>
          </ac:picMkLst>
        </pc:picChg>
      </pc:sldChg>
      <pc:sldChg chg="modSp add mod ord">
        <pc:chgData name="Tural Hajiyev" userId="d011716554728b4e" providerId="LiveId" clId="{00DFD9B2-CD68-4AFC-86D0-5D46CEBCFC10}" dt="2022-04-08T07:22:29.157" v="6486" actId="20577"/>
        <pc:sldMkLst>
          <pc:docMk/>
          <pc:sldMk cId="2602543935" sldId="277"/>
        </pc:sldMkLst>
        <pc:spChg chg="mod">
          <ac:chgData name="Tural Hajiyev" userId="d011716554728b4e" providerId="LiveId" clId="{00DFD9B2-CD68-4AFC-86D0-5D46CEBCFC10}" dt="2022-04-08T07:22:29.157" v="6486" actId="20577"/>
          <ac:spMkLst>
            <pc:docMk/>
            <pc:sldMk cId="2602543935" sldId="277"/>
            <ac:spMk id="14338" creationId="{56887BCD-F3D0-4546-A292-991E85A91EB2}"/>
          </ac:spMkLst>
        </pc:spChg>
        <pc:spChg chg="mod">
          <ac:chgData name="Tural Hajiyev" userId="d011716554728b4e" providerId="LiveId" clId="{00DFD9B2-CD68-4AFC-86D0-5D46CEBCFC10}" dt="2022-04-07T22:06:57.289" v="1707" actId="1076"/>
          <ac:spMkLst>
            <pc:docMk/>
            <pc:sldMk cId="2602543935" sldId="277"/>
            <ac:spMk id="14340" creationId="{A0D59D9A-0B96-4CFB-BFDE-3929C861B03D}"/>
          </ac:spMkLst>
        </pc:spChg>
      </pc:sldChg>
      <pc:sldChg chg="modSp add del mod">
        <pc:chgData name="Tural Hajiyev" userId="d011716554728b4e" providerId="LiveId" clId="{00DFD9B2-CD68-4AFC-86D0-5D46CEBCFC10}" dt="2022-04-07T21:33:44.711" v="718" actId="47"/>
        <pc:sldMkLst>
          <pc:docMk/>
          <pc:sldMk cId="447896718" sldId="278"/>
        </pc:sldMkLst>
        <pc:spChg chg="mod">
          <ac:chgData name="Tural Hajiyev" userId="d011716554728b4e" providerId="LiveId" clId="{00DFD9B2-CD68-4AFC-86D0-5D46CEBCFC10}" dt="2022-04-07T20:55:30.367" v="323" actId="114"/>
          <ac:spMkLst>
            <pc:docMk/>
            <pc:sldMk cId="447896718" sldId="278"/>
            <ac:spMk id="14340" creationId="{A0D59D9A-0B96-4CFB-BFDE-3929C861B03D}"/>
          </ac:spMkLst>
        </pc:spChg>
      </pc:sldChg>
      <pc:sldChg chg="modSp add del mod">
        <pc:chgData name="Tural Hajiyev" userId="d011716554728b4e" providerId="LiveId" clId="{00DFD9B2-CD68-4AFC-86D0-5D46CEBCFC10}" dt="2022-04-07T21:18:37.192" v="381" actId="47"/>
        <pc:sldMkLst>
          <pc:docMk/>
          <pc:sldMk cId="1906923928" sldId="279"/>
        </pc:sldMkLst>
        <pc:spChg chg="mod">
          <ac:chgData name="Tural Hajiyev" userId="d011716554728b4e" providerId="LiveId" clId="{00DFD9B2-CD68-4AFC-86D0-5D46CEBCFC10}" dt="2022-04-07T21:15:38.894" v="373" actId="255"/>
          <ac:spMkLst>
            <pc:docMk/>
            <pc:sldMk cId="1906923928" sldId="279"/>
            <ac:spMk id="14338" creationId="{56887BCD-F3D0-4546-A292-991E85A91EB2}"/>
          </ac:spMkLst>
        </pc:spChg>
        <pc:spChg chg="mod">
          <ac:chgData name="Tural Hajiyev" userId="d011716554728b4e" providerId="LiveId" clId="{00DFD9B2-CD68-4AFC-86D0-5D46CEBCFC10}" dt="2022-04-07T21:14:15.215" v="343"/>
          <ac:spMkLst>
            <pc:docMk/>
            <pc:sldMk cId="1906923928" sldId="279"/>
            <ac:spMk id="14340" creationId="{A0D59D9A-0B96-4CFB-BFDE-3929C861B03D}"/>
          </ac:spMkLst>
        </pc:spChg>
      </pc:sldChg>
      <pc:sldChg chg="modSp add mod">
        <pc:chgData name="Tural Hajiyev" userId="d011716554728b4e" providerId="LiveId" clId="{00DFD9B2-CD68-4AFC-86D0-5D46CEBCFC10}" dt="2022-04-07T22:57:02.006" v="3295" actId="20577"/>
        <pc:sldMkLst>
          <pc:docMk/>
          <pc:sldMk cId="3045591513" sldId="279"/>
        </pc:sldMkLst>
        <pc:spChg chg="mod">
          <ac:chgData name="Tural Hajiyev" userId="d011716554728b4e" providerId="LiveId" clId="{00DFD9B2-CD68-4AFC-86D0-5D46CEBCFC10}" dt="2022-04-07T22:57:02.006" v="3295" actId="20577"/>
          <ac:spMkLst>
            <pc:docMk/>
            <pc:sldMk cId="3045591513" sldId="279"/>
            <ac:spMk id="14338" creationId="{56887BCD-F3D0-4546-A292-991E85A91EB2}"/>
          </ac:spMkLst>
        </pc:spChg>
        <pc:spChg chg="mod">
          <ac:chgData name="Tural Hajiyev" userId="d011716554728b4e" providerId="LiveId" clId="{00DFD9B2-CD68-4AFC-86D0-5D46CEBCFC10}" dt="2022-04-07T21:23:10.206" v="646" actId="20577"/>
          <ac:spMkLst>
            <pc:docMk/>
            <pc:sldMk cId="3045591513" sldId="279"/>
            <ac:spMk id="14340" creationId="{A0D59D9A-0B96-4CFB-BFDE-3929C861B03D}"/>
          </ac:spMkLst>
        </pc:spChg>
      </pc:sldChg>
      <pc:sldChg chg="modSp add mod">
        <pc:chgData name="Tural Hajiyev" userId="d011716554728b4e" providerId="LiveId" clId="{00DFD9B2-CD68-4AFC-86D0-5D46CEBCFC10}" dt="2022-04-08T07:54:30.220" v="6581" actId="1076"/>
        <pc:sldMkLst>
          <pc:docMk/>
          <pc:sldMk cId="1004896643" sldId="280"/>
        </pc:sldMkLst>
        <pc:spChg chg="mod">
          <ac:chgData name="Tural Hajiyev" userId="d011716554728b4e" providerId="LiveId" clId="{00DFD9B2-CD68-4AFC-86D0-5D46CEBCFC10}" dt="2022-04-08T07:54:30.220" v="6581" actId="1076"/>
          <ac:spMkLst>
            <pc:docMk/>
            <pc:sldMk cId="1004896643" sldId="280"/>
            <ac:spMk id="14338" creationId="{56887BCD-F3D0-4546-A292-991E85A91EB2}"/>
          </ac:spMkLst>
        </pc:spChg>
        <pc:spChg chg="mod">
          <ac:chgData name="Tural Hajiyev" userId="d011716554728b4e" providerId="LiveId" clId="{00DFD9B2-CD68-4AFC-86D0-5D46CEBCFC10}" dt="2022-04-07T21:20:50.300" v="510" actId="20577"/>
          <ac:spMkLst>
            <pc:docMk/>
            <pc:sldMk cId="1004896643" sldId="280"/>
            <ac:spMk id="14340" creationId="{A0D59D9A-0B96-4CFB-BFDE-3929C861B03D}"/>
          </ac:spMkLst>
        </pc:spChg>
      </pc:sldChg>
      <pc:sldChg chg="modSp add mod">
        <pc:chgData name="Tural Hajiyev" userId="d011716554728b4e" providerId="LiveId" clId="{00DFD9B2-CD68-4AFC-86D0-5D46CEBCFC10}" dt="2022-04-08T07:24:15.827" v="6521" actId="20577"/>
        <pc:sldMkLst>
          <pc:docMk/>
          <pc:sldMk cId="4171257219" sldId="281"/>
        </pc:sldMkLst>
        <pc:spChg chg="mod">
          <ac:chgData name="Tural Hajiyev" userId="d011716554728b4e" providerId="LiveId" clId="{00DFD9B2-CD68-4AFC-86D0-5D46CEBCFC10}" dt="2022-04-08T07:24:15.827" v="6521" actId="20577"/>
          <ac:spMkLst>
            <pc:docMk/>
            <pc:sldMk cId="4171257219" sldId="281"/>
            <ac:spMk id="14338" creationId="{56887BCD-F3D0-4546-A292-991E85A91EB2}"/>
          </ac:spMkLst>
        </pc:spChg>
        <pc:spChg chg="mod">
          <ac:chgData name="Tural Hajiyev" userId="d011716554728b4e" providerId="LiveId" clId="{00DFD9B2-CD68-4AFC-86D0-5D46CEBCFC10}" dt="2022-04-07T22:07:16.894" v="1712"/>
          <ac:spMkLst>
            <pc:docMk/>
            <pc:sldMk cId="4171257219" sldId="281"/>
            <ac:spMk id="14340" creationId="{A0D59D9A-0B96-4CFB-BFDE-3929C861B03D}"/>
          </ac:spMkLst>
        </pc:spChg>
      </pc:sldChg>
      <pc:sldChg chg="modSp add mod">
        <pc:chgData name="Tural Hajiyev" userId="d011716554728b4e" providerId="LiveId" clId="{00DFD9B2-CD68-4AFC-86D0-5D46CEBCFC10}" dt="2022-04-07T22:22:21.830" v="3014"/>
        <pc:sldMkLst>
          <pc:docMk/>
          <pc:sldMk cId="1661656210" sldId="282"/>
        </pc:sldMkLst>
        <pc:spChg chg="mod">
          <ac:chgData name="Tural Hajiyev" userId="d011716554728b4e" providerId="LiveId" clId="{00DFD9B2-CD68-4AFC-86D0-5D46CEBCFC10}" dt="2022-04-07T22:22:21.830" v="3014"/>
          <ac:spMkLst>
            <pc:docMk/>
            <pc:sldMk cId="1661656210" sldId="282"/>
            <ac:spMk id="14338" creationId="{56887BCD-F3D0-4546-A292-991E85A91EB2}"/>
          </ac:spMkLst>
        </pc:spChg>
        <pc:spChg chg="mod">
          <ac:chgData name="Tural Hajiyev" userId="d011716554728b4e" providerId="LiveId" clId="{00DFD9B2-CD68-4AFC-86D0-5D46CEBCFC10}" dt="2022-04-07T22:16:36.714" v="2384" actId="20577"/>
          <ac:spMkLst>
            <pc:docMk/>
            <pc:sldMk cId="1661656210" sldId="282"/>
            <ac:spMk id="14340" creationId="{A0D59D9A-0B96-4CFB-BFDE-3929C861B03D}"/>
          </ac:spMkLst>
        </pc:spChg>
      </pc:sldChg>
      <pc:sldChg chg="modSp add mod ord">
        <pc:chgData name="Tural Hajiyev" userId="d011716554728b4e" providerId="LiveId" clId="{00DFD9B2-CD68-4AFC-86D0-5D46CEBCFC10}" dt="2022-04-08T07:32:56.275" v="6524" actId="1076"/>
        <pc:sldMkLst>
          <pc:docMk/>
          <pc:sldMk cId="48294029" sldId="283"/>
        </pc:sldMkLst>
        <pc:spChg chg="mod">
          <ac:chgData name="Tural Hajiyev" userId="d011716554728b4e" providerId="LiveId" clId="{00DFD9B2-CD68-4AFC-86D0-5D46CEBCFC10}" dt="2022-04-08T07:32:56.275" v="6524" actId="1076"/>
          <ac:spMkLst>
            <pc:docMk/>
            <pc:sldMk cId="48294029" sldId="283"/>
            <ac:spMk id="14338" creationId="{56887BCD-F3D0-4546-A292-991E85A91EB2}"/>
          </ac:spMkLst>
        </pc:spChg>
        <pc:spChg chg="mod">
          <ac:chgData name="Tural Hajiyev" userId="d011716554728b4e" providerId="LiveId" clId="{00DFD9B2-CD68-4AFC-86D0-5D46CEBCFC10}" dt="2022-04-07T22:57:07.721" v="3296"/>
          <ac:spMkLst>
            <pc:docMk/>
            <pc:sldMk cId="48294029" sldId="283"/>
            <ac:spMk id="14340" creationId="{A0D59D9A-0B96-4CFB-BFDE-3929C861B03D}"/>
          </ac:spMkLst>
        </pc:spChg>
      </pc:sldChg>
      <pc:sldChg chg="add ord">
        <pc:chgData name="Tural Hajiyev" userId="d011716554728b4e" providerId="LiveId" clId="{00DFD9B2-CD68-4AFC-86D0-5D46CEBCFC10}" dt="2022-04-07T23:40:23.232" v="3775"/>
        <pc:sldMkLst>
          <pc:docMk/>
          <pc:sldMk cId="1182273145" sldId="284"/>
        </pc:sldMkLst>
      </pc:sldChg>
      <pc:sldChg chg="addSp delSp modSp add mod">
        <pc:chgData name="Tural Hajiyev" userId="d011716554728b4e" providerId="LiveId" clId="{00DFD9B2-CD68-4AFC-86D0-5D46CEBCFC10}" dt="2022-04-07T23:00:05.639" v="3533" actId="1076"/>
        <pc:sldMkLst>
          <pc:docMk/>
          <pc:sldMk cId="1926844277" sldId="285"/>
        </pc:sldMkLst>
        <pc:spChg chg="add del mod">
          <ac:chgData name="Tural Hajiyev" userId="d011716554728b4e" providerId="LiveId" clId="{00DFD9B2-CD68-4AFC-86D0-5D46CEBCFC10}" dt="2022-04-07T22:59:58.543" v="3530" actId="478"/>
          <ac:spMkLst>
            <pc:docMk/>
            <pc:sldMk cId="1926844277" sldId="285"/>
            <ac:spMk id="2" creationId="{976CE3DB-7B51-4F6D-BA52-577F18193FF4}"/>
          </ac:spMkLst>
        </pc:spChg>
        <pc:spChg chg="del">
          <ac:chgData name="Tural Hajiyev" userId="d011716554728b4e" providerId="LiveId" clId="{00DFD9B2-CD68-4AFC-86D0-5D46CEBCFC10}" dt="2022-04-07T22:59:56.846" v="3529" actId="478"/>
          <ac:spMkLst>
            <pc:docMk/>
            <pc:sldMk cId="1926844277" sldId="285"/>
            <ac:spMk id="14338" creationId="{56887BCD-F3D0-4546-A292-991E85A91EB2}"/>
          </ac:spMkLst>
        </pc:spChg>
        <pc:picChg chg="add mod">
          <ac:chgData name="Tural Hajiyev" userId="d011716554728b4e" providerId="LiveId" clId="{00DFD9B2-CD68-4AFC-86D0-5D46CEBCFC10}" dt="2022-04-07T23:00:05.639" v="3533" actId="1076"/>
          <ac:picMkLst>
            <pc:docMk/>
            <pc:sldMk cId="1926844277" sldId="285"/>
            <ac:picMk id="4" creationId="{3241BF70-97CF-4C56-B70A-0FCE567CC5AF}"/>
          </ac:picMkLst>
        </pc:picChg>
      </pc:sldChg>
      <pc:sldChg chg="modSp add mod">
        <pc:chgData name="Tural Hajiyev" userId="d011716554728b4e" providerId="LiveId" clId="{00DFD9B2-CD68-4AFC-86D0-5D46CEBCFC10}" dt="2022-04-08T07:37:44.245" v="6536" actId="20577"/>
        <pc:sldMkLst>
          <pc:docMk/>
          <pc:sldMk cId="1626035525" sldId="286"/>
        </pc:sldMkLst>
        <pc:spChg chg="mod">
          <ac:chgData name="Tural Hajiyev" userId="d011716554728b4e" providerId="LiveId" clId="{00DFD9B2-CD68-4AFC-86D0-5D46CEBCFC10}" dt="2022-04-08T07:37:44.245" v="6536" actId="20577"/>
          <ac:spMkLst>
            <pc:docMk/>
            <pc:sldMk cId="1626035525" sldId="286"/>
            <ac:spMk id="14338" creationId="{56887BCD-F3D0-4546-A292-991E85A91EB2}"/>
          </ac:spMkLst>
        </pc:spChg>
        <pc:spChg chg="mod">
          <ac:chgData name="Tural Hajiyev" userId="d011716554728b4e" providerId="LiveId" clId="{00DFD9B2-CD68-4AFC-86D0-5D46CEBCFC10}" dt="2022-04-07T23:39:30.764" v="3754"/>
          <ac:spMkLst>
            <pc:docMk/>
            <pc:sldMk cId="1626035525" sldId="286"/>
            <ac:spMk id="14340" creationId="{A0D59D9A-0B96-4CFB-BFDE-3929C861B03D}"/>
          </ac:spMkLst>
        </pc:spChg>
      </pc:sldChg>
      <pc:sldChg chg="addSp delSp modSp add mod">
        <pc:chgData name="Tural Hajiyev" userId="d011716554728b4e" providerId="LiveId" clId="{00DFD9B2-CD68-4AFC-86D0-5D46CEBCFC10}" dt="2022-04-08T07:44:11.947" v="6558" actId="20577"/>
        <pc:sldMkLst>
          <pc:docMk/>
          <pc:sldMk cId="4137586967" sldId="287"/>
        </pc:sldMkLst>
        <pc:spChg chg="add del mod">
          <ac:chgData name="Tural Hajiyev" userId="d011716554728b4e" providerId="LiveId" clId="{00DFD9B2-CD68-4AFC-86D0-5D46CEBCFC10}" dt="2022-04-07T23:39:43.538" v="3760" actId="478"/>
          <ac:spMkLst>
            <pc:docMk/>
            <pc:sldMk cId="4137586967" sldId="287"/>
            <ac:spMk id="5" creationId="{23DB47A1-B9E1-4B22-B93C-B6FDC1379836}"/>
          </ac:spMkLst>
        </pc:spChg>
        <pc:spChg chg="mod">
          <ac:chgData name="Tural Hajiyev" userId="d011716554728b4e" providerId="LiveId" clId="{00DFD9B2-CD68-4AFC-86D0-5D46CEBCFC10}" dt="2022-04-08T07:44:11.947" v="6558" actId="20577"/>
          <ac:spMkLst>
            <pc:docMk/>
            <pc:sldMk cId="4137586967" sldId="287"/>
            <ac:spMk id="14338" creationId="{56887BCD-F3D0-4546-A292-991E85A91EB2}"/>
          </ac:spMkLst>
        </pc:spChg>
        <pc:spChg chg="mod">
          <ac:chgData name="Tural Hajiyev" userId="d011716554728b4e" providerId="LiveId" clId="{00DFD9B2-CD68-4AFC-86D0-5D46CEBCFC10}" dt="2022-04-07T23:39:40.692" v="3758"/>
          <ac:spMkLst>
            <pc:docMk/>
            <pc:sldMk cId="4137586967" sldId="287"/>
            <ac:spMk id="14340" creationId="{A0D59D9A-0B96-4CFB-BFDE-3929C861B03D}"/>
          </ac:spMkLst>
        </pc:spChg>
      </pc:sldChg>
      <pc:sldChg chg="addSp delSp modSp add mod">
        <pc:chgData name="Tural Hajiyev" userId="d011716554728b4e" providerId="LiveId" clId="{00DFD9B2-CD68-4AFC-86D0-5D46CEBCFC10}" dt="2022-04-08T07:48:14.069" v="6579" actId="20577"/>
        <pc:sldMkLst>
          <pc:docMk/>
          <pc:sldMk cId="4073570158" sldId="288"/>
        </pc:sldMkLst>
        <pc:spChg chg="add del">
          <ac:chgData name="Tural Hajiyev" userId="d011716554728b4e" providerId="LiveId" clId="{00DFD9B2-CD68-4AFC-86D0-5D46CEBCFC10}" dt="2022-04-08T01:11:45.415" v="6445" actId="22"/>
          <ac:spMkLst>
            <pc:docMk/>
            <pc:sldMk cId="4073570158" sldId="288"/>
            <ac:spMk id="5" creationId="{5C772B72-38BC-4CB9-BC69-6E77DA201F1B}"/>
          </ac:spMkLst>
        </pc:spChg>
        <pc:spChg chg="mod">
          <ac:chgData name="Tural Hajiyev" userId="d011716554728b4e" providerId="LiveId" clId="{00DFD9B2-CD68-4AFC-86D0-5D46CEBCFC10}" dt="2022-04-08T07:48:14.069" v="6579" actId="20577"/>
          <ac:spMkLst>
            <pc:docMk/>
            <pc:sldMk cId="4073570158" sldId="288"/>
            <ac:spMk id="14338" creationId="{56887BCD-F3D0-4546-A292-991E85A91EB2}"/>
          </ac:spMkLst>
        </pc:spChg>
        <pc:spChg chg="mod">
          <ac:chgData name="Tural Hajiyev" userId="d011716554728b4e" providerId="LiveId" clId="{00DFD9B2-CD68-4AFC-86D0-5D46CEBCFC10}" dt="2022-04-07T23:39:59.360" v="3763"/>
          <ac:spMkLst>
            <pc:docMk/>
            <pc:sldMk cId="4073570158" sldId="288"/>
            <ac:spMk id="14340" creationId="{A0D59D9A-0B96-4CFB-BFDE-3929C861B03D}"/>
          </ac:spMkLst>
        </pc:spChg>
      </pc:sldChg>
      <pc:sldChg chg="modSp add mod">
        <pc:chgData name="Tural Hajiyev" userId="d011716554728b4e" providerId="LiveId" clId="{00DFD9B2-CD68-4AFC-86D0-5D46CEBCFC10}" dt="2022-04-08T07:33:05.455" v="6526" actId="1076"/>
        <pc:sldMkLst>
          <pc:docMk/>
          <pc:sldMk cId="370831732" sldId="289"/>
        </pc:sldMkLst>
        <pc:spChg chg="mod">
          <ac:chgData name="Tural Hajiyev" userId="d011716554728b4e" providerId="LiveId" clId="{00DFD9B2-CD68-4AFC-86D0-5D46CEBCFC10}" dt="2022-04-08T07:33:05.455" v="6526" actId="1076"/>
          <ac:spMkLst>
            <pc:docMk/>
            <pc:sldMk cId="370831732" sldId="289"/>
            <ac:spMk id="14338" creationId="{56887BCD-F3D0-4546-A292-991E85A91EB2}"/>
          </ac:spMkLst>
        </pc:spChg>
        <pc:spChg chg="mod">
          <ac:chgData name="Tural Hajiyev" userId="d011716554728b4e" providerId="LiveId" clId="{00DFD9B2-CD68-4AFC-86D0-5D46CEBCFC10}" dt="2022-04-08T00:33:03.205" v="3919"/>
          <ac:spMkLst>
            <pc:docMk/>
            <pc:sldMk cId="370831732" sldId="289"/>
            <ac:spMk id="14340" creationId="{A0D59D9A-0B96-4CFB-BFDE-3929C861B03D}"/>
          </ac:spMkLst>
        </pc:spChg>
      </pc:sldChg>
      <pc:sldChg chg="modSp add del mod">
        <pc:chgData name="Tural Hajiyev" userId="d011716554728b4e" providerId="LiveId" clId="{00DFD9B2-CD68-4AFC-86D0-5D46CEBCFC10}" dt="2022-04-08T00:32:47.240" v="3917" actId="2696"/>
        <pc:sldMkLst>
          <pc:docMk/>
          <pc:sldMk cId="2031846850" sldId="289"/>
        </pc:sldMkLst>
        <pc:spChg chg="mod">
          <ac:chgData name="Tural Hajiyev" userId="d011716554728b4e" providerId="LiveId" clId="{00DFD9B2-CD68-4AFC-86D0-5D46CEBCFC10}" dt="2022-04-08T00:32:02.691" v="3914" actId="20577"/>
          <ac:spMkLst>
            <pc:docMk/>
            <pc:sldMk cId="2031846850" sldId="289"/>
            <ac:spMk id="14338" creationId="{56887BCD-F3D0-4546-A292-991E85A91EB2}"/>
          </ac:spMkLst>
        </pc:spChg>
      </pc:sldChg>
      <pc:sldChg chg="add del">
        <pc:chgData name="Tural Hajiyev" userId="d011716554728b4e" providerId="LiveId" clId="{00DFD9B2-CD68-4AFC-86D0-5D46CEBCFC10}" dt="2022-04-08T00:37:58.977" v="4072" actId="47"/>
        <pc:sldMkLst>
          <pc:docMk/>
          <pc:sldMk cId="2839196275" sldId="290"/>
        </pc:sldMkLst>
      </pc:sldChg>
      <pc:sldChg chg="modSp add mod">
        <pc:chgData name="Tural Hajiyev" userId="d011716554728b4e" providerId="LiveId" clId="{00DFD9B2-CD68-4AFC-86D0-5D46CEBCFC10}" dt="2022-04-08T07:36:45.917" v="6532" actId="1076"/>
        <pc:sldMkLst>
          <pc:docMk/>
          <pc:sldMk cId="2659386836" sldId="291"/>
        </pc:sldMkLst>
        <pc:spChg chg="mod">
          <ac:chgData name="Tural Hajiyev" userId="d011716554728b4e" providerId="LiveId" clId="{00DFD9B2-CD68-4AFC-86D0-5D46CEBCFC10}" dt="2022-04-08T07:36:45.917" v="6532" actId="1076"/>
          <ac:spMkLst>
            <pc:docMk/>
            <pc:sldMk cId="2659386836" sldId="291"/>
            <ac:spMk id="14338" creationId="{56887BCD-F3D0-4546-A292-991E85A91EB2}"/>
          </ac:spMkLst>
        </pc:spChg>
      </pc:sldChg>
      <pc:sldChg chg="modSp add mod">
        <pc:chgData name="Tural Hajiyev" userId="d011716554728b4e" providerId="LiveId" clId="{00DFD9B2-CD68-4AFC-86D0-5D46CEBCFC10}" dt="2022-04-08T07:39:03.793" v="6551" actId="20577"/>
        <pc:sldMkLst>
          <pc:docMk/>
          <pc:sldMk cId="1452930846" sldId="292"/>
        </pc:sldMkLst>
        <pc:spChg chg="mod">
          <ac:chgData name="Tural Hajiyev" userId="d011716554728b4e" providerId="LiveId" clId="{00DFD9B2-CD68-4AFC-86D0-5D46CEBCFC10}" dt="2022-04-08T07:39:03.793" v="6551" actId="20577"/>
          <ac:spMkLst>
            <pc:docMk/>
            <pc:sldMk cId="1452930846" sldId="292"/>
            <ac:spMk id="14338" creationId="{56887BCD-F3D0-4546-A292-991E85A91EB2}"/>
          </ac:spMkLst>
        </pc:spChg>
      </pc:sldChg>
      <pc:sldChg chg="modSp add mod">
        <pc:chgData name="Tural Hajiyev" userId="d011716554728b4e" providerId="LiveId" clId="{00DFD9B2-CD68-4AFC-86D0-5D46CEBCFC10}" dt="2022-04-08T00:55:18.884" v="5529" actId="20577"/>
        <pc:sldMkLst>
          <pc:docMk/>
          <pc:sldMk cId="2842364649" sldId="293"/>
        </pc:sldMkLst>
        <pc:spChg chg="mod">
          <ac:chgData name="Tural Hajiyev" userId="d011716554728b4e" providerId="LiveId" clId="{00DFD9B2-CD68-4AFC-86D0-5D46CEBCFC10}" dt="2022-04-08T00:55:18.884" v="5529" actId="20577"/>
          <ac:spMkLst>
            <pc:docMk/>
            <pc:sldMk cId="2842364649" sldId="293"/>
            <ac:spMk id="14338" creationId="{56887BCD-F3D0-4546-A292-991E85A91EB2}"/>
          </ac:spMkLst>
        </pc:spChg>
      </pc:sldChg>
      <pc:sldChg chg="modSp add mod">
        <pc:chgData name="Tural Hajiyev" userId="d011716554728b4e" providerId="LiveId" clId="{00DFD9B2-CD68-4AFC-86D0-5D46CEBCFC10}" dt="2022-04-08T07:44:50.188" v="6562" actId="20577"/>
        <pc:sldMkLst>
          <pc:docMk/>
          <pc:sldMk cId="2065521450" sldId="294"/>
        </pc:sldMkLst>
        <pc:spChg chg="mod">
          <ac:chgData name="Tural Hajiyev" userId="d011716554728b4e" providerId="LiveId" clId="{00DFD9B2-CD68-4AFC-86D0-5D46CEBCFC10}" dt="2022-04-08T07:44:50.188" v="6562" actId="20577"/>
          <ac:spMkLst>
            <pc:docMk/>
            <pc:sldMk cId="2065521450" sldId="294"/>
            <ac:spMk id="14338" creationId="{56887BCD-F3D0-4546-A292-991E85A91EB2}"/>
          </ac:spMkLst>
        </pc:spChg>
      </pc:sldChg>
      <pc:sldChg chg="addSp delSp modSp add mod">
        <pc:chgData name="Tural Hajiyev" userId="d011716554728b4e" providerId="LiveId" clId="{00DFD9B2-CD68-4AFC-86D0-5D46CEBCFC10}" dt="2022-04-08T01:08:03.825" v="6365" actId="1076"/>
        <pc:sldMkLst>
          <pc:docMk/>
          <pc:sldMk cId="483393482" sldId="295"/>
        </pc:sldMkLst>
        <pc:spChg chg="del mod">
          <ac:chgData name="Tural Hajiyev" userId="d011716554728b4e" providerId="LiveId" clId="{00DFD9B2-CD68-4AFC-86D0-5D46CEBCFC10}" dt="2022-04-08T01:07:58.039" v="6364" actId="22"/>
          <ac:spMkLst>
            <pc:docMk/>
            <pc:sldMk cId="483393482" sldId="295"/>
            <ac:spMk id="14338" creationId="{56887BCD-F3D0-4546-A292-991E85A91EB2}"/>
          </ac:spMkLst>
        </pc:spChg>
        <pc:picChg chg="add del">
          <ac:chgData name="Tural Hajiyev" userId="d011716554728b4e" providerId="LiveId" clId="{00DFD9B2-CD68-4AFC-86D0-5D46CEBCFC10}" dt="2022-04-08T01:07:45.140" v="6363" actId="22"/>
          <ac:picMkLst>
            <pc:docMk/>
            <pc:sldMk cId="483393482" sldId="295"/>
            <ac:picMk id="3" creationId="{A0285F45-EE8D-4E4D-BDEE-254D385A4760}"/>
          </ac:picMkLst>
        </pc:picChg>
        <pc:picChg chg="add mod ord">
          <ac:chgData name="Tural Hajiyev" userId="d011716554728b4e" providerId="LiveId" clId="{00DFD9B2-CD68-4AFC-86D0-5D46CEBCFC10}" dt="2022-04-08T01:08:03.825" v="6365" actId="1076"/>
          <ac:picMkLst>
            <pc:docMk/>
            <pc:sldMk cId="483393482" sldId="295"/>
            <ac:picMk id="5" creationId="{1467E511-EFC7-4F5D-8B7B-FC72684D3ED9}"/>
          </ac:picMkLst>
        </pc:picChg>
      </pc:sldChg>
      <pc:sldChg chg="addSp delSp modSp add mod">
        <pc:chgData name="Tural Hajiyev" userId="d011716554728b4e" providerId="LiveId" clId="{00DFD9B2-CD68-4AFC-86D0-5D46CEBCFC10}" dt="2022-04-08T01:22:32.270" v="6450" actId="1076"/>
        <pc:sldMkLst>
          <pc:docMk/>
          <pc:sldMk cId="4225616886" sldId="296"/>
        </pc:sldMkLst>
        <pc:spChg chg="add del mod">
          <ac:chgData name="Tural Hajiyev" userId="d011716554728b4e" providerId="LiveId" clId="{00DFD9B2-CD68-4AFC-86D0-5D46CEBCFC10}" dt="2022-04-08T01:22:26.315" v="6448" actId="22"/>
          <ac:spMkLst>
            <pc:docMk/>
            <pc:sldMk cId="4225616886" sldId="296"/>
            <ac:spMk id="2" creationId="{38EC9EFF-941F-4C0E-BC86-02AE6AFC6171}"/>
          </ac:spMkLst>
        </pc:spChg>
        <pc:spChg chg="del">
          <ac:chgData name="Tural Hajiyev" userId="d011716554728b4e" providerId="LiveId" clId="{00DFD9B2-CD68-4AFC-86D0-5D46CEBCFC10}" dt="2022-04-08T01:11:49.882" v="6447" actId="478"/>
          <ac:spMkLst>
            <pc:docMk/>
            <pc:sldMk cId="4225616886" sldId="296"/>
            <ac:spMk id="14338" creationId="{56887BCD-F3D0-4546-A292-991E85A91EB2}"/>
          </ac:spMkLst>
        </pc:spChg>
        <pc:picChg chg="add mod ord">
          <ac:chgData name="Tural Hajiyev" userId="d011716554728b4e" providerId="LiveId" clId="{00DFD9B2-CD68-4AFC-86D0-5D46CEBCFC10}" dt="2022-04-08T01:22:32.270" v="6450" actId="1076"/>
          <ac:picMkLst>
            <pc:docMk/>
            <pc:sldMk cId="4225616886" sldId="296"/>
            <ac:picMk id="4" creationId="{AB7A037D-C906-4460-97C2-7B509326310E}"/>
          </ac:picMkLst>
        </pc:picChg>
      </pc:sldChg>
      <pc:sldChg chg="addSp delSp modSp add mod ord">
        <pc:chgData name="Tural Hajiyev" userId="d011716554728b4e" providerId="LiveId" clId="{00DFD9B2-CD68-4AFC-86D0-5D46CEBCFC10}" dt="2022-04-08T01:24:52.303" v="6462"/>
        <pc:sldMkLst>
          <pc:docMk/>
          <pc:sldMk cId="1192143140" sldId="297"/>
        </pc:sldMkLst>
        <pc:spChg chg="add del mod">
          <ac:chgData name="Tural Hajiyev" userId="d011716554728b4e" providerId="LiveId" clId="{00DFD9B2-CD68-4AFC-86D0-5D46CEBCFC10}" dt="2022-04-08T01:24:31.948" v="6457" actId="478"/>
          <ac:spMkLst>
            <pc:docMk/>
            <pc:sldMk cId="1192143140" sldId="297"/>
            <ac:spMk id="2" creationId="{F8186663-B150-4E8C-A97A-5FD50C00B40D}"/>
          </ac:spMkLst>
        </pc:spChg>
        <pc:spChg chg="mod">
          <ac:chgData name="Tural Hajiyev" userId="d011716554728b4e" providerId="LiveId" clId="{00DFD9B2-CD68-4AFC-86D0-5D46CEBCFC10}" dt="2022-04-08T01:24:52.303" v="6462"/>
          <ac:spMkLst>
            <pc:docMk/>
            <pc:sldMk cId="1192143140" sldId="297"/>
            <ac:spMk id="14340" creationId="{A0D59D9A-0B96-4CFB-BFDE-3929C861B03D}"/>
          </ac:spMkLst>
        </pc:spChg>
        <pc:picChg chg="del">
          <ac:chgData name="Tural Hajiyev" userId="d011716554728b4e" providerId="LiveId" clId="{00DFD9B2-CD68-4AFC-86D0-5D46CEBCFC10}" dt="2022-04-08T01:24:28.491" v="6454" actId="478"/>
          <ac:picMkLst>
            <pc:docMk/>
            <pc:sldMk cId="1192143140" sldId="297"/>
            <ac:picMk id="4" creationId="{AB7A037D-C906-4460-97C2-7B509326310E}"/>
          </ac:picMkLst>
        </pc:picChg>
        <pc:picChg chg="add mod">
          <ac:chgData name="Tural Hajiyev" userId="d011716554728b4e" providerId="LiveId" clId="{00DFD9B2-CD68-4AFC-86D0-5D46CEBCFC10}" dt="2022-04-08T01:24:43.267" v="6461" actId="14100"/>
          <ac:picMkLst>
            <pc:docMk/>
            <pc:sldMk cId="1192143140" sldId="297"/>
            <ac:picMk id="5" creationId="{2FDDAB94-D664-4051-910D-798C867EBEB3}"/>
          </ac:picMkLst>
        </pc:picChg>
      </pc:sldChg>
      <pc:sldChg chg="addSp delSp modSp add mod">
        <pc:chgData name="Tural Hajiyev" userId="d011716554728b4e" providerId="LiveId" clId="{00DFD9B2-CD68-4AFC-86D0-5D46CEBCFC10}" dt="2022-04-08T01:25:17.565" v="6468" actId="1076"/>
        <pc:sldMkLst>
          <pc:docMk/>
          <pc:sldMk cId="493741792" sldId="298"/>
        </pc:sldMkLst>
        <pc:spChg chg="mod">
          <ac:chgData name="Tural Hajiyev" userId="d011716554728b4e" providerId="LiveId" clId="{00DFD9B2-CD68-4AFC-86D0-5D46CEBCFC10}" dt="2022-04-08T01:25:00.497" v="6464"/>
          <ac:spMkLst>
            <pc:docMk/>
            <pc:sldMk cId="493741792" sldId="298"/>
            <ac:spMk id="14340" creationId="{A0D59D9A-0B96-4CFB-BFDE-3929C861B03D}"/>
          </ac:spMkLst>
        </pc:spChg>
        <pc:picChg chg="add mod">
          <ac:chgData name="Tural Hajiyev" userId="d011716554728b4e" providerId="LiveId" clId="{00DFD9B2-CD68-4AFC-86D0-5D46CEBCFC10}" dt="2022-04-08T01:25:17.565" v="6468" actId="1076"/>
          <ac:picMkLst>
            <pc:docMk/>
            <pc:sldMk cId="493741792" sldId="298"/>
            <ac:picMk id="3" creationId="{CBF98976-B803-4863-8B89-D89AA3B258C5}"/>
          </ac:picMkLst>
        </pc:picChg>
        <pc:picChg chg="del">
          <ac:chgData name="Tural Hajiyev" userId="d011716554728b4e" providerId="LiveId" clId="{00DFD9B2-CD68-4AFC-86D0-5D46CEBCFC10}" dt="2022-04-08T01:25:14.061" v="6465" actId="478"/>
          <ac:picMkLst>
            <pc:docMk/>
            <pc:sldMk cId="493741792" sldId="298"/>
            <ac:picMk id="5" creationId="{2FDDAB94-D664-4051-910D-798C867EBEB3}"/>
          </ac:picMkLst>
        </pc:picChg>
      </pc:sldChg>
      <pc:sldChg chg="delSp add del mod">
        <pc:chgData name="Tural Hajiyev" userId="d011716554728b4e" providerId="LiveId" clId="{00DFD9B2-CD68-4AFC-86D0-5D46CEBCFC10}" dt="2022-04-08T01:25:48.678" v="6472" actId="47"/>
        <pc:sldMkLst>
          <pc:docMk/>
          <pc:sldMk cId="1608535786" sldId="299"/>
        </pc:sldMkLst>
        <pc:picChg chg="del">
          <ac:chgData name="Tural Hajiyev" userId="d011716554728b4e" providerId="LiveId" clId="{00DFD9B2-CD68-4AFC-86D0-5D46CEBCFC10}" dt="2022-04-08T01:25:43.826" v="6470" actId="478"/>
          <ac:picMkLst>
            <pc:docMk/>
            <pc:sldMk cId="1608535786" sldId="299"/>
            <ac:picMk id="5" creationId="{2FDDAB94-D664-4051-910D-798C867EBEB3}"/>
          </ac:picMkLst>
        </pc:picChg>
      </pc:sldChg>
      <pc:sldChg chg="addSp delSp modSp add mod">
        <pc:chgData name="Tural Hajiyev" userId="d011716554728b4e" providerId="LiveId" clId="{00DFD9B2-CD68-4AFC-86D0-5D46CEBCFC10}" dt="2022-04-08T01:29:29.603" v="6485" actId="1076"/>
        <pc:sldMkLst>
          <pc:docMk/>
          <pc:sldMk cId="1845632072" sldId="300"/>
        </pc:sldMkLst>
        <pc:spChg chg="del">
          <ac:chgData name="Tural Hajiyev" userId="d011716554728b4e" providerId="LiveId" clId="{00DFD9B2-CD68-4AFC-86D0-5D46CEBCFC10}" dt="2022-04-08T01:29:22.828" v="6481" actId="478"/>
          <ac:spMkLst>
            <pc:docMk/>
            <pc:sldMk cId="1845632072" sldId="300"/>
            <ac:spMk id="14338" creationId="{56887BCD-F3D0-4546-A292-991E85A91EB2}"/>
          </ac:spMkLst>
        </pc:spChg>
        <pc:picChg chg="add mod">
          <ac:chgData name="Tural Hajiyev" userId="d011716554728b4e" providerId="LiveId" clId="{00DFD9B2-CD68-4AFC-86D0-5D46CEBCFC10}" dt="2022-04-08T01:29:29.603" v="6485" actId="1076"/>
          <ac:picMkLst>
            <pc:docMk/>
            <pc:sldMk cId="1845632072" sldId="300"/>
            <ac:picMk id="3" creationId="{40F0679B-490C-4E50-861A-36083B219E8F}"/>
          </ac:picMkLst>
        </pc:picChg>
      </pc:sldChg>
      <pc:sldChg chg="modSp add del mod">
        <pc:chgData name="Tural Hajiyev" userId="d011716554728b4e" providerId="LiveId" clId="{00DFD9B2-CD68-4AFC-86D0-5D46CEBCFC10}" dt="2022-04-08T01:28:56.128" v="6478" actId="47"/>
        <pc:sldMkLst>
          <pc:docMk/>
          <pc:sldMk cId="2865340237" sldId="300"/>
        </pc:sldMkLst>
        <pc:spChg chg="mod">
          <ac:chgData name="Tural Hajiyev" userId="d011716554728b4e" providerId="LiveId" clId="{00DFD9B2-CD68-4AFC-86D0-5D46CEBCFC10}" dt="2022-04-08T01:25:50.014" v="6473" actId="21"/>
          <ac:spMkLst>
            <pc:docMk/>
            <pc:sldMk cId="2865340237" sldId="300"/>
            <ac:spMk id="14338" creationId="{56887BCD-F3D0-4546-A292-991E85A91EB2}"/>
          </ac:spMkLst>
        </pc:spChg>
        <pc:spChg chg="mod">
          <ac:chgData name="Tural Hajiyev" userId="d011716554728b4e" providerId="LiveId" clId="{00DFD9B2-CD68-4AFC-86D0-5D46CEBCFC10}" dt="2022-04-08T01:25:52.628" v="6474"/>
          <ac:spMkLst>
            <pc:docMk/>
            <pc:sldMk cId="2865340237" sldId="300"/>
            <ac:spMk id="14340" creationId="{A0D59D9A-0B96-4CFB-BFDE-3929C861B03D}"/>
          </ac:spMkLst>
        </pc:spChg>
      </pc:sldChg>
      <pc:sldChg chg="add del ord">
        <pc:chgData name="Tural Hajiyev" userId="d011716554728b4e" providerId="LiveId" clId="{00DFD9B2-CD68-4AFC-86D0-5D46CEBCFC10}" dt="2022-04-08T01:28:57.441" v="6479" actId="47"/>
        <pc:sldMkLst>
          <pc:docMk/>
          <pc:sldMk cId="2358784039" sldId="301"/>
        </pc:sldMkLst>
      </pc:sldChg>
      <pc:sldChg chg="modSp add mod">
        <pc:chgData name="Tural Hajiyev" userId="d011716554728b4e" providerId="LiveId" clId="{00DFD9B2-CD68-4AFC-86D0-5D46CEBCFC10}" dt="2022-04-08T07:59:14.729" v="6837" actId="20577"/>
        <pc:sldMkLst>
          <pc:docMk/>
          <pc:sldMk cId="2805009584" sldId="301"/>
        </pc:sldMkLst>
        <pc:spChg chg="mod">
          <ac:chgData name="Tural Hajiyev" userId="d011716554728b4e" providerId="LiveId" clId="{00DFD9B2-CD68-4AFC-86D0-5D46CEBCFC10}" dt="2022-04-08T07:59:14.729" v="6837" actId="20577"/>
          <ac:spMkLst>
            <pc:docMk/>
            <pc:sldMk cId="2805009584" sldId="301"/>
            <ac:spMk id="14338" creationId="{56887BCD-F3D0-4546-A292-991E85A91EB2}"/>
          </ac:spMkLst>
        </pc:spChg>
        <pc:spChg chg="mod">
          <ac:chgData name="Tural Hajiyev" userId="d011716554728b4e" providerId="LiveId" clId="{00DFD9B2-CD68-4AFC-86D0-5D46CEBCFC10}" dt="2022-04-08T07:55:59.972" v="6587"/>
          <ac:spMkLst>
            <pc:docMk/>
            <pc:sldMk cId="2805009584" sldId="301"/>
            <ac:spMk id="14340" creationId="{A0D59D9A-0B96-4CFB-BFDE-3929C861B03D}"/>
          </ac:spMkLst>
        </pc:spChg>
      </pc:sldChg>
      <pc:sldChg chg="addSp delSp add del mod">
        <pc:chgData name="Tural Hajiyev" userId="d011716554728b4e" providerId="LiveId" clId="{00DFD9B2-CD68-4AFC-86D0-5D46CEBCFC10}" dt="2022-04-08T07:55:52.392" v="6585" actId="47"/>
        <pc:sldMkLst>
          <pc:docMk/>
          <pc:sldMk cId="3350880035" sldId="301"/>
        </pc:sldMkLst>
        <pc:picChg chg="add del">
          <ac:chgData name="Tural Hajiyev" userId="d011716554728b4e" providerId="LiveId" clId="{00DFD9B2-CD68-4AFC-86D0-5D46CEBCFC10}" dt="2022-04-08T07:55:48.879" v="6584" actId="478"/>
          <ac:picMkLst>
            <pc:docMk/>
            <pc:sldMk cId="3350880035" sldId="301"/>
            <ac:picMk id="3" creationId="{40F0679B-490C-4E50-861A-36083B219E8F}"/>
          </ac:picMkLst>
        </pc:picChg>
      </pc:sldChg>
      <pc:sldChg chg="addSp delSp modSp add mod ord">
        <pc:chgData name="Tural Hajiyev" userId="d011716554728b4e" providerId="LiveId" clId="{00DFD9B2-CD68-4AFC-86D0-5D46CEBCFC10}" dt="2022-04-08T08:01:48.740" v="6847" actId="1076"/>
        <pc:sldMkLst>
          <pc:docMk/>
          <pc:sldMk cId="4060054930" sldId="302"/>
        </pc:sldMkLst>
        <pc:spChg chg="mod">
          <ac:chgData name="Tural Hajiyev" userId="d011716554728b4e" providerId="LiveId" clId="{00DFD9B2-CD68-4AFC-86D0-5D46CEBCFC10}" dt="2022-04-08T08:01:30.979" v="6841"/>
          <ac:spMkLst>
            <pc:docMk/>
            <pc:sldMk cId="4060054930" sldId="302"/>
            <ac:spMk id="14340" creationId="{A0D59D9A-0B96-4CFB-BFDE-3929C861B03D}"/>
          </ac:spMkLst>
        </pc:spChg>
        <pc:picChg chg="del">
          <ac:chgData name="Tural Hajiyev" userId="d011716554728b4e" providerId="LiveId" clId="{00DFD9B2-CD68-4AFC-86D0-5D46CEBCFC10}" dt="2022-04-08T08:01:33.390" v="6842" actId="478"/>
          <ac:picMkLst>
            <pc:docMk/>
            <pc:sldMk cId="4060054930" sldId="302"/>
            <ac:picMk id="3" creationId="{CBF98976-B803-4863-8B89-D89AA3B258C5}"/>
          </ac:picMkLst>
        </pc:picChg>
        <pc:picChg chg="add mod">
          <ac:chgData name="Tural Hajiyev" userId="d011716554728b4e" providerId="LiveId" clId="{00DFD9B2-CD68-4AFC-86D0-5D46CEBCFC10}" dt="2022-04-08T08:01:48.740" v="6847" actId="1076"/>
          <ac:picMkLst>
            <pc:docMk/>
            <pc:sldMk cId="4060054930" sldId="302"/>
            <ac:picMk id="4" creationId="{AA1C7A6E-2DAF-4837-B7C8-890D7EBAE116}"/>
          </ac:picMkLst>
        </pc:picChg>
      </pc:sldChg>
      <pc:sldChg chg="add">
        <pc:chgData name="Tural Hajiyev" userId="d011716554728b4e" providerId="LiveId" clId="{00DFD9B2-CD68-4AFC-86D0-5D46CEBCFC10}" dt="2022-04-08T08:02:02.853" v="6848"/>
        <pc:sldMkLst>
          <pc:docMk/>
          <pc:sldMk cId="2639495808" sldId="303"/>
        </pc:sldMkLst>
      </pc:sldChg>
      <pc:sldChg chg="addSp delSp modSp add mod">
        <pc:chgData name="Tural Hajiyev" userId="d011716554728b4e" providerId="LiveId" clId="{00DFD9B2-CD68-4AFC-86D0-5D46CEBCFC10}" dt="2022-04-08T08:02:30.136" v="6857" actId="1076"/>
        <pc:sldMkLst>
          <pc:docMk/>
          <pc:sldMk cId="560657325" sldId="304"/>
        </pc:sldMkLst>
        <pc:picChg chg="add mod">
          <ac:chgData name="Tural Hajiyev" userId="d011716554728b4e" providerId="LiveId" clId="{00DFD9B2-CD68-4AFC-86D0-5D46CEBCFC10}" dt="2022-04-08T08:02:30.136" v="6857" actId="1076"/>
          <ac:picMkLst>
            <pc:docMk/>
            <pc:sldMk cId="560657325" sldId="304"/>
            <ac:picMk id="3" creationId="{FF6A7EA4-F7A4-4867-848A-D58A8552018A}"/>
          </ac:picMkLst>
        </pc:picChg>
        <pc:picChg chg="del">
          <ac:chgData name="Tural Hajiyev" userId="d011716554728b4e" providerId="LiveId" clId="{00DFD9B2-CD68-4AFC-86D0-5D46CEBCFC10}" dt="2022-04-08T08:02:22.571" v="6850" actId="478"/>
          <ac:picMkLst>
            <pc:docMk/>
            <pc:sldMk cId="560657325" sldId="304"/>
            <ac:picMk id="4" creationId="{AA1C7A6E-2DAF-4837-B7C8-890D7EBAE116}"/>
          </ac:picMkLst>
        </pc:picChg>
      </pc:sldChg>
      <pc:sldChg chg="addSp delSp modSp add mod">
        <pc:chgData name="Tural Hajiyev" userId="d011716554728b4e" providerId="LiveId" clId="{00DFD9B2-CD68-4AFC-86D0-5D46CEBCFC10}" dt="2022-04-08T08:04:50.815" v="6872" actId="1076"/>
        <pc:sldMkLst>
          <pc:docMk/>
          <pc:sldMk cId="2864563560" sldId="305"/>
        </pc:sldMkLst>
        <pc:spChg chg="mod">
          <ac:chgData name="Tural Hajiyev" userId="d011716554728b4e" providerId="LiveId" clId="{00DFD9B2-CD68-4AFC-86D0-5D46CEBCFC10}" dt="2022-04-08T08:04:06.295" v="6864" actId="1076"/>
          <ac:spMkLst>
            <pc:docMk/>
            <pc:sldMk cId="2864563560" sldId="305"/>
            <ac:spMk id="14340" creationId="{A0D59D9A-0B96-4CFB-BFDE-3929C861B03D}"/>
          </ac:spMkLst>
        </pc:spChg>
        <pc:picChg chg="del">
          <ac:chgData name="Tural Hajiyev" userId="d011716554728b4e" providerId="LiveId" clId="{00DFD9B2-CD68-4AFC-86D0-5D46CEBCFC10}" dt="2022-04-08T08:03:30.327" v="6859" actId="478"/>
          <ac:picMkLst>
            <pc:docMk/>
            <pc:sldMk cId="2864563560" sldId="305"/>
            <ac:picMk id="3" creationId="{FF6A7EA4-F7A4-4867-848A-D58A8552018A}"/>
          </ac:picMkLst>
        </pc:picChg>
        <pc:picChg chg="add del mod">
          <ac:chgData name="Tural Hajiyev" userId="d011716554728b4e" providerId="LiveId" clId="{00DFD9B2-CD68-4AFC-86D0-5D46CEBCFC10}" dt="2022-04-08T08:04:29.474" v="6867" actId="478"/>
          <ac:picMkLst>
            <pc:docMk/>
            <pc:sldMk cId="2864563560" sldId="305"/>
            <ac:picMk id="4" creationId="{8BB37C79-552D-4961-B98D-D43B74988884}"/>
          </ac:picMkLst>
        </pc:picChg>
        <pc:picChg chg="add mod">
          <ac:chgData name="Tural Hajiyev" userId="d011716554728b4e" providerId="LiveId" clId="{00DFD9B2-CD68-4AFC-86D0-5D46CEBCFC10}" dt="2022-04-08T08:04:50.815" v="6872" actId="1076"/>
          <ac:picMkLst>
            <pc:docMk/>
            <pc:sldMk cId="2864563560" sldId="305"/>
            <ac:picMk id="6" creationId="{A673FD4C-33A3-48D8-B516-A9D9D40AAF72}"/>
          </ac:picMkLst>
        </pc:picChg>
      </pc:sldChg>
      <pc:sldChg chg="add">
        <pc:chgData name="Tural Hajiyev" userId="d011716554728b4e" providerId="LiveId" clId="{00DFD9B2-CD68-4AFC-86D0-5D46CEBCFC10}" dt="2022-04-08T08:04:52.801" v="6873"/>
        <pc:sldMkLst>
          <pc:docMk/>
          <pc:sldMk cId="2308491573" sldId="306"/>
        </pc:sldMkLst>
      </pc:sldChg>
      <pc:sldChg chg="addSp delSp modSp add mod">
        <pc:chgData name="Tural Hajiyev" userId="d011716554728b4e" providerId="LiveId" clId="{00DFD9B2-CD68-4AFC-86D0-5D46CEBCFC10}" dt="2022-04-08T08:06:36.754" v="6880" actId="22"/>
        <pc:sldMkLst>
          <pc:docMk/>
          <pc:sldMk cId="2678074884" sldId="307"/>
        </pc:sldMkLst>
        <pc:picChg chg="add mod">
          <ac:chgData name="Tural Hajiyev" userId="d011716554728b4e" providerId="LiveId" clId="{00DFD9B2-CD68-4AFC-86D0-5D46CEBCFC10}" dt="2022-04-08T08:05:44.930" v="6878" actId="1076"/>
          <ac:picMkLst>
            <pc:docMk/>
            <pc:sldMk cId="2678074884" sldId="307"/>
            <ac:picMk id="3" creationId="{540332BB-BACF-4669-902B-0A2C68FF2083}"/>
          </ac:picMkLst>
        </pc:picChg>
        <pc:picChg chg="add del">
          <ac:chgData name="Tural Hajiyev" userId="d011716554728b4e" providerId="LiveId" clId="{00DFD9B2-CD68-4AFC-86D0-5D46CEBCFC10}" dt="2022-04-08T08:06:36.754" v="6880" actId="22"/>
          <ac:picMkLst>
            <pc:docMk/>
            <pc:sldMk cId="2678074884" sldId="307"/>
            <ac:picMk id="5" creationId="{887B1FE8-3B28-4BC7-8E39-956F2E68B767}"/>
          </ac:picMkLst>
        </pc:picChg>
        <pc:picChg chg="del">
          <ac:chgData name="Tural Hajiyev" userId="d011716554728b4e" providerId="LiveId" clId="{00DFD9B2-CD68-4AFC-86D0-5D46CEBCFC10}" dt="2022-04-08T08:05:24.273" v="6875" actId="478"/>
          <ac:picMkLst>
            <pc:docMk/>
            <pc:sldMk cId="2678074884" sldId="307"/>
            <ac:picMk id="6" creationId="{A673FD4C-33A3-48D8-B516-A9D9D40AAF72}"/>
          </ac:picMkLst>
        </pc:picChg>
      </pc:sldChg>
      <pc:sldChg chg="addSp delSp modSp add mod modClrScheme chgLayout">
        <pc:chgData name="Tural Hajiyev" userId="d011716554728b4e" providerId="LiveId" clId="{00DFD9B2-CD68-4AFC-86D0-5D46CEBCFC10}" dt="2022-04-08T08:08:41.804" v="7156" actId="1076"/>
        <pc:sldMkLst>
          <pc:docMk/>
          <pc:sldMk cId="2356340061" sldId="308"/>
        </pc:sldMkLst>
        <pc:spChg chg="add del mod">
          <ac:chgData name="Tural Hajiyev" userId="d011716554728b4e" providerId="LiveId" clId="{00DFD9B2-CD68-4AFC-86D0-5D46CEBCFC10}" dt="2022-04-08T08:08:35.536" v="7152" actId="26606"/>
          <ac:spMkLst>
            <pc:docMk/>
            <pc:sldMk cId="2356340061" sldId="308"/>
            <ac:spMk id="73" creationId="{9311252D-715B-F35B-8ED9-54795CC11B16}"/>
          </ac:spMkLst>
        </pc:spChg>
        <pc:spChg chg="add del mod">
          <ac:chgData name="Tural Hajiyev" userId="d011716554728b4e" providerId="LiveId" clId="{00DFD9B2-CD68-4AFC-86D0-5D46CEBCFC10}" dt="2022-04-08T08:08:35.536" v="7152" actId="26606"/>
          <ac:spMkLst>
            <pc:docMk/>
            <pc:sldMk cId="2356340061" sldId="308"/>
            <ac:spMk id="75" creationId="{072C5501-1773-800E-7E59-9699CB637DB1}"/>
          </ac:spMkLst>
        </pc:spChg>
        <pc:spChg chg="add del mod">
          <ac:chgData name="Tural Hajiyev" userId="d011716554728b4e" providerId="LiveId" clId="{00DFD9B2-CD68-4AFC-86D0-5D46CEBCFC10}" dt="2022-04-08T08:08:35.536" v="7152" actId="26606"/>
          <ac:spMkLst>
            <pc:docMk/>
            <pc:sldMk cId="2356340061" sldId="308"/>
            <ac:spMk id="77" creationId="{A9267BDF-3A36-3F86-F3ED-1E2C47D6660D}"/>
          </ac:spMkLst>
        </pc:spChg>
        <pc:spChg chg="mod ord">
          <ac:chgData name="Tural Hajiyev" userId="d011716554728b4e" providerId="LiveId" clId="{00DFD9B2-CD68-4AFC-86D0-5D46CEBCFC10}" dt="2022-04-08T08:08:35.536" v="7152" actId="26606"/>
          <ac:spMkLst>
            <pc:docMk/>
            <pc:sldMk cId="2356340061" sldId="308"/>
            <ac:spMk id="14340" creationId="{A0D59D9A-0B96-4CFB-BFDE-3929C861B03D}"/>
          </ac:spMkLst>
        </pc:spChg>
        <pc:picChg chg="del">
          <ac:chgData name="Tural Hajiyev" userId="d011716554728b4e" providerId="LiveId" clId="{00DFD9B2-CD68-4AFC-86D0-5D46CEBCFC10}" dt="2022-04-08T08:08:23.693" v="7149" actId="478"/>
          <ac:picMkLst>
            <pc:docMk/>
            <pc:sldMk cId="2356340061" sldId="308"/>
            <ac:picMk id="3" creationId="{540332BB-BACF-4669-902B-0A2C68FF2083}"/>
          </ac:picMkLst>
        </pc:picChg>
        <pc:picChg chg="add mod">
          <ac:chgData name="Tural Hajiyev" userId="d011716554728b4e" providerId="LiveId" clId="{00DFD9B2-CD68-4AFC-86D0-5D46CEBCFC10}" dt="2022-04-08T08:08:41.804" v="7156" actId="1076"/>
          <ac:picMkLst>
            <pc:docMk/>
            <pc:sldMk cId="2356340061" sldId="308"/>
            <ac:picMk id="4" creationId="{8B30DC65-AC7D-4988-A5F5-DFDE12EABAAE}"/>
          </ac:picMkLst>
        </pc:picChg>
      </pc:sldChg>
      <pc:sldChg chg="modSp add mod">
        <pc:chgData name="Tural Hajiyev" userId="d011716554728b4e" providerId="LiveId" clId="{00DFD9B2-CD68-4AFC-86D0-5D46CEBCFC10}" dt="2022-04-08T08:07:51.431" v="7139" actId="20577"/>
        <pc:sldMkLst>
          <pc:docMk/>
          <pc:sldMk cId="2425109819" sldId="309"/>
        </pc:sldMkLst>
        <pc:spChg chg="mod">
          <ac:chgData name="Tural Hajiyev" userId="d011716554728b4e" providerId="LiveId" clId="{00DFD9B2-CD68-4AFC-86D0-5D46CEBCFC10}" dt="2022-04-08T08:07:51.431" v="7139" actId="20577"/>
          <ac:spMkLst>
            <pc:docMk/>
            <pc:sldMk cId="2425109819" sldId="309"/>
            <ac:spMk id="14338" creationId="{56887BCD-F3D0-4546-A292-991E85A91EB2}"/>
          </ac:spMkLst>
        </pc:spChg>
        <pc:spChg chg="mod">
          <ac:chgData name="Tural Hajiyev" userId="d011716554728b4e" providerId="LiveId" clId="{00DFD9B2-CD68-4AFC-86D0-5D46CEBCFC10}" dt="2022-04-08T08:06:52.102" v="6900" actId="20577"/>
          <ac:spMkLst>
            <pc:docMk/>
            <pc:sldMk cId="2425109819" sldId="309"/>
            <ac:spMk id="14340" creationId="{A0D59D9A-0B96-4CFB-BFDE-3929C861B03D}"/>
          </ac:spMkLst>
        </pc:spChg>
      </pc:sldChg>
      <pc:sldChg chg="addSp delSp modSp add mod ord modClrScheme chgLayout">
        <pc:chgData name="Tural Hajiyev" userId="d011716554728b4e" providerId="LiveId" clId="{00DFD9B2-CD68-4AFC-86D0-5D46CEBCFC10}" dt="2022-04-08T08:08:22.184" v="7148"/>
        <pc:sldMkLst>
          <pc:docMk/>
          <pc:sldMk cId="1630965977" sldId="310"/>
        </pc:sldMkLst>
        <pc:spChg chg="add del mod">
          <ac:chgData name="Tural Hajiyev" userId="d011716554728b4e" providerId="LiveId" clId="{00DFD9B2-CD68-4AFC-86D0-5D46CEBCFC10}" dt="2022-04-08T08:08:12.833" v="7144" actId="26606"/>
          <ac:spMkLst>
            <pc:docMk/>
            <pc:sldMk cId="1630965977" sldId="310"/>
            <ac:spMk id="73" creationId="{99CAF5EA-23E6-771C-A7E7-885F1409F656}"/>
          </ac:spMkLst>
        </pc:spChg>
        <pc:spChg chg="add del mod">
          <ac:chgData name="Tural Hajiyev" userId="d011716554728b4e" providerId="LiveId" clId="{00DFD9B2-CD68-4AFC-86D0-5D46CEBCFC10}" dt="2022-04-08T08:08:12.833" v="7144" actId="26606"/>
          <ac:spMkLst>
            <pc:docMk/>
            <pc:sldMk cId="1630965977" sldId="310"/>
            <ac:spMk id="75" creationId="{07F158D7-7C62-9F55-7D03-8B6F04220CD2}"/>
          </ac:spMkLst>
        </pc:spChg>
        <pc:spChg chg="add del mod">
          <ac:chgData name="Tural Hajiyev" userId="d011716554728b4e" providerId="LiveId" clId="{00DFD9B2-CD68-4AFC-86D0-5D46CEBCFC10}" dt="2022-04-08T08:08:12.833" v="7144" actId="26606"/>
          <ac:spMkLst>
            <pc:docMk/>
            <pc:sldMk cId="1630965977" sldId="310"/>
            <ac:spMk id="77" creationId="{59BEFD7E-4E17-9F62-4E08-2A26E7D2C599}"/>
          </ac:spMkLst>
        </pc:spChg>
        <pc:spChg chg="mod ord">
          <ac:chgData name="Tural Hajiyev" userId="d011716554728b4e" providerId="LiveId" clId="{00DFD9B2-CD68-4AFC-86D0-5D46CEBCFC10}" dt="2022-04-08T08:08:12.833" v="7144" actId="26606"/>
          <ac:spMkLst>
            <pc:docMk/>
            <pc:sldMk cId="1630965977" sldId="310"/>
            <ac:spMk id="14340" creationId="{A0D59D9A-0B96-4CFB-BFDE-3929C861B03D}"/>
          </ac:spMkLst>
        </pc:spChg>
        <pc:picChg chg="del">
          <ac:chgData name="Tural Hajiyev" userId="d011716554728b4e" providerId="LiveId" clId="{00DFD9B2-CD68-4AFC-86D0-5D46CEBCFC10}" dt="2022-04-08T08:07:58.148" v="7141" actId="478"/>
          <ac:picMkLst>
            <pc:docMk/>
            <pc:sldMk cId="1630965977" sldId="310"/>
            <ac:picMk id="3" creationId="{540332BB-BACF-4669-902B-0A2C68FF2083}"/>
          </ac:picMkLst>
        </pc:picChg>
        <pc:picChg chg="add mod">
          <ac:chgData name="Tural Hajiyev" userId="d011716554728b4e" providerId="LiveId" clId="{00DFD9B2-CD68-4AFC-86D0-5D46CEBCFC10}" dt="2022-04-08T08:08:16.809" v="7146" actId="1076"/>
          <ac:picMkLst>
            <pc:docMk/>
            <pc:sldMk cId="1630965977" sldId="310"/>
            <ac:picMk id="4" creationId="{9B7740C9-26C6-4ADB-A675-E327F39ADD3D}"/>
          </ac:picMkLst>
        </pc:picChg>
      </pc:sldChg>
      <pc:sldChg chg="modSp add mod ord">
        <pc:chgData name="Tural Hajiyev" userId="d011716554728b4e" providerId="LiveId" clId="{00DFD9B2-CD68-4AFC-86D0-5D46CEBCFC10}" dt="2022-04-08T08:12:40.111" v="7687" actId="1076"/>
        <pc:sldMkLst>
          <pc:docMk/>
          <pc:sldMk cId="1483004742" sldId="311"/>
        </pc:sldMkLst>
        <pc:spChg chg="mod">
          <ac:chgData name="Tural Hajiyev" userId="d011716554728b4e" providerId="LiveId" clId="{00DFD9B2-CD68-4AFC-86D0-5D46CEBCFC10}" dt="2022-04-08T08:12:40.111" v="7687" actId="1076"/>
          <ac:spMkLst>
            <pc:docMk/>
            <pc:sldMk cId="1483004742" sldId="311"/>
            <ac:spMk id="14338" creationId="{56887BCD-F3D0-4546-A292-991E85A91EB2}"/>
          </ac:spMkLst>
        </pc:spChg>
        <pc:spChg chg="mod">
          <ac:chgData name="Tural Hajiyev" userId="d011716554728b4e" providerId="LiveId" clId="{00DFD9B2-CD68-4AFC-86D0-5D46CEBCFC10}" dt="2022-04-08T08:09:07.039" v="7160"/>
          <ac:spMkLst>
            <pc:docMk/>
            <pc:sldMk cId="1483004742" sldId="311"/>
            <ac:spMk id="14340" creationId="{A0D59D9A-0B96-4CFB-BFDE-3929C861B03D}"/>
          </ac:spMkLst>
        </pc:spChg>
      </pc:sldChg>
      <pc:sldChg chg="addSp delSp modSp add mod">
        <pc:chgData name="Tural Hajiyev" userId="d011716554728b4e" providerId="LiveId" clId="{00DFD9B2-CD68-4AFC-86D0-5D46CEBCFC10}" dt="2022-04-08T08:11:03.018" v="7459" actId="20577"/>
        <pc:sldMkLst>
          <pc:docMk/>
          <pc:sldMk cId="3959023919" sldId="312"/>
        </pc:sldMkLst>
        <pc:spChg chg="add del">
          <ac:chgData name="Tural Hajiyev" userId="d011716554728b4e" providerId="LiveId" clId="{00DFD9B2-CD68-4AFC-86D0-5D46CEBCFC10}" dt="2022-04-08T08:09:25.407" v="7183" actId="22"/>
          <ac:spMkLst>
            <pc:docMk/>
            <pc:sldMk cId="3959023919" sldId="312"/>
            <ac:spMk id="5" creationId="{84C9C2C1-8FE7-48B6-AC19-561BF07F4A18}"/>
          </ac:spMkLst>
        </pc:spChg>
        <pc:spChg chg="mod">
          <ac:chgData name="Tural Hajiyev" userId="d011716554728b4e" providerId="LiveId" clId="{00DFD9B2-CD68-4AFC-86D0-5D46CEBCFC10}" dt="2022-04-08T08:11:03.018" v="7459" actId="20577"/>
          <ac:spMkLst>
            <pc:docMk/>
            <pc:sldMk cId="3959023919" sldId="312"/>
            <ac:spMk id="14338" creationId="{56887BCD-F3D0-4546-A292-991E85A91EB2}"/>
          </ac:spMkLst>
        </pc:spChg>
        <pc:spChg chg="mod">
          <ac:chgData name="Tural Hajiyev" userId="d011716554728b4e" providerId="LiveId" clId="{00DFD9B2-CD68-4AFC-86D0-5D46CEBCFC10}" dt="2022-04-08T08:09:26.037" v="7184"/>
          <ac:spMkLst>
            <pc:docMk/>
            <pc:sldMk cId="3959023919" sldId="312"/>
            <ac:spMk id="14340" creationId="{A0D59D9A-0B96-4CFB-BFDE-3929C861B03D}"/>
          </ac:spMkLst>
        </pc:spChg>
      </pc:sldChg>
      <pc:sldChg chg="addSp delSp modSp add mod">
        <pc:chgData name="Tural Hajiyev" userId="d011716554728b4e" providerId="LiveId" clId="{00DFD9B2-CD68-4AFC-86D0-5D46CEBCFC10}" dt="2022-04-08T08:13:24.701" v="7727" actId="20577"/>
        <pc:sldMkLst>
          <pc:docMk/>
          <pc:sldMk cId="1151459842" sldId="313"/>
        </pc:sldMkLst>
        <pc:spChg chg="add del mod">
          <ac:chgData name="Tural Hajiyev" userId="d011716554728b4e" providerId="LiveId" clId="{00DFD9B2-CD68-4AFC-86D0-5D46CEBCFC10}" dt="2022-04-08T08:13:03.019" v="7711" actId="478"/>
          <ac:spMkLst>
            <pc:docMk/>
            <pc:sldMk cId="1151459842" sldId="313"/>
            <ac:spMk id="2" creationId="{F992E607-8D91-4C0B-8D08-1517AC1A7C1F}"/>
          </ac:spMkLst>
        </pc:spChg>
        <pc:spChg chg="del mod">
          <ac:chgData name="Tural Hajiyev" userId="d011716554728b4e" providerId="LiveId" clId="{00DFD9B2-CD68-4AFC-86D0-5D46CEBCFC10}" dt="2022-04-08T08:13:01.096" v="7710" actId="478"/>
          <ac:spMkLst>
            <pc:docMk/>
            <pc:sldMk cId="1151459842" sldId="313"/>
            <ac:spMk id="14338" creationId="{56887BCD-F3D0-4546-A292-991E85A91EB2}"/>
          </ac:spMkLst>
        </pc:spChg>
        <pc:spChg chg="mod">
          <ac:chgData name="Tural Hajiyev" userId="d011716554728b4e" providerId="LiveId" clId="{00DFD9B2-CD68-4AFC-86D0-5D46CEBCFC10}" dt="2022-04-08T08:13:24.701" v="7727" actId="20577"/>
          <ac:spMkLst>
            <pc:docMk/>
            <pc:sldMk cId="1151459842" sldId="313"/>
            <ac:spMk id="14340" creationId="{A0D59D9A-0B96-4CFB-BFDE-3929C861B0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318EC8DC-0E43-41F7-BC71-891454D2AF68}"/>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CE6AEB07-2A2D-4E96-B5AA-498705F498AD}"/>
              </a:ext>
            </a:extLst>
          </p:cNvPr>
          <p:cNvSpPr>
            <a:spLocks noGrp="1"/>
          </p:cNvSpPr>
          <p:nvPr>
            <p:ph type="dt" sz="quarter"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09902F34-70A1-447D-8B47-FFA50B9F295D}" type="datetimeFigureOut">
              <a:rPr lang="pl-PL"/>
              <a:pPr>
                <a:defRPr/>
              </a:pPr>
              <a:t>2.06.2022</a:t>
            </a:fld>
            <a:endParaRPr lang="pl-PL"/>
          </a:p>
        </p:txBody>
      </p:sp>
      <p:sp>
        <p:nvSpPr>
          <p:cNvPr id="4" name="Symbol zastępczy stopki 3">
            <a:extLst>
              <a:ext uri="{FF2B5EF4-FFF2-40B4-BE49-F238E27FC236}">
                <a16:creationId xmlns:a16="http://schemas.microsoft.com/office/drawing/2014/main" id="{F8784A8B-6F0C-4258-ABAE-1127333BFC58}"/>
              </a:ext>
            </a:extLst>
          </p:cNvPr>
          <p:cNvSpPr>
            <a:spLocks noGrp="1"/>
          </p:cNvSpPr>
          <p:nvPr>
            <p:ph type="ftr" sz="quarter" idx="2"/>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5" name="Symbol zastępczy numeru slajdu 4">
            <a:extLst>
              <a:ext uri="{FF2B5EF4-FFF2-40B4-BE49-F238E27FC236}">
                <a16:creationId xmlns:a16="http://schemas.microsoft.com/office/drawing/2014/main" id="{2FBCCA29-16A4-4A96-BDD4-6A64AAF7BC11}"/>
              </a:ext>
            </a:extLst>
          </p:cNvPr>
          <p:cNvSpPr>
            <a:spLocks noGrp="1"/>
          </p:cNvSpPr>
          <p:nvPr>
            <p:ph type="sldNum" sz="quarter" idx="3"/>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916961-E44E-49AD-B6B1-23ECC592C55C}" type="slidenum">
              <a:rPr lang="pl-PL" altLang="en-US"/>
              <a:pPr/>
              <a:t>‹#›</a:t>
            </a:fld>
            <a:endParaRPr lang="pl-PL"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CF846CD8-1BA8-4A9B-AB33-F84C966F004F}"/>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5724A6D1-C5C0-4E74-86DE-03D0ABC751B3}"/>
              </a:ext>
            </a:extLst>
          </p:cNvPr>
          <p:cNvSpPr>
            <a:spLocks noGrp="1"/>
          </p:cNvSpPr>
          <p:nvPr>
            <p:ph type="dt"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E3691568-1926-4AFE-945A-657A1A9945C6}" type="datetimeFigureOut">
              <a:rPr lang="pl-PL"/>
              <a:pPr>
                <a:defRPr/>
              </a:pPr>
              <a:t>2.06.2022</a:t>
            </a:fld>
            <a:endParaRPr lang="pl-PL"/>
          </a:p>
        </p:txBody>
      </p:sp>
      <p:sp>
        <p:nvSpPr>
          <p:cNvPr id="4" name="Symbol zastępczy obrazu slajdu 3">
            <a:extLst>
              <a:ext uri="{FF2B5EF4-FFF2-40B4-BE49-F238E27FC236}">
                <a16:creationId xmlns:a16="http://schemas.microsoft.com/office/drawing/2014/main" id="{25426032-5302-4002-BCAA-B2E29A393872}"/>
              </a:ext>
            </a:extLst>
          </p:cNvPr>
          <p:cNvSpPr>
            <a:spLocks noGrp="1" noRot="1" noChangeAspect="1"/>
          </p:cNvSpPr>
          <p:nvPr>
            <p:ph type="sldImg" idx="2"/>
          </p:nvPr>
        </p:nvSpPr>
        <p:spPr>
          <a:xfrm>
            <a:off x="1109663" y="650875"/>
            <a:ext cx="4343400" cy="325755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a:extLst>
              <a:ext uri="{FF2B5EF4-FFF2-40B4-BE49-F238E27FC236}">
                <a16:creationId xmlns:a16="http://schemas.microsoft.com/office/drawing/2014/main" id="{0E21AE47-109A-41E7-94CC-26CC15134484}"/>
              </a:ext>
            </a:extLst>
          </p:cNvPr>
          <p:cNvSpPr>
            <a:spLocks noGrp="1"/>
          </p:cNvSpPr>
          <p:nvPr>
            <p:ph type="body" sz="quarter" idx="3"/>
          </p:nvPr>
        </p:nvSpPr>
        <p:spPr>
          <a:xfrm>
            <a:off x="655638" y="4125913"/>
            <a:ext cx="5251450" cy="3910012"/>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a:extLst>
              <a:ext uri="{FF2B5EF4-FFF2-40B4-BE49-F238E27FC236}">
                <a16:creationId xmlns:a16="http://schemas.microsoft.com/office/drawing/2014/main" id="{EAEBDB59-789E-43EE-B565-439FD4D1B99B}"/>
              </a:ext>
            </a:extLst>
          </p:cNvPr>
          <p:cNvSpPr>
            <a:spLocks noGrp="1"/>
          </p:cNvSpPr>
          <p:nvPr>
            <p:ph type="ftr" sz="quarter" idx="4"/>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7" name="Symbol zastępczy numeru slajdu 6">
            <a:extLst>
              <a:ext uri="{FF2B5EF4-FFF2-40B4-BE49-F238E27FC236}">
                <a16:creationId xmlns:a16="http://schemas.microsoft.com/office/drawing/2014/main" id="{B4547C57-37E1-4666-B120-0F733D221B18}"/>
              </a:ext>
            </a:extLst>
          </p:cNvPr>
          <p:cNvSpPr>
            <a:spLocks noGrp="1"/>
          </p:cNvSpPr>
          <p:nvPr>
            <p:ph type="sldNum" sz="quarter" idx="5"/>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2720238-7FEE-4C5A-AA39-827386B95650}" type="slidenum">
              <a:rPr lang="pl-PL" altLang="en-US"/>
              <a:pPr/>
              <a:t>‹#›</a:t>
            </a:fld>
            <a:endParaRPr lang="pl-PL"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2B68D027-5A86-435B-870F-EE3A11163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ytuł 1">
            <a:extLst>
              <a:ext uri="{FF2B5EF4-FFF2-40B4-BE49-F238E27FC236}">
                <a16:creationId xmlns:a16="http://schemas.microsoft.com/office/drawing/2014/main" id="{179F4EBD-F1F4-4551-AB9F-8E6DDE639835}"/>
              </a:ext>
            </a:extLst>
          </p:cNvPr>
          <p:cNvSpPr txBox="1">
            <a:spLocks/>
          </p:cNvSpPr>
          <p:nvPr/>
        </p:nvSpPr>
        <p:spPr bwMode="auto">
          <a:xfrm>
            <a:off x="290513" y="2420938"/>
            <a:ext cx="86407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lgn="l" rtl="0" eaLnBrk="1" fontAlgn="base" hangingPunct="1">
              <a:spcBef>
                <a:spcPct val="0"/>
              </a:spcBef>
              <a:spcAft>
                <a:spcPct val="0"/>
              </a:spcAft>
              <a:defRPr sz="4000" b="1" cap="all">
                <a:solidFill>
                  <a:schemeClr val="tx1"/>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pPr>
              <a:defRPr/>
            </a:pPr>
            <a:endParaRPr lang="pl-PL" kern="0" dirty="0">
              <a:latin typeface="Calibri" panose="020F0502020204030204" pitchFamily="34" charset="0"/>
            </a:endParaRPr>
          </a:p>
        </p:txBody>
      </p:sp>
      <p:pic>
        <p:nvPicPr>
          <p:cNvPr id="6" name="Obraz 5">
            <a:extLst>
              <a:ext uri="{FF2B5EF4-FFF2-40B4-BE49-F238E27FC236}">
                <a16:creationId xmlns:a16="http://schemas.microsoft.com/office/drawing/2014/main" id="{50EED671-4CD3-43CF-AB42-0066CF0CD2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ymbol zastępczy obrazu 2"/>
          <p:cNvSpPr>
            <a:spLocks noGrp="1"/>
          </p:cNvSpPr>
          <p:nvPr>
            <p:ph type="pic" idx="1"/>
          </p:nvPr>
        </p:nvSpPr>
        <p:spPr>
          <a:xfrm>
            <a:off x="1403648" y="1988840"/>
            <a:ext cx="7614402" cy="47525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tekstu 2"/>
          <p:cNvSpPr>
            <a:spLocks noGrp="1"/>
          </p:cNvSpPr>
          <p:nvPr>
            <p:ph type="body" idx="11"/>
          </p:nvPr>
        </p:nvSpPr>
        <p:spPr>
          <a:xfrm>
            <a:off x="1403648" y="116632"/>
            <a:ext cx="7614402" cy="1728192"/>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2518032"/>
      </p:ext>
    </p:extLst>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41ED56E6-4935-4B10-8FA9-256A4985B4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A9B73D4E-00E7-443E-8E8B-6A2F644BE9DC}"/>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57771EFC-B80E-41C3-82CA-CD3CBBF6F7AC}"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pionowy 1"/>
          <p:cNvSpPr>
            <a:spLocks noGrp="1"/>
          </p:cNvSpPr>
          <p:nvPr>
            <p:ph type="title" orient="vert"/>
          </p:nvPr>
        </p:nvSpPr>
        <p:spPr>
          <a:xfrm>
            <a:off x="6629400" y="116632"/>
            <a:ext cx="2407096" cy="6696744"/>
          </a:xfrm>
        </p:spPr>
        <p:txBody>
          <a:bodyPr vert="eaVert"/>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16632"/>
            <a:ext cx="5721424" cy="6696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28788453"/>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ajd tytułowy">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0448AFD6-E8B1-4F5E-8E52-7E40C8D94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raz 4">
            <a:extLst>
              <a:ext uri="{FF2B5EF4-FFF2-40B4-BE49-F238E27FC236}">
                <a16:creationId xmlns:a16="http://schemas.microsoft.com/office/drawing/2014/main" id="{59D3197C-6824-4B16-AD4E-A1D78A6FCF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ymbol zastępczy tekstu 2"/>
          <p:cNvSpPr>
            <a:spLocks noGrp="1"/>
          </p:cNvSpPr>
          <p:nvPr>
            <p:ph type="body" idx="10"/>
          </p:nvPr>
        </p:nvSpPr>
        <p:spPr>
          <a:xfrm>
            <a:off x="4704169" y="2492896"/>
            <a:ext cx="4313881" cy="1152128"/>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25" name="Symbol zastępczy obrazu 2"/>
          <p:cNvSpPr>
            <a:spLocks noGrp="1"/>
          </p:cNvSpPr>
          <p:nvPr>
            <p:ph type="pic" idx="1"/>
          </p:nvPr>
        </p:nvSpPr>
        <p:spPr>
          <a:xfrm>
            <a:off x="1403648" y="116632"/>
            <a:ext cx="3168352" cy="66247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a:p>
        </p:txBody>
      </p:sp>
      <p:sp>
        <p:nvSpPr>
          <p:cNvPr id="10" name="Symbol zastępczy tekstu 2"/>
          <p:cNvSpPr>
            <a:spLocks noGrp="1"/>
          </p:cNvSpPr>
          <p:nvPr>
            <p:ph type="body" idx="11"/>
          </p:nvPr>
        </p:nvSpPr>
        <p:spPr>
          <a:xfrm>
            <a:off x="4704169" y="116632"/>
            <a:ext cx="4313881" cy="2232248"/>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8" name="Symbol zastępczy zawartości 2"/>
          <p:cNvSpPr>
            <a:spLocks noGrp="1"/>
          </p:cNvSpPr>
          <p:nvPr>
            <p:ph sz="half" idx="12"/>
          </p:nvPr>
        </p:nvSpPr>
        <p:spPr>
          <a:xfrm>
            <a:off x="4704169" y="3861048"/>
            <a:ext cx="4313882" cy="2880320"/>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8227049"/>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E9A5D55F-3200-4702-A19A-3887AD2D4D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B042EA4E-C161-4DAC-BFD4-09CC4BBF3469}"/>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6E45B52F-0FA3-4337-B481-FEAADE07EB19}"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p:txBody>
      </p:sp>
      <p:sp>
        <p:nvSpPr>
          <p:cNvPr id="5" name="Symbol zastępczy zawartości 2"/>
          <p:cNvSpPr>
            <a:spLocks noGrp="1"/>
          </p:cNvSpPr>
          <p:nvPr>
            <p:ph sz="half" idx="1"/>
          </p:nvPr>
        </p:nvSpPr>
        <p:spPr>
          <a:xfrm>
            <a:off x="755575" y="1556792"/>
            <a:ext cx="8262476" cy="5256584"/>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8" name="Symbol zastępczy tekstu 2"/>
          <p:cNvSpPr>
            <a:spLocks noGrp="1"/>
          </p:cNvSpPr>
          <p:nvPr>
            <p:ph type="body" idx="10"/>
          </p:nvPr>
        </p:nvSpPr>
        <p:spPr>
          <a:xfrm>
            <a:off x="755575" y="116632"/>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Symbol zastępczy tekstu 2"/>
          <p:cNvSpPr>
            <a:spLocks noGrp="1"/>
          </p:cNvSpPr>
          <p:nvPr>
            <p:ph type="body" idx="11"/>
          </p:nvPr>
        </p:nvSpPr>
        <p:spPr>
          <a:xfrm>
            <a:off x="755575" y="620688"/>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94032934"/>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1B59A54C-BD4A-4FE6-A3C3-3C6436200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3BBB713A-FF07-4FCA-A386-B69DE3D17BA6}"/>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A747448-081A-454B-ACFD-6DFDD93C49A1}"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8" name="Symbol zastępczy obrazu 2"/>
          <p:cNvSpPr>
            <a:spLocks noGrp="1"/>
          </p:cNvSpPr>
          <p:nvPr>
            <p:ph type="pic" idx="1"/>
          </p:nvPr>
        </p:nvSpPr>
        <p:spPr>
          <a:xfrm>
            <a:off x="755575" y="1844823"/>
            <a:ext cx="3672409" cy="49685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zawartości 2"/>
          <p:cNvSpPr>
            <a:spLocks noGrp="1"/>
          </p:cNvSpPr>
          <p:nvPr>
            <p:ph idx="11"/>
          </p:nvPr>
        </p:nvSpPr>
        <p:spPr>
          <a:xfrm>
            <a:off x="4571428" y="1844823"/>
            <a:ext cx="4465067" cy="496855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4"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5" name="Symbol zastępczy tekstu 2"/>
          <p:cNvSpPr>
            <a:spLocks noGrp="1"/>
          </p:cNvSpPr>
          <p:nvPr>
            <p:ph type="body" idx="10"/>
          </p:nvPr>
        </p:nvSpPr>
        <p:spPr>
          <a:xfrm>
            <a:off x="755575" y="1120625"/>
            <a:ext cx="8280920"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40512995"/>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57FEC97B-B585-47C4-AE42-6259EFBD58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B66D7599-5E72-4DA4-BEAF-8AA446ADB45F}"/>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75CCB6C-7B59-4AD4-80B2-317730E83F62}"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3" name="Symbol zastępczy zawartości 2"/>
          <p:cNvSpPr>
            <a:spLocks noGrp="1"/>
          </p:cNvSpPr>
          <p:nvPr>
            <p:ph sz="half" idx="1"/>
          </p:nvPr>
        </p:nvSpPr>
        <p:spPr>
          <a:xfrm>
            <a:off x="755575" y="1628800"/>
            <a:ext cx="4032449" cy="5112567"/>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0" name="Symbol zastępczy zawartości 2"/>
          <p:cNvSpPr>
            <a:spLocks noGrp="1"/>
          </p:cNvSpPr>
          <p:nvPr>
            <p:ph sz="half" idx="11"/>
          </p:nvPr>
        </p:nvSpPr>
        <p:spPr>
          <a:xfrm>
            <a:off x="4932040" y="1628801"/>
            <a:ext cx="4108259" cy="511256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tekstu 2"/>
          <p:cNvSpPr>
            <a:spLocks noGrp="1"/>
          </p:cNvSpPr>
          <p:nvPr>
            <p:ph type="body" idx="10"/>
          </p:nvPr>
        </p:nvSpPr>
        <p:spPr>
          <a:xfrm>
            <a:off x="755575" y="44624"/>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Symbol zastępczy tekstu 2"/>
          <p:cNvSpPr>
            <a:spLocks noGrp="1"/>
          </p:cNvSpPr>
          <p:nvPr>
            <p:ph type="body" idx="12"/>
          </p:nvPr>
        </p:nvSpPr>
        <p:spPr>
          <a:xfrm>
            <a:off x="755575" y="548680"/>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02067808"/>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ównanie">
    <p:spTree>
      <p:nvGrpSpPr>
        <p:cNvPr id="1" name=""/>
        <p:cNvGrpSpPr/>
        <p:nvPr/>
      </p:nvGrpSpPr>
      <p:grpSpPr>
        <a:xfrm>
          <a:off x="0" y="0"/>
          <a:ext cx="0" cy="0"/>
          <a:chOff x="0" y="0"/>
          <a:chExt cx="0" cy="0"/>
        </a:xfrm>
      </p:grpSpPr>
      <p:pic>
        <p:nvPicPr>
          <p:cNvPr id="7" name="Obraz 3">
            <a:extLst>
              <a:ext uri="{FF2B5EF4-FFF2-40B4-BE49-F238E27FC236}">
                <a16:creationId xmlns:a16="http://schemas.microsoft.com/office/drawing/2014/main" id="{18F33032-6D2D-4F82-A2D2-2C3AF6DB4C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ole tekstowe 4">
            <a:extLst>
              <a:ext uri="{FF2B5EF4-FFF2-40B4-BE49-F238E27FC236}">
                <a16:creationId xmlns:a16="http://schemas.microsoft.com/office/drawing/2014/main" id="{C79F5083-9E33-4B89-8161-46950E57B0D7}"/>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56A04F3-3D5D-4BC2-B7B2-EF9E07987186}"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11" name="Symbol zastępczy zawartości 2"/>
          <p:cNvSpPr>
            <a:spLocks noGrp="1"/>
          </p:cNvSpPr>
          <p:nvPr>
            <p:ph sz="half" idx="1"/>
          </p:nvPr>
        </p:nvSpPr>
        <p:spPr>
          <a:xfrm>
            <a:off x="755576"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zawartości 2"/>
          <p:cNvSpPr>
            <a:spLocks noGrp="1"/>
          </p:cNvSpPr>
          <p:nvPr>
            <p:ph sz="half" idx="11"/>
          </p:nvPr>
        </p:nvSpPr>
        <p:spPr>
          <a:xfrm>
            <a:off x="5004048"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6"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7" name="Symbol zastępczy tekstu 2"/>
          <p:cNvSpPr>
            <a:spLocks noGrp="1"/>
          </p:cNvSpPr>
          <p:nvPr>
            <p:ph type="body" idx="10"/>
          </p:nvPr>
        </p:nvSpPr>
        <p:spPr>
          <a:xfrm>
            <a:off x="755576"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9" name="Symbol zastępczy tekstu 2"/>
          <p:cNvSpPr>
            <a:spLocks noGrp="1"/>
          </p:cNvSpPr>
          <p:nvPr>
            <p:ph type="body" idx="13"/>
          </p:nvPr>
        </p:nvSpPr>
        <p:spPr>
          <a:xfrm>
            <a:off x="5004048"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061502"/>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B6ED8CF6-BEA6-49B0-952A-F520B25AD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B757A7EA-91BF-45BB-837F-9179BD8B0ECB}"/>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4D738DE9-65D6-44D2-B0A6-E5F0D63D10B5}"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683568" y="116632"/>
            <a:ext cx="3312368" cy="1318468"/>
          </a:xfrm>
        </p:spPr>
        <p:txBody>
          <a:bodyPr anchor="b"/>
          <a:lstStyle>
            <a:lvl1pPr algn="l">
              <a:defRPr sz="2000" b="1"/>
            </a:lvl1pPr>
          </a:lstStyle>
          <a:p>
            <a:r>
              <a:rPr lang="en-US"/>
              <a:t>Click to edit Master title style</a:t>
            </a:r>
            <a:endParaRPr lang="pl-PL" dirty="0"/>
          </a:p>
        </p:txBody>
      </p:sp>
      <p:sp>
        <p:nvSpPr>
          <p:cNvPr id="3" name="Symbol zastępczy zawartości 2"/>
          <p:cNvSpPr>
            <a:spLocks noGrp="1"/>
          </p:cNvSpPr>
          <p:nvPr>
            <p:ph idx="1"/>
          </p:nvPr>
        </p:nvSpPr>
        <p:spPr>
          <a:xfrm>
            <a:off x="4139952" y="116632"/>
            <a:ext cx="4896544" cy="6624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4" name="Symbol zastępczy tekstu 3"/>
          <p:cNvSpPr>
            <a:spLocks noGrp="1"/>
          </p:cNvSpPr>
          <p:nvPr>
            <p:ph type="body" sz="half" idx="2"/>
          </p:nvPr>
        </p:nvSpPr>
        <p:spPr>
          <a:xfrm>
            <a:off x="683568" y="1435100"/>
            <a:ext cx="3312368" cy="53062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5750273"/>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D5E89811-EACF-4DB8-9902-0E2D17A3A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D7FA2C52-6310-4899-AB2A-9235E979B60E}"/>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E30D955-DC8E-43FC-9EFB-6DAC4BC0AF81}"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2253952" y="4800600"/>
            <a:ext cx="5486400" cy="566738"/>
          </a:xfrm>
        </p:spPr>
        <p:txBody>
          <a:bodyPr anchor="b"/>
          <a:lstStyle>
            <a:lvl1pPr algn="l">
              <a:defRPr sz="2000" b="1"/>
            </a:lvl1pPr>
          </a:lstStyle>
          <a:p>
            <a:r>
              <a:rPr lang="en-US"/>
              <a:t>Click to edit Master title style</a:t>
            </a:r>
            <a:endParaRPr lang="pl-PL" dirty="0"/>
          </a:p>
        </p:txBody>
      </p:sp>
      <p:sp>
        <p:nvSpPr>
          <p:cNvPr id="3" name="Symbol zastępczy obrazu 2"/>
          <p:cNvSpPr>
            <a:spLocks noGrp="1"/>
          </p:cNvSpPr>
          <p:nvPr>
            <p:ph type="pic" idx="1"/>
          </p:nvPr>
        </p:nvSpPr>
        <p:spPr>
          <a:xfrm>
            <a:off x="755576" y="283"/>
            <a:ext cx="8388046" cy="4727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4" name="Symbol zastępczy tekstu 3"/>
          <p:cNvSpPr>
            <a:spLocks noGrp="1"/>
          </p:cNvSpPr>
          <p:nvPr>
            <p:ph type="body" sz="half" idx="2"/>
          </p:nvPr>
        </p:nvSpPr>
        <p:spPr>
          <a:xfrm>
            <a:off x="2253952"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4252796"/>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256B52D7-7AD2-4E7A-AD0A-7927CA0B42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677CBFE4-830B-417B-B7AF-BD06A46FD76C}"/>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C31B039-23DB-48BC-8EBC-E51B30B98145}"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755576" y="116632"/>
            <a:ext cx="8280920" cy="1548656"/>
          </a:xfrm>
        </p:spPr>
        <p:txBody>
          <a:bodyPr/>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772816"/>
            <a:ext cx="8280920" cy="4968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615546899"/>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4">
            <a:extLst>
              <a:ext uri="{FF2B5EF4-FFF2-40B4-BE49-F238E27FC236}">
                <a16:creationId xmlns:a16="http://schemas.microsoft.com/office/drawing/2014/main" id="{7D5D68CD-C06B-483D-AADA-72FEFEEC2E24}"/>
              </a:ext>
            </a:extLst>
          </p:cNvPr>
          <p:cNvSpPr>
            <a:spLocks noGrp="1" noChangeArrowheads="1"/>
          </p:cNvSpPr>
          <p:nvPr>
            <p:ph type="title"/>
          </p:nvPr>
        </p:nvSpPr>
        <p:spPr bwMode="auto">
          <a:xfrm>
            <a:off x="107950" y="115888"/>
            <a:ext cx="8280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a:t>Kliknij, aby edytować styl wzorca tytułu</a:t>
            </a:r>
          </a:p>
        </p:txBody>
      </p:sp>
      <p:sp>
        <p:nvSpPr>
          <p:cNvPr id="1027" name="Rectangle 15">
            <a:extLst>
              <a:ext uri="{FF2B5EF4-FFF2-40B4-BE49-F238E27FC236}">
                <a16:creationId xmlns:a16="http://schemas.microsoft.com/office/drawing/2014/main" id="{A2EB9EA4-9362-4109-809F-BD46C60E5478}"/>
              </a:ext>
            </a:extLst>
          </p:cNvPr>
          <p:cNvSpPr>
            <a:spLocks noGrp="1" noChangeArrowheads="1"/>
          </p:cNvSpPr>
          <p:nvPr>
            <p:ph type="body" idx="1"/>
          </p:nvPr>
        </p:nvSpPr>
        <p:spPr bwMode="auto">
          <a:xfrm>
            <a:off x="107950" y="1773238"/>
            <a:ext cx="8280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ransition>
    <p:randomBar/>
  </p:transition>
  <p:hf hdr="0" ftr="0" dt="0"/>
  <p:txStyles>
    <p:titleStyle>
      <a:lvl1pPr algn="l" rtl="0" eaLnBrk="1" fontAlgn="base" hangingPunct="1">
        <a:spcBef>
          <a:spcPct val="0"/>
        </a:spcBef>
        <a:spcAft>
          <a:spcPct val="0"/>
        </a:spcAft>
        <a:defRPr sz="360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a:solidFill>
            <a:schemeClr val="tx1"/>
          </a:solidFill>
          <a:latin typeface="Calibri" panose="020F0502020204030204" pitchFamily="34" charset="0"/>
        </a:defRPr>
      </a:lvl2pPr>
      <a:lvl3pPr algn="l" rtl="0" eaLnBrk="1" fontAlgn="base" hangingPunct="1">
        <a:spcBef>
          <a:spcPct val="0"/>
        </a:spcBef>
        <a:spcAft>
          <a:spcPct val="0"/>
        </a:spcAft>
        <a:defRPr sz="3600">
          <a:solidFill>
            <a:schemeClr val="tx1"/>
          </a:solidFill>
          <a:latin typeface="Calibri" panose="020F0502020204030204" pitchFamily="34" charset="0"/>
        </a:defRPr>
      </a:lvl3pPr>
      <a:lvl4pPr algn="l" rtl="0" eaLnBrk="1" fontAlgn="base" hangingPunct="1">
        <a:spcBef>
          <a:spcPct val="0"/>
        </a:spcBef>
        <a:spcAft>
          <a:spcPct val="0"/>
        </a:spcAft>
        <a:defRPr sz="3600">
          <a:solidFill>
            <a:schemeClr val="tx1"/>
          </a:solidFill>
          <a:latin typeface="Calibri" panose="020F0502020204030204" pitchFamily="34" charset="0"/>
        </a:defRPr>
      </a:lvl4pPr>
      <a:lvl5pPr algn="l" rtl="0" eaLnBrk="1" fontAlgn="base" hangingPunct="1">
        <a:spcBef>
          <a:spcPct val="0"/>
        </a:spcBef>
        <a:spcAft>
          <a:spcPct val="0"/>
        </a:spcAft>
        <a:defRPr sz="3600">
          <a:solidFill>
            <a:schemeClr val="tx1"/>
          </a:solidFill>
          <a:latin typeface="Calibri" panose="020F0502020204030204"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journal/engineering-applications-of-artificial-intellig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ymbol zastępczy tekstu 6">
            <a:extLst>
              <a:ext uri="{FF2B5EF4-FFF2-40B4-BE49-F238E27FC236}">
                <a16:creationId xmlns:a16="http://schemas.microsoft.com/office/drawing/2014/main" id="{6C5418CE-605B-4FC1-81D9-DED0F5FA3410}"/>
              </a:ext>
            </a:extLst>
          </p:cNvPr>
          <p:cNvSpPr>
            <a:spLocks noGrp="1"/>
          </p:cNvSpPr>
          <p:nvPr>
            <p:ph type="body" idx="11"/>
          </p:nvPr>
        </p:nvSpPr>
        <p:spPr>
          <a:xfrm>
            <a:off x="1403350" y="115888"/>
            <a:ext cx="7615238" cy="1728787"/>
          </a:xfrm>
        </p:spPr>
        <p:txBody>
          <a:bodyPr/>
          <a:lstStyle/>
          <a:p>
            <a:r>
              <a:rPr lang="en-US" altLang="en-US" dirty="0"/>
              <a:t>Research Skills</a:t>
            </a:r>
          </a:p>
        </p:txBody>
      </p:sp>
      <p:sp>
        <p:nvSpPr>
          <p:cNvPr id="4" name="Symbol zastępczy tekstu 6">
            <a:extLst>
              <a:ext uri="{FF2B5EF4-FFF2-40B4-BE49-F238E27FC236}">
                <a16:creationId xmlns:a16="http://schemas.microsoft.com/office/drawing/2014/main" id="{0E44B927-48D5-4F67-BEE2-1AAB61F53C58}"/>
              </a:ext>
            </a:extLst>
          </p:cNvPr>
          <p:cNvSpPr txBox="1">
            <a:spLocks/>
          </p:cNvSpPr>
          <p:nvPr/>
        </p:nvSpPr>
        <p:spPr bwMode="auto">
          <a:xfrm>
            <a:off x="1382755" y="1600200"/>
            <a:ext cx="7635833"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ea typeface="+mn-ea"/>
                <a:cs typeface="+mn-cs"/>
              </a:defRPr>
            </a:lvl1pPr>
            <a:lvl2pPr marL="457200" indent="0" algn="l" rtl="0" eaLnBrk="1" fontAlgn="base" hangingPunct="1">
              <a:spcBef>
                <a:spcPct val="20000"/>
              </a:spcBef>
              <a:spcAft>
                <a:spcPct val="0"/>
              </a:spcAft>
              <a:buNone/>
              <a:defRPr sz="1800">
                <a:solidFill>
                  <a:schemeClr val="tx1"/>
                </a:solidFill>
                <a:latin typeface="Calibri" panose="020F0502020204030204" pitchFamily="34" charset="0"/>
              </a:defRPr>
            </a:lvl2pPr>
            <a:lvl3pPr marL="914400" indent="0" algn="l" rtl="0" eaLnBrk="1" fontAlgn="base" hangingPunct="1">
              <a:spcBef>
                <a:spcPct val="20000"/>
              </a:spcBef>
              <a:spcAft>
                <a:spcPct val="0"/>
              </a:spcAft>
              <a:buNone/>
              <a:defRPr sz="1600">
                <a:solidFill>
                  <a:schemeClr val="tx1"/>
                </a:solidFill>
                <a:latin typeface="Calibri" panose="020F0502020204030204" pitchFamily="34" charset="0"/>
              </a:defRPr>
            </a:lvl3pPr>
            <a:lvl4pPr marL="1371600" indent="0" algn="l" rtl="0" eaLnBrk="1" fontAlgn="base" hangingPunct="1">
              <a:spcBef>
                <a:spcPct val="20000"/>
              </a:spcBef>
              <a:spcAft>
                <a:spcPct val="0"/>
              </a:spcAft>
              <a:buNone/>
              <a:defRPr sz="1400">
                <a:solidFill>
                  <a:schemeClr val="tx1"/>
                </a:solidFill>
                <a:latin typeface="Calibri" panose="020F0502020204030204" pitchFamily="34" charset="0"/>
              </a:defRPr>
            </a:lvl4pPr>
            <a:lvl5pPr marL="1828800" indent="0" algn="l" rtl="0" eaLnBrk="1" fontAlgn="base" hangingPunct="1">
              <a:spcBef>
                <a:spcPct val="20000"/>
              </a:spcBef>
              <a:spcAft>
                <a:spcPct val="0"/>
              </a:spcAft>
              <a:buNone/>
              <a:defRPr sz="1400">
                <a:solidFill>
                  <a:schemeClr val="tx1"/>
                </a:solidFill>
                <a:latin typeface="Calibri" panose="020F0502020204030204" pitchFamily="34" charset="0"/>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pPr algn="ctr"/>
            <a:r>
              <a:rPr lang="en-US" sz="2800" i="0" dirty="0">
                <a:solidFill>
                  <a:srgbClr val="505050"/>
                </a:solidFill>
                <a:effectLst/>
                <a:latin typeface="NexusSerif"/>
              </a:rPr>
              <a:t>The Front-End of Product Development as Systems Thinking and Predictive Learning</a:t>
            </a:r>
          </a:p>
          <a:p>
            <a:pPr algn="ctr"/>
            <a:br>
              <a:rPr lang="en-US" sz="900" b="0" i="0" u="sng" dirty="0">
                <a:solidFill>
                  <a:srgbClr val="505050"/>
                </a:solidFill>
                <a:effectLst/>
                <a:latin typeface="NexusSans"/>
                <a:hlinkClick r:id="rId2" tooltip="Go to Engineering Applications of Artificial Intelligence on ScienceDirect"/>
              </a:rPr>
            </a:br>
            <a:r>
              <a:rPr lang="en-US" sz="1800" b="0" u="sng" dirty="0">
                <a:solidFill>
                  <a:srgbClr val="505050"/>
                </a:solidFill>
                <a:latin typeface="Times New Roman" panose="02020603050405020304" pitchFamily="18" charset="0"/>
                <a:cs typeface="Times New Roman" panose="02020603050405020304" pitchFamily="18" charset="0"/>
              </a:rPr>
              <a:t>Procedia Manufacturing</a:t>
            </a:r>
            <a:endParaRPr lang="en-US" sz="1800" b="0" i="0" dirty="0">
              <a:solidFill>
                <a:srgbClr val="505050"/>
              </a:solidFill>
              <a:effectLst/>
              <a:latin typeface="Times New Roman" panose="02020603050405020304" pitchFamily="18" charset="0"/>
              <a:cs typeface="Times New Roman" panose="02020603050405020304" pitchFamily="18" charset="0"/>
            </a:endParaRPr>
          </a:p>
          <a:p>
            <a:pPr algn="ctr"/>
            <a:r>
              <a:rPr lang="en-US" sz="1800" b="0" i="0" dirty="0">
                <a:solidFill>
                  <a:srgbClr val="505050"/>
                </a:solidFill>
                <a:effectLst/>
                <a:latin typeface="Times New Roman" panose="02020603050405020304" pitchFamily="18" charset="0"/>
                <a:cs typeface="Times New Roman" panose="02020603050405020304" pitchFamily="18" charset="0"/>
              </a:rPr>
              <a:t>Volume 39, 2019, 104460</a:t>
            </a:r>
          </a:p>
          <a:p>
            <a:pPr algn="ctr"/>
            <a:r>
              <a:rPr lang="en-US" sz="1800" b="0" i="0" dirty="0">
                <a:solidFill>
                  <a:srgbClr val="505050"/>
                </a:solidFill>
                <a:effectLst/>
                <a:latin typeface="Times New Roman" panose="02020603050405020304" pitchFamily="18" charset="0"/>
                <a:cs typeface="Times New Roman" panose="02020603050405020304" pitchFamily="18" charset="0"/>
              </a:rPr>
              <a:t>Authors: Charles L.K Yamamura, </a:t>
            </a:r>
            <a:r>
              <a:rPr lang="en-US" sz="1800" b="0" i="0" dirty="0" err="1">
                <a:solidFill>
                  <a:srgbClr val="505050"/>
                </a:solidFill>
                <a:effectLst/>
                <a:latin typeface="Times New Roman" panose="02020603050405020304" pitchFamily="18" charset="0"/>
                <a:cs typeface="Times New Roman" panose="02020603050405020304" pitchFamily="18" charset="0"/>
              </a:rPr>
              <a:t>Celma</a:t>
            </a:r>
            <a:r>
              <a:rPr lang="en-US" sz="1800" b="0" i="0" dirty="0">
                <a:solidFill>
                  <a:srgbClr val="505050"/>
                </a:solidFill>
                <a:effectLst/>
                <a:latin typeface="Times New Roman" panose="02020603050405020304" pitchFamily="18" charset="0"/>
                <a:cs typeface="Times New Roman" panose="02020603050405020304" pitchFamily="18" charset="0"/>
              </a:rPr>
              <a:t> O. Ribeiro, Denise </a:t>
            </a:r>
            <a:r>
              <a:rPr lang="en-US" sz="1800" b="0" i="0" dirty="0" err="1">
                <a:solidFill>
                  <a:srgbClr val="505050"/>
                </a:solidFill>
                <a:effectLst/>
                <a:latin typeface="Times New Roman" panose="02020603050405020304" pitchFamily="18" charset="0"/>
                <a:cs typeface="Times New Roman" panose="02020603050405020304" pitchFamily="18" charset="0"/>
              </a:rPr>
              <a:t>Dantas</a:t>
            </a:r>
            <a:r>
              <a:rPr lang="en-US" sz="1800" b="0" i="0" dirty="0">
                <a:solidFill>
                  <a:srgbClr val="505050"/>
                </a:solidFill>
                <a:effectLst/>
                <a:latin typeface="Times New Roman" panose="02020603050405020304" pitchFamily="18" charset="0"/>
                <a:cs typeface="Times New Roman" panose="02020603050405020304" pitchFamily="18" charset="0"/>
              </a:rPr>
              <a:t>, Jose A. </a:t>
            </a:r>
            <a:r>
              <a:rPr lang="en-US" sz="1800" b="0" i="0" dirty="0" err="1">
                <a:solidFill>
                  <a:srgbClr val="505050"/>
                </a:solidFill>
                <a:effectLst/>
                <a:latin typeface="Times New Roman" panose="02020603050405020304" pitchFamily="18" charset="0"/>
                <a:cs typeface="Times New Roman" panose="02020603050405020304" pitchFamily="18" charset="0"/>
              </a:rPr>
              <a:t>Quintanilha</a:t>
            </a:r>
            <a:r>
              <a:rPr lang="en-US" sz="1800" b="0" i="0" dirty="0">
                <a:solidFill>
                  <a:srgbClr val="505050"/>
                </a:solidFill>
                <a:effectLst/>
                <a:latin typeface="Times New Roman" panose="02020603050405020304" pitchFamily="18" charset="0"/>
                <a:cs typeface="Times New Roman" panose="02020603050405020304" pitchFamily="18" charset="0"/>
              </a:rPr>
              <a:t>, Fernando T. </a:t>
            </a:r>
            <a:r>
              <a:rPr lang="en-US" sz="1800" b="0" i="0" dirty="0" err="1">
                <a:solidFill>
                  <a:srgbClr val="505050"/>
                </a:solidFill>
                <a:effectLst/>
                <a:latin typeface="Times New Roman" panose="02020603050405020304" pitchFamily="18" charset="0"/>
                <a:cs typeface="Times New Roman" panose="02020603050405020304" pitchFamily="18" charset="0"/>
              </a:rPr>
              <a:t>Berssaneti</a:t>
            </a:r>
            <a:endParaRPr lang="en-US" sz="1800" b="0" i="0" dirty="0">
              <a:solidFill>
                <a:srgbClr val="505050"/>
              </a:solidFill>
              <a:effectLst/>
              <a:latin typeface="Times New Roman" panose="02020603050405020304" pitchFamily="18" charset="0"/>
              <a:cs typeface="Times New Roman" panose="02020603050405020304" pitchFamily="18" charset="0"/>
            </a:endParaRPr>
          </a:p>
          <a:p>
            <a:pPr algn="ctr"/>
            <a:r>
              <a:rPr lang="en-US" sz="1600" b="0" i="0" dirty="0">
                <a:solidFill>
                  <a:srgbClr val="505050"/>
                </a:solidFill>
                <a:effectLst/>
                <a:latin typeface="Times New Roman" panose="02020603050405020304" pitchFamily="18" charset="0"/>
                <a:cs typeface="Times New Roman" panose="02020603050405020304" pitchFamily="18" charset="0"/>
              </a:rPr>
              <a:t>Citations</a:t>
            </a:r>
            <a:r>
              <a:rPr lang="en-US" sz="1600" b="0" dirty="0">
                <a:solidFill>
                  <a:srgbClr val="505050"/>
                </a:solidFill>
                <a:latin typeface="Times New Roman" panose="02020603050405020304" pitchFamily="18" charset="0"/>
                <a:cs typeface="Times New Roman" panose="02020603050405020304" pitchFamily="18" charset="0"/>
              </a:rPr>
              <a:t>: </a:t>
            </a:r>
            <a:r>
              <a:rPr lang="en-US" sz="1600" dirty="0">
                <a:solidFill>
                  <a:srgbClr val="505050"/>
                </a:solidFill>
                <a:latin typeface="Times New Roman" panose="02020603050405020304" pitchFamily="18" charset="0"/>
                <a:cs typeface="Times New Roman" panose="02020603050405020304" pitchFamily="18" charset="0"/>
              </a:rPr>
              <a:t>1</a:t>
            </a:r>
            <a:endParaRPr lang="en-US" altLang="en-US" sz="1600" kern="0" dirty="0">
              <a:latin typeface="Times New Roman" panose="02020603050405020304" pitchFamily="18" charset="0"/>
              <a:cs typeface="Times New Roman" panose="02020603050405020304" pitchFamily="18" charset="0"/>
            </a:endParaRPr>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857250" lvl="1" indent="-342900"/>
            <a:r>
              <a:rPr lang="en-US" b="1" dirty="0"/>
              <a:t>Information: </a:t>
            </a:r>
            <a:r>
              <a:rPr lang="en-US" dirty="0"/>
              <a:t>interpreted data. (gut feel)</a:t>
            </a:r>
          </a:p>
          <a:p>
            <a:pPr marL="857250" lvl="1" indent="-342900"/>
            <a:r>
              <a:rPr lang="en-US" b="1" dirty="0"/>
              <a:t>Knowledge:</a:t>
            </a:r>
            <a:r>
              <a:rPr lang="en-US" dirty="0"/>
              <a:t> information assimilated by person.</a:t>
            </a:r>
          </a:p>
          <a:p>
            <a:pPr marL="857250" lvl="1" indent="-342900"/>
            <a:r>
              <a:rPr lang="en-US" b="1" dirty="0"/>
              <a:t>Judgement: </a:t>
            </a:r>
            <a:r>
              <a:rPr lang="en-US" dirty="0"/>
              <a:t>process of determining payoffs of decisions in particular situations. </a:t>
            </a:r>
          </a:p>
          <a:p>
            <a:pPr marL="857250" lvl="1" indent="-342900"/>
            <a:r>
              <a:rPr lang="en-US" b="1" dirty="0"/>
              <a:t>Decision: </a:t>
            </a:r>
            <a:r>
              <a:rPr lang="en-US" dirty="0"/>
              <a:t>choice derived from a judgment.</a:t>
            </a:r>
          </a:p>
          <a:p>
            <a:pPr marL="857250" lvl="1" indent="-342900"/>
            <a:endParaRPr lang="en-US"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dirty="0"/>
              <a:t>Proposition and model </a:t>
            </a:r>
            <a:endParaRPr lang="en-US" sz="3600" dirty="0"/>
          </a:p>
        </p:txBody>
      </p:sp>
      <p:pic>
        <p:nvPicPr>
          <p:cNvPr id="2" name="Picture 1">
            <a:extLst>
              <a:ext uri="{FF2B5EF4-FFF2-40B4-BE49-F238E27FC236}">
                <a16:creationId xmlns:a16="http://schemas.microsoft.com/office/drawing/2014/main" id="{38FF7AC0-7E3E-B38C-C8FC-CAF08668E17A}"/>
              </a:ext>
            </a:extLst>
          </p:cNvPr>
          <p:cNvPicPr>
            <a:picLocks noChangeAspect="1"/>
          </p:cNvPicPr>
          <p:nvPr/>
        </p:nvPicPr>
        <p:blipFill>
          <a:blip r:embed="rId2"/>
          <a:stretch>
            <a:fillRect/>
          </a:stretch>
        </p:blipFill>
        <p:spPr>
          <a:xfrm>
            <a:off x="854869" y="4273479"/>
            <a:ext cx="7772400" cy="1212921"/>
          </a:xfrm>
          <a:prstGeom prst="rect">
            <a:avLst/>
          </a:prstGeom>
        </p:spPr>
      </p:pic>
    </p:spTree>
    <p:extLst>
      <p:ext uri="{BB962C8B-B14F-4D97-AF65-F5344CB8AC3E}">
        <p14:creationId xmlns:p14="http://schemas.microsoft.com/office/powerpoint/2010/main" val="1599342506"/>
      </p:ext>
    </p:extLst>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lvl="1"/>
            <a:r>
              <a:rPr lang="en-US" sz="2200" b="1" dirty="0"/>
              <a:t>Simulation: </a:t>
            </a:r>
            <a:r>
              <a:rPr lang="en-US" sz="2200" dirty="0"/>
              <a:t>technique for understanding and predicting the </a:t>
            </a:r>
            <a:r>
              <a:rPr lang="en-US" sz="2200" dirty="0" err="1"/>
              <a:t>behaviour</a:t>
            </a:r>
            <a:r>
              <a:rPr lang="en-US" sz="2200" dirty="0"/>
              <a:t> of a system (extrapolation of new information using simulation )</a:t>
            </a:r>
            <a:endParaRPr lang="en-US" sz="2200" b="1" dirty="0"/>
          </a:p>
          <a:p>
            <a:pPr lvl="1"/>
            <a:r>
              <a:rPr lang="en-US" sz="2200" b="1" dirty="0"/>
              <a:t>Prediction: </a:t>
            </a:r>
            <a:r>
              <a:rPr lang="en-US" sz="2200" dirty="0"/>
              <a:t>rigorous extrapolation of new information from existing information</a:t>
            </a:r>
          </a:p>
          <a:p>
            <a:pPr lvl="1"/>
            <a:endParaRPr lang="en-US" sz="2200" dirty="0"/>
          </a:p>
          <a:p>
            <a:pPr lvl="1"/>
            <a:endParaRPr lang="en-US" sz="2200" dirty="0"/>
          </a:p>
          <a:p>
            <a:pPr lvl="1"/>
            <a:endParaRPr lang="en-US" sz="2200" dirty="0"/>
          </a:p>
          <a:p>
            <a:pPr lvl="1"/>
            <a:endParaRPr lang="en-US" sz="2200" dirty="0"/>
          </a:p>
          <a:p>
            <a:pPr marL="457200" lvl="1" indent="0">
              <a:buNone/>
            </a:pPr>
            <a:endParaRPr lang="en-US" sz="2200" dirty="0"/>
          </a:p>
          <a:p>
            <a:pPr lvl="1"/>
            <a:r>
              <a:rPr lang="en-US" sz="2200" dirty="0"/>
              <a:t>Proposition: systems-thinking and predictive learning can reduce the uncertainty of the front-end and drive customer value creation in product development. </a:t>
            </a:r>
          </a:p>
          <a:p>
            <a:pPr lvl="1"/>
            <a:endParaRPr lang="en-US" sz="22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dirty="0"/>
              <a:t>Proposition and model </a:t>
            </a:r>
            <a:endParaRPr lang="en-US" sz="3600" dirty="0"/>
          </a:p>
        </p:txBody>
      </p:sp>
      <p:pic>
        <p:nvPicPr>
          <p:cNvPr id="3" name="Picture 2">
            <a:extLst>
              <a:ext uri="{FF2B5EF4-FFF2-40B4-BE49-F238E27FC236}">
                <a16:creationId xmlns:a16="http://schemas.microsoft.com/office/drawing/2014/main" id="{ECA28790-7ACF-D4FB-5CAE-CB0570494609}"/>
              </a:ext>
            </a:extLst>
          </p:cNvPr>
          <p:cNvPicPr>
            <a:picLocks noChangeAspect="1"/>
          </p:cNvPicPr>
          <p:nvPr/>
        </p:nvPicPr>
        <p:blipFill>
          <a:blip r:embed="rId2"/>
          <a:stretch>
            <a:fillRect/>
          </a:stretch>
        </p:blipFill>
        <p:spPr>
          <a:xfrm>
            <a:off x="1219200" y="3200400"/>
            <a:ext cx="7543800" cy="1867640"/>
          </a:xfrm>
          <a:prstGeom prst="rect">
            <a:avLst/>
          </a:prstGeom>
        </p:spPr>
      </p:pic>
    </p:spTree>
    <p:extLst>
      <p:ext uri="{BB962C8B-B14F-4D97-AF65-F5344CB8AC3E}">
        <p14:creationId xmlns:p14="http://schemas.microsoft.com/office/powerpoint/2010/main" val="2358440811"/>
      </p:ext>
    </p:extLst>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85800" y="1168400"/>
            <a:ext cx="8262938" cy="5256212"/>
          </a:xfrm>
        </p:spPr>
        <p:txBody>
          <a:bodyPr/>
          <a:lstStyle/>
          <a:p>
            <a:r>
              <a:rPr lang="en-US" sz="2200" dirty="0" err="1"/>
              <a:t>Vapnik</a:t>
            </a:r>
            <a:r>
              <a:rPr lang="en-US" sz="2200" dirty="0"/>
              <a:t> and </a:t>
            </a:r>
            <a:r>
              <a:rPr lang="en-US" sz="2200" dirty="0" err="1"/>
              <a:t>Izmailov</a:t>
            </a:r>
            <a:r>
              <a:rPr lang="en-US" sz="2200" dirty="0"/>
              <a:t> proposed using the intelligence of a human to accelerate statistical learning. A teacher provides privileged information - explanations, comments and metaphors. They propose using both data and statistical invariants to drive learning.</a:t>
            </a:r>
          </a:p>
          <a:p>
            <a:endParaRPr lang="en-US" sz="2200" dirty="0"/>
          </a:p>
          <a:p>
            <a:r>
              <a:rPr lang="en-US" sz="2200" dirty="0"/>
              <a:t>An expert (teacher) helps to construct statistical invariants latent in the problem. Based on their knowledge and experience, experts offer “shortcuts”, called predicates. Instead of initializing from a blank sheet of paper, the procedure starts by building on the expert’s wisdom. </a:t>
            </a:r>
          </a:p>
          <a:p>
            <a:endParaRPr lang="en-US" sz="2200" dirty="0"/>
          </a:p>
          <a:p>
            <a:r>
              <a:rPr lang="en-US" sz="2200" dirty="0"/>
              <a:t> The difference between invariants and features is that increasing invariants leads to more accurate predictions while the opposite is true for an increase in features, in this case requiring more training data. </a:t>
            </a:r>
          </a:p>
          <a:p>
            <a:endParaRPr lang="en-US" sz="2200" dirty="0"/>
          </a:p>
          <a:p>
            <a:endParaRPr lang="en-US" sz="22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Simulation</a:t>
            </a:r>
            <a:endParaRPr lang="en-US" altLang="en-US" sz="3500" dirty="0"/>
          </a:p>
        </p:txBody>
      </p:sp>
    </p:spTree>
    <p:extLst>
      <p:ext uri="{BB962C8B-B14F-4D97-AF65-F5344CB8AC3E}">
        <p14:creationId xmlns:p14="http://schemas.microsoft.com/office/powerpoint/2010/main" val="1735052686"/>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pPr marL="857250" lvl="1" indent="-342900"/>
            <a:r>
              <a:rPr lang="en-US" sz="1800" dirty="0"/>
              <a:t>For the experiment Brazilian automobile market segment  was chosen</a:t>
            </a:r>
          </a:p>
          <a:p>
            <a:pPr marL="857250" lvl="1" indent="-342900"/>
            <a:r>
              <a:rPr lang="en-US" sz="1800" dirty="0"/>
              <a:t>Customer data collection started with semi-structured interviews and “storytelling”. </a:t>
            </a:r>
          </a:p>
          <a:p>
            <a:pPr marL="1257300" lvl="2" indent="-342900"/>
            <a:r>
              <a:rPr lang="en-US" sz="1800" dirty="0"/>
              <a:t>Six SUV owners were surveyed (three interviews, three storytelling). </a:t>
            </a:r>
          </a:p>
          <a:p>
            <a:pPr marL="1714500" lvl="3" indent="-342900"/>
            <a:r>
              <a:rPr lang="en-US" dirty="0"/>
              <a:t>For about an hour each (predesigned script)</a:t>
            </a:r>
          </a:p>
          <a:p>
            <a:pPr marL="857250" lvl="1" indent="-342900"/>
            <a:r>
              <a:rPr lang="en-US" sz="1800" dirty="0"/>
              <a:t>Three main concepts chosen</a:t>
            </a:r>
          </a:p>
          <a:p>
            <a:pPr marL="1714500" lvl="3" indent="-342900"/>
            <a:r>
              <a:rPr lang="en-US" dirty="0"/>
              <a:t>novelty, brand and price perception </a:t>
            </a:r>
          </a:p>
          <a:p>
            <a:pPr marL="857250" lvl="1" indent="-342900"/>
            <a:r>
              <a:rPr lang="en-US" sz="1800" dirty="0"/>
              <a:t>Market share was chosen as the product competitiveness indicator </a:t>
            </a:r>
          </a:p>
          <a:p>
            <a:pPr marL="857250" lvl="1" indent="-342900"/>
            <a:r>
              <a:rPr lang="en-US" sz="1800" dirty="0"/>
              <a:t>Sales data (vehicle registrations) were collected from the FENABRAVE </a:t>
            </a:r>
          </a:p>
          <a:p>
            <a:pPr marL="1257300" lvl="2" indent="-342900"/>
            <a:r>
              <a:rPr lang="en-US" sz="1800" dirty="0"/>
              <a:t>The seventeen most representative products were selected for monthly sales figures from January 2013 to December 2018. </a:t>
            </a:r>
          </a:p>
          <a:p>
            <a:pPr lvl="2"/>
            <a:r>
              <a:rPr lang="en-US" sz="1800" dirty="0"/>
              <a:t>Market share is the target value y, to be compared to estimated value y-prime for calculating errors (residuals) in the functions. </a:t>
            </a:r>
          </a:p>
          <a:p>
            <a:pPr marL="1257300" lvl="2" indent="-342900"/>
            <a:endParaRPr lang="en-US" sz="18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Simulation - Experiment</a:t>
            </a:r>
            <a:endParaRPr lang="en-US" altLang="en-US" sz="3500" dirty="0"/>
          </a:p>
        </p:txBody>
      </p:sp>
    </p:spTree>
    <p:extLst>
      <p:ext uri="{BB962C8B-B14F-4D97-AF65-F5344CB8AC3E}">
        <p14:creationId xmlns:p14="http://schemas.microsoft.com/office/powerpoint/2010/main" val="1281753330"/>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138356" y="1168400"/>
            <a:ext cx="8262938" cy="5256212"/>
          </a:xfrm>
        </p:spPr>
        <p:txBody>
          <a:bodyPr/>
          <a:lstStyle/>
          <a:p>
            <a:pPr lvl="2"/>
            <a:r>
              <a:rPr lang="en-US" sz="1800" dirty="0"/>
              <a:t>To synthesize the sample vectors, each product was evaluated according to the sixteen attributes </a:t>
            </a:r>
          </a:p>
          <a:p>
            <a:pPr lvl="2"/>
            <a:r>
              <a:rPr lang="en-US" sz="1800" dirty="0"/>
              <a:t>For this small-scale experiment, reviews from a specialized automobile magazine were used as a proxy for part of the “expert knowledge and judgment”. </a:t>
            </a:r>
          </a:p>
          <a:p>
            <a:pPr lvl="3"/>
            <a:r>
              <a:rPr lang="en-US" dirty="0"/>
              <a:t>A scale from one to five was used to evaluate attributes. Small SUV market share between 2013 and 2018 has ranged from about 0.002 to 0.029. For normalization, they were scaled by a factor of 200 to bring them close to the independent variable x range. </a:t>
            </a:r>
          </a:p>
          <a:p>
            <a:pPr lvl="2"/>
            <a:r>
              <a:rPr lang="en-US" sz="1800" dirty="0"/>
              <a:t>Every concept feature must be clearly defined (e.g. “economy” means fuel autonomy in kilometers per liter, split between 70% of urban and 30% of road use; </a:t>
            </a:r>
          </a:p>
          <a:p>
            <a:pPr lvl="2"/>
            <a:r>
              <a:rPr lang="en-US" sz="1800" dirty="0"/>
              <a:t>X – feature variable</a:t>
            </a:r>
          </a:p>
          <a:p>
            <a:pPr lvl="2"/>
            <a:r>
              <a:rPr lang="en-US" sz="1800" dirty="0"/>
              <a:t>X* - expert’s privileged information</a:t>
            </a:r>
          </a:p>
          <a:p>
            <a:pPr lvl="2"/>
            <a:r>
              <a:rPr lang="en-US" sz="1800" dirty="0"/>
              <a:t>A – variable parameter weight (calculated by the algorithm)</a:t>
            </a:r>
          </a:p>
          <a:p>
            <a:pPr lvl="2"/>
            <a:endParaRPr lang="en-US" sz="1800" dirty="0"/>
          </a:p>
          <a:p>
            <a:pPr lvl="2"/>
            <a:endParaRPr lang="en-US" sz="1800" dirty="0"/>
          </a:p>
          <a:p>
            <a:pPr lvl="2"/>
            <a:endParaRPr lang="en-US" sz="18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Simulation - Experiment</a:t>
            </a:r>
            <a:endParaRPr lang="en-US" altLang="en-US" sz="3500" dirty="0"/>
          </a:p>
        </p:txBody>
      </p:sp>
      <p:pic>
        <p:nvPicPr>
          <p:cNvPr id="10" name="Picture 9">
            <a:extLst>
              <a:ext uri="{FF2B5EF4-FFF2-40B4-BE49-F238E27FC236}">
                <a16:creationId xmlns:a16="http://schemas.microsoft.com/office/drawing/2014/main" id="{27E11596-460E-9E1C-35F8-DFADCE6F9F28}"/>
              </a:ext>
            </a:extLst>
          </p:cNvPr>
          <p:cNvPicPr>
            <a:picLocks noChangeAspect="1"/>
          </p:cNvPicPr>
          <p:nvPr/>
        </p:nvPicPr>
        <p:blipFill>
          <a:blip r:embed="rId2"/>
          <a:stretch>
            <a:fillRect/>
          </a:stretch>
        </p:blipFill>
        <p:spPr>
          <a:xfrm>
            <a:off x="4038600" y="5943600"/>
            <a:ext cx="1409700" cy="368300"/>
          </a:xfrm>
          <a:prstGeom prst="rect">
            <a:avLst/>
          </a:prstGeom>
        </p:spPr>
      </p:pic>
    </p:spTree>
    <p:extLst>
      <p:ext uri="{BB962C8B-B14F-4D97-AF65-F5344CB8AC3E}">
        <p14:creationId xmlns:p14="http://schemas.microsoft.com/office/powerpoint/2010/main" val="694409745"/>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r>
              <a:rPr lang="en-US" sz="2000" dirty="0"/>
              <a:t>In the process, 765 vector samples with sixteen independent feature variables (concept attributes) and target dependent values were synthesized. </a:t>
            </a:r>
          </a:p>
          <a:p>
            <a:r>
              <a:rPr lang="en-US" sz="2000" dirty="0"/>
              <a:t>They were split in a 80:10:10 proportion among training, test and validation sets (they yielded slightly better performance than the default 70:15:15). </a:t>
            </a:r>
          </a:p>
          <a:p>
            <a:r>
              <a:rPr lang="en-US" sz="2000" dirty="0"/>
              <a:t>In the experiment, architectures ranging from p/2 to 2p nodes (8, 10, 12, 16, 20, 30) were tried, yielding correlations between 0.89 and 0.95 - the best result was achieved with ten units. </a:t>
            </a:r>
          </a:p>
          <a:p>
            <a:r>
              <a:rPr lang="en-US" sz="2000" dirty="0"/>
              <a:t>The hidden layer was activated by a hyperbolic tangent function g(z) = tanh(z). Target values are activated by the </a:t>
            </a:r>
            <a:r>
              <a:rPr lang="en-US" sz="2000" dirty="0" err="1"/>
              <a:t>ReLU</a:t>
            </a:r>
            <a:r>
              <a:rPr lang="en-US" sz="2000" dirty="0"/>
              <a:t> (rectified linear unit) function f = max (0, x). </a:t>
            </a:r>
          </a:p>
          <a:p>
            <a:r>
              <a:rPr lang="en-US" sz="2000" dirty="0"/>
              <a:t>The hidden layer was activated by a hyperbolic tangent function g(z) = tanh(z). Target values are activated by the </a:t>
            </a:r>
            <a:r>
              <a:rPr lang="en-US" sz="2000" dirty="0" err="1"/>
              <a:t>ReLU</a:t>
            </a:r>
            <a:r>
              <a:rPr lang="en-US" sz="2000" dirty="0"/>
              <a:t> (rectified linear unit) function f = max (0, x). </a:t>
            </a:r>
          </a:p>
          <a:p>
            <a:endParaRPr lang="en-US" sz="2000" dirty="0"/>
          </a:p>
          <a:p>
            <a:endParaRPr lang="en-US" sz="20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Simulation - Experiment</a:t>
            </a:r>
            <a:endParaRPr lang="en-US" altLang="en-US" sz="3500" dirty="0"/>
          </a:p>
        </p:txBody>
      </p:sp>
    </p:spTree>
    <p:extLst>
      <p:ext uri="{BB962C8B-B14F-4D97-AF65-F5344CB8AC3E}">
        <p14:creationId xmlns:p14="http://schemas.microsoft.com/office/powerpoint/2010/main" val="3858390353"/>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r>
              <a:rPr lang="en-US" sz="1800" dirty="0"/>
              <a:t>The quality of result in a computer simulation is determined by its optimality – the extent a result achieved is the best possible;</a:t>
            </a:r>
          </a:p>
          <a:p>
            <a:r>
              <a:rPr lang="en-US" sz="1800" dirty="0"/>
              <a:t>The experiment yielded overall correlation coefficient R = 0.9485, after 15 epochs of 1,500 iterations. The correlation R for testing was 0.9612 and for validation, 0.9579. </a:t>
            </a:r>
          </a:p>
          <a:p>
            <a:r>
              <a:rPr lang="en-US" sz="1800" dirty="0"/>
              <a:t>It was a small-scale experiment, with sixteen independent variables, 765 samples and a relatively coarse evaluation scale with discreet values. </a:t>
            </a:r>
          </a:p>
          <a:p>
            <a:endParaRPr lang="en-US" sz="18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Results</a:t>
            </a:r>
            <a:endParaRPr lang="en-US" altLang="en-US" sz="3500" dirty="0"/>
          </a:p>
        </p:txBody>
      </p:sp>
      <p:pic>
        <p:nvPicPr>
          <p:cNvPr id="2" name="Picture 1">
            <a:extLst>
              <a:ext uri="{FF2B5EF4-FFF2-40B4-BE49-F238E27FC236}">
                <a16:creationId xmlns:a16="http://schemas.microsoft.com/office/drawing/2014/main" id="{C8654C1C-31D7-23B5-9CE6-CF0B48C75F9A}"/>
              </a:ext>
            </a:extLst>
          </p:cNvPr>
          <p:cNvPicPr>
            <a:picLocks noChangeAspect="1"/>
          </p:cNvPicPr>
          <p:nvPr/>
        </p:nvPicPr>
        <p:blipFill>
          <a:blip r:embed="rId2"/>
          <a:stretch>
            <a:fillRect/>
          </a:stretch>
        </p:blipFill>
        <p:spPr>
          <a:xfrm>
            <a:off x="2895600" y="3205846"/>
            <a:ext cx="4084782" cy="3632276"/>
          </a:xfrm>
          <a:prstGeom prst="rect">
            <a:avLst/>
          </a:prstGeom>
        </p:spPr>
      </p:pic>
    </p:spTree>
    <p:extLst>
      <p:ext uri="{BB962C8B-B14F-4D97-AF65-F5344CB8AC3E}">
        <p14:creationId xmlns:p14="http://schemas.microsoft.com/office/powerpoint/2010/main" val="231788997"/>
      </p:ext>
    </p:extLst>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r>
              <a:rPr lang="en-US" sz="2000" dirty="0"/>
              <a:t>This article tackles a shortfall in the FEPD and suggests a systems approach supported by predictive learning.</a:t>
            </a:r>
          </a:p>
          <a:p>
            <a:r>
              <a:rPr lang="en-US" sz="2000" dirty="0"/>
              <a:t>The human expert is an active participant in the learning process, neither a mere “guesser” nor just a data provider. </a:t>
            </a:r>
          </a:p>
          <a:p>
            <a:r>
              <a:rPr lang="en-US" sz="2000" dirty="0"/>
              <a:t> Machine learning extracts relationships that are difficult to map mentally or heuristically, but usually needs large amounts of training data. </a:t>
            </a:r>
          </a:p>
          <a:p>
            <a:r>
              <a:rPr lang="en-US" sz="2000" dirty="0"/>
              <a:t>The proposed model is an extension of substantive existing literature. It contributes by offering a holistic problem-solving framework, integrating both systems thinking and statistical learning, to explain and to predict in the FEPD. </a:t>
            </a:r>
          </a:p>
          <a:p>
            <a:r>
              <a:rPr lang="en-US" sz="2000" dirty="0"/>
              <a:t>An artificial neural network was chosen as the simulation algorithm. However, that does not mean other tools - such as SVMs (support vector machines) - could not be equally or more effective. </a:t>
            </a:r>
          </a:p>
          <a:p>
            <a:endParaRPr lang="en-US" sz="20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Conclusion</a:t>
            </a:r>
            <a:endParaRPr lang="en-US" altLang="en-US" sz="3500" dirty="0"/>
          </a:p>
        </p:txBody>
      </p:sp>
    </p:spTree>
    <p:extLst>
      <p:ext uri="{BB962C8B-B14F-4D97-AF65-F5344CB8AC3E}">
        <p14:creationId xmlns:p14="http://schemas.microsoft.com/office/powerpoint/2010/main" val="3974294745"/>
      </p:ext>
    </p:extLst>
  </p:cSld>
  <p:clrMapOvr>
    <a:masterClrMapping/>
  </p:clrMapOvr>
  <p:transition>
    <p:randomBa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2895600" y="2895600"/>
            <a:ext cx="3886200" cy="1524000"/>
          </a:xfrm>
        </p:spPr>
        <p:txBody>
          <a:bodyPr/>
          <a:lstStyle/>
          <a:p>
            <a:pPr marL="0" indent="0">
              <a:buNone/>
            </a:pPr>
            <a:r>
              <a:rPr lang="en-US" sz="5500" dirty="0"/>
              <a:t>THANK YOU!</a:t>
            </a:r>
          </a:p>
        </p:txBody>
      </p:sp>
    </p:spTree>
    <p:extLst>
      <p:ext uri="{BB962C8B-B14F-4D97-AF65-F5344CB8AC3E}">
        <p14:creationId xmlns:p14="http://schemas.microsoft.com/office/powerpoint/2010/main" val="1653738161"/>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296988"/>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Abstract</a:t>
            </a:r>
          </a:p>
          <a:p>
            <a:pPr marL="571500" indent="-457200"/>
            <a:r>
              <a:rPr lang="en-US" altLang="en-US" sz="2500" dirty="0">
                <a:latin typeface="Times New Roman" panose="02020603050405020304" pitchFamily="18" charset="0"/>
                <a:cs typeface="Times New Roman" panose="02020603050405020304" pitchFamily="18" charset="0"/>
              </a:rPr>
              <a:t>Introduction</a:t>
            </a:r>
          </a:p>
          <a:p>
            <a:pPr marL="571500" indent="-457200"/>
            <a:r>
              <a:rPr lang="en-US" altLang="en-US" sz="2500" dirty="0">
                <a:latin typeface="Times New Roman" panose="02020603050405020304" pitchFamily="18" charset="0"/>
                <a:cs typeface="Times New Roman" panose="02020603050405020304" pitchFamily="18" charset="0"/>
              </a:rPr>
              <a:t>Theoretical background</a:t>
            </a:r>
          </a:p>
          <a:p>
            <a:pPr marL="571500" indent="-457200"/>
            <a:r>
              <a:rPr lang="en-US" altLang="en-US" sz="2500" dirty="0">
                <a:latin typeface="Times New Roman" panose="02020603050405020304" pitchFamily="18" charset="0"/>
                <a:cs typeface="Times New Roman" panose="02020603050405020304" pitchFamily="18" charset="0"/>
              </a:rPr>
              <a:t>Conceptual definitions</a:t>
            </a:r>
          </a:p>
          <a:p>
            <a:pPr marL="571500" indent="-457200"/>
            <a:r>
              <a:rPr lang="en-US" altLang="en-US" sz="2500" dirty="0">
                <a:latin typeface="Times New Roman" panose="02020603050405020304" pitchFamily="18" charset="0"/>
                <a:cs typeface="Times New Roman" panose="02020603050405020304" pitchFamily="18" charset="0"/>
              </a:rPr>
              <a:t>Proposition and model</a:t>
            </a:r>
          </a:p>
          <a:p>
            <a:pPr marL="571500" indent="-457200"/>
            <a:r>
              <a:rPr lang="en-US" altLang="en-US" sz="2500" dirty="0">
                <a:latin typeface="Times New Roman" panose="02020603050405020304" pitchFamily="18" charset="0"/>
                <a:cs typeface="Times New Roman" panose="02020603050405020304" pitchFamily="18" charset="0"/>
              </a:rPr>
              <a:t>Simulation</a:t>
            </a:r>
          </a:p>
          <a:p>
            <a:pPr marL="571500" indent="-457200"/>
            <a:r>
              <a:rPr lang="en-US" altLang="en-US" sz="2500" dirty="0">
                <a:latin typeface="Times New Roman" panose="02020603050405020304" pitchFamily="18" charset="0"/>
                <a:cs typeface="Times New Roman" panose="02020603050405020304" pitchFamily="18" charset="0"/>
              </a:rPr>
              <a:t>Results</a:t>
            </a:r>
          </a:p>
          <a:p>
            <a:pPr marL="571500" indent="-457200"/>
            <a:r>
              <a:rPr lang="en-US" altLang="en-US" sz="2500" dirty="0">
                <a:latin typeface="Times New Roman" panose="02020603050405020304" pitchFamily="18" charset="0"/>
                <a:cs typeface="Times New Roman" panose="02020603050405020304" pitchFamily="18" charset="0"/>
              </a:rPr>
              <a:t>Conclusion</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4537" y="304800"/>
            <a:ext cx="8285163" cy="863600"/>
          </a:xfrm>
        </p:spPr>
        <p:txBody>
          <a:bodyPr/>
          <a:lstStyle/>
          <a:p>
            <a:r>
              <a:rPr lang="en-US" altLang="en-US" sz="3500" dirty="0"/>
              <a:t>Sections</a:t>
            </a:r>
          </a:p>
        </p:txBody>
      </p:sp>
    </p:spTree>
    <p:extLst>
      <p:ext uri="{BB962C8B-B14F-4D97-AF65-F5344CB8AC3E}">
        <p14:creationId xmlns:p14="http://schemas.microsoft.com/office/powerpoint/2010/main" val="2198520494"/>
      </p:ext>
    </p:extLst>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68402" y="1601788"/>
            <a:ext cx="8262938" cy="5256212"/>
          </a:xfrm>
        </p:spPr>
        <p:txBody>
          <a:bodyPr/>
          <a:lstStyle/>
          <a:p>
            <a:pPr algn="l"/>
            <a:r>
              <a:rPr lang="en-US" sz="2300" dirty="0">
                <a:solidFill>
                  <a:srgbClr val="000000"/>
                </a:solidFill>
                <a:latin typeface="CharisSIL"/>
              </a:rPr>
              <a:t>The front-end of product development (the set of exploratory activities prior to project approval) is usually vague, unstructured, and based on heuristics.</a:t>
            </a:r>
          </a:p>
          <a:p>
            <a:pPr algn="l"/>
            <a:endParaRPr lang="en-US" sz="2300" dirty="0">
              <a:solidFill>
                <a:srgbClr val="000000"/>
              </a:solidFill>
              <a:latin typeface="CharisSIL"/>
            </a:endParaRPr>
          </a:p>
          <a:p>
            <a:pPr algn="l"/>
            <a:r>
              <a:rPr lang="en-US" sz="2300" dirty="0">
                <a:solidFill>
                  <a:srgbClr val="000000"/>
                </a:solidFill>
                <a:latin typeface="CharisSIL"/>
              </a:rPr>
              <a:t>New product decisions are made for the future: predictive knowledge should be extrapolated from current information</a:t>
            </a:r>
          </a:p>
          <a:p>
            <a:pPr algn="l"/>
            <a:endParaRPr lang="en-US" sz="2300" dirty="0">
              <a:solidFill>
                <a:srgbClr val="000000"/>
              </a:solidFill>
              <a:latin typeface="CharisSIL"/>
            </a:endParaRPr>
          </a:p>
          <a:p>
            <a:pPr algn="l"/>
            <a:r>
              <a:rPr lang="en-US" sz="2300" b="0" i="0" u="none" strike="noStrike" baseline="0" dirty="0">
                <a:solidFill>
                  <a:srgbClr val="000000"/>
                </a:solidFill>
                <a:latin typeface="CharisSIL"/>
              </a:rPr>
              <a:t> This paper proposes the front-end should be akin to a scientific inquiry, with systems thinking and predictive learning as mainstays to create customer value and reduce its “fuzziness”</a:t>
            </a:r>
            <a:endParaRPr lang="az-Latn-AZ" sz="2300" b="0" i="0" u="none" strike="noStrike" baseline="0" dirty="0">
              <a:solidFill>
                <a:srgbClr val="000000"/>
              </a:solidFill>
              <a:latin typeface="CharisSIL"/>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17874" y="188913"/>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889601432"/>
      </p:ext>
    </p:extLst>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296988"/>
            <a:ext cx="8262938" cy="5256212"/>
          </a:xfrm>
        </p:spPr>
        <p:txBody>
          <a:bodyPr/>
          <a:lstStyle/>
          <a:p>
            <a:pPr marL="571500" indent="-457200"/>
            <a:r>
              <a:rPr lang="en-US" altLang="en-US" sz="2200" dirty="0">
                <a:latin typeface="Times New Roman" panose="02020603050405020304" pitchFamily="18" charset="0"/>
                <a:cs typeface="Times New Roman" panose="02020603050405020304" pitchFamily="18" charset="0"/>
              </a:rPr>
              <a:t>The front-end of product development (FEPD) comprises the </a:t>
            </a:r>
            <a:r>
              <a:rPr lang="en-US" altLang="en-US" sz="2200" dirty="0" err="1">
                <a:latin typeface="Times New Roman" panose="02020603050405020304" pitchFamily="18" charset="0"/>
                <a:cs typeface="Times New Roman" panose="02020603050405020304" pitchFamily="18" charset="0"/>
              </a:rPr>
              <a:t>activites</a:t>
            </a:r>
            <a:r>
              <a:rPr lang="en-US" altLang="en-US" sz="2200" dirty="0">
                <a:latin typeface="Times New Roman" panose="02020603050405020304" pitchFamily="18" charset="0"/>
                <a:cs typeface="Times New Roman" panose="02020603050405020304" pitchFamily="18" charset="0"/>
              </a:rPr>
              <a:t> preceding official approval and funding of a project – opportunity identification, idea generation and </a:t>
            </a:r>
            <a:r>
              <a:rPr lang="en-US" altLang="en-US" sz="2200" b="1" dirty="0">
                <a:latin typeface="Times New Roman" panose="02020603050405020304" pitchFamily="18" charset="0"/>
                <a:cs typeface="Times New Roman" panose="02020603050405020304" pitchFamily="18" charset="0"/>
              </a:rPr>
              <a:t>concept development</a:t>
            </a:r>
            <a:r>
              <a:rPr lang="en-US" altLang="en-US" sz="2200" dirty="0">
                <a:latin typeface="Times New Roman" panose="02020603050405020304" pitchFamily="18" charset="0"/>
                <a:cs typeface="Times New Roman" panose="02020603050405020304" pitchFamily="18" charset="0"/>
              </a:rPr>
              <a:t>.</a:t>
            </a:r>
          </a:p>
          <a:p>
            <a:pPr marL="571500" indent="-457200"/>
            <a:endParaRPr lang="en-US" altLang="en-US" sz="2200" dirty="0">
              <a:latin typeface="Times New Roman" panose="02020603050405020304" pitchFamily="18" charset="0"/>
              <a:cs typeface="Times New Roman" panose="02020603050405020304" pitchFamily="18" charset="0"/>
            </a:endParaRPr>
          </a:p>
          <a:p>
            <a:pPr marL="571500" indent="-457200"/>
            <a:r>
              <a:rPr lang="en-US" altLang="en-US" sz="2200" dirty="0">
                <a:latin typeface="Times New Roman" panose="02020603050405020304" pitchFamily="18" charset="0"/>
                <a:cs typeface="Times New Roman" panose="02020603050405020304" pitchFamily="18" charset="0"/>
              </a:rPr>
              <a:t>Product strategy is usually performed based on heuristics and businesses struggle to keep track of knowledge and to use it effectively.</a:t>
            </a:r>
          </a:p>
          <a:p>
            <a:pPr marL="571500" indent="-457200"/>
            <a:endParaRPr lang="en-US" altLang="en-US" sz="2200" dirty="0">
              <a:latin typeface="Times New Roman" panose="02020603050405020304" pitchFamily="18" charset="0"/>
              <a:cs typeface="Times New Roman" panose="02020603050405020304" pitchFamily="18" charset="0"/>
            </a:endParaRPr>
          </a:p>
          <a:p>
            <a:pPr marL="571500" indent="-457200"/>
            <a:r>
              <a:rPr lang="en-US" altLang="en-US" sz="2200" dirty="0">
                <a:latin typeface="Times New Roman" panose="02020603050405020304" pitchFamily="18" charset="0"/>
                <a:cs typeface="Times New Roman" panose="02020603050405020304" pitchFamily="18" charset="0"/>
              </a:rPr>
              <a:t>This paper investigates the FEPD as an asset of activities to create knowledge to understand and use to predict customer needs and aspirations, using systems thinking and data-based simulation.</a:t>
            </a:r>
          </a:p>
          <a:p>
            <a:pPr marL="571500" indent="-457200"/>
            <a:endParaRPr lang="en-US" altLang="en-US" sz="22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4537" y="304800"/>
            <a:ext cx="8285163" cy="863600"/>
          </a:xfrm>
        </p:spPr>
        <p:txBody>
          <a:bodyPr/>
          <a:lstStyle/>
          <a:p>
            <a:r>
              <a:rPr lang="en-US" sz="3500" dirty="0"/>
              <a:t>Introduction</a:t>
            </a:r>
            <a:endParaRPr lang="en-US" altLang="en-US" sz="3500" dirty="0"/>
          </a:p>
        </p:txBody>
      </p:sp>
    </p:spTree>
    <p:extLst>
      <p:ext uri="{BB962C8B-B14F-4D97-AF65-F5344CB8AC3E}">
        <p14:creationId xmlns:p14="http://schemas.microsoft.com/office/powerpoint/2010/main" val="2602543935"/>
      </p:ext>
    </p:extLst>
  </p:cSld>
  <p:clrMapOvr>
    <a:masterClrMapping/>
  </p:clrMapOvr>
  <p:transition>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296988"/>
            <a:ext cx="8262938" cy="5256212"/>
          </a:xfrm>
        </p:spPr>
        <p:txBody>
          <a:bodyPr/>
          <a:lstStyle/>
          <a:p>
            <a:pPr marL="457200"/>
            <a:r>
              <a:rPr lang="en-US" sz="2200" dirty="0"/>
              <a:t>This study is grounded in literature review, theoretical model construction and simulation. </a:t>
            </a:r>
          </a:p>
          <a:p>
            <a:pPr marL="457200"/>
            <a:endParaRPr lang="en-US" sz="2200" dirty="0"/>
          </a:p>
          <a:p>
            <a:pPr marL="457200"/>
            <a:r>
              <a:rPr lang="en-US" sz="2200" dirty="0"/>
              <a:t>A central proposition was made and a theoretical model showing both conventional and systemic approaches were built. The usefulness of a theory is subsumed by its capacity to predict a behavior. </a:t>
            </a:r>
          </a:p>
          <a:p>
            <a:pPr marL="571500" indent="-457200"/>
            <a:endParaRPr lang="en-US" altLang="en-US" sz="2200" dirty="0">
              <a:latin typeface="Times New Roman" panose="02020603050405020304" pitchFamily="18" charset="0"/>
              <a:cs typeface="Times New Roman" panose="02020603050405020304" pitchFamily="18" charset="0"/>
            </a:endParaRPr>
          </a:p>
          <a:p>
            <a:pPr marL="571500" indent="-457200"/>
            <a:endParaRPr lang="en-US" altLang="en-US" sz="2200" dirty="0">
              <a:latin typeface="Times New Roman" panose="02020603050405020304" pitchFamily="18" charset="0"/>
              <a:cs typeface="Times New Roman" panose="02020603050405020304" pitchFamily="18" charset="0"/>
            </a:endParaRPr>
          </a:p>
          <a:p>
            <a:pPr marL="457200"/>
            <a:r>
              <a:rPr lang="en-US" sz="2200" dirty="0"/>
              <a:t>A computer experiment using an artificial neural network was conducted to simulate predictive learning in an automobile development case. </a:t>
            </a:r>
          </a:p>
          <a:p>
            <a:pPr marL="571500" indent="-457200"/>
            <a:endParaRPr lang="en-US" altLang="en-US" sz="22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4537" y="304800"/>
            <a:ext cx="8285163" cy="863600"/>
          </a:xfrm>
        </p:spPr>
        <p:txBody>
          <a:bodyPr/>
          <a:lstStyle/>
          <a:p>
            <a:r>
              <a:rPr lang="en-US" sz="3500" dirty="0"/>
              <a:t>Method</a:t>
            </a:r>
            <a:endParaRPr lang="en-US" altLang="en-US" sz="3500" dirty="0"/>
          </a:p>
        </p:txBody>
      </p:sp>
    </p:spTree>
    <p:extLst>
      <p:ext uri="{BB962C8B-B14F-4D97-AF65-F5344CB8AC3E}">
        <p14:creationId xmlns:p14="http://schemas.microsoft.com/office/powerpoint/2010/main" val="3813132534"/>
      </p:ext>
    </p:extLst>
  </p:cSld>
  <p:clrMapOvr>
    <a:masterClrMapping/>
  </p:clrMapOvr>
  <p:transition>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pPr marL="971550" lvl="1" indent="-457200"/>
            <a:r>
              <a:rPr lang="en-US" sz="2200" dirty="0"/>
              <a:t>The expression fuzzy front end (FFE) was coined by </a:t>
            </a:r>
            <a:r>
              <a:rPr lang="en-US" sz="2200" dirty="0" err="1"/>
              <a:t>Reinertsen</a:t>
            </a:r>
            <a:r>
              <a:rPr lang="en-US" sz="2200" dirty="0"/>
              <a:t> in 1985 </a:t>
            </a:r>
          </a:p>
          <a:p>
            <a:pPr marL="971550" lvl="1" indent="-457200"/>
            <a:r>
              <a:rPr lang="en-US" sz="2200" dirty="0"/>
              <a:t>How to improve betting in project?</a:t>
            </a:r>
          </a:p>
          <a:p>
            <a:pPr marL="1371600" lvl="2" indent="-457200"/>
            <a:r>
              <a:rPr lang="en-US" sz="2200" b="1" dirty="0"/>
              <a:t>EV</a:t>
            </a:r>
            <a:r>
              <a:rPr lang="en-US" sz="2200" dirty="0"/>
              <a:t> – expected value</a:t>
            </a:r>
          </a:p>
          <a:p>
            <a:pPr marL="1371600" lvl="2" indent="-457200"/>
            <a:r>
              <a:rPr lang="en-US" sz="2200" b="1" dirty="0"/>
              <a:t>p</a:t>
            </a:r>
            <a:r>
              <a:rPr lang="en-US" sz="2200" dirty="0"/>
              <a:t> – probability of success</a:t>
            </a:r>
          </a:p>
          <a:p>
            <a:pPr marL="1371600" lvl="2" indent="-457200"/>
            <a:r>
              <a:rPr lang="en-US" sz="2200" b="1" dirty="0"/>
              <a:t>U</a:t>
            </a:r>
            <a:r>
              <a:rPr lang="en-US" sz="2200" dirty="0"/>
              <a:t> – upside of success</a:t>
            </a:r>
          </a:p>
          <a:p>
            <a:pPr marL="1828800" lvl="3" indent="-457200"/>
            <a:r>
              <a:rPr lang="en-US" sz="2200" dirty="0"/>
              <a:t>Can increase by augmenting customer value (customer learning)</a:t>
            </a:r>
          </a:p>
          <a:p>
            <a:pPr marL="1371600" lvl="2" indent="-457200"/>
            <a:r>
              <a:rPr lang="en-US" sz="2200" b="1" dirty="0"/>
              <a:t>D</a:t>
            </a:r>
            <a:r>
              <a:rPr lang="en-US" sz="2200" dirty="0"/>
              <a:t> – downside of failure</a:t>
            </a:r>
          </a:p>
          <a:p>
            <a:pPr marL="1828800" lvl="3" indent="-457200"/>
            <a:r>
              <a:rPr lang="en-US" sz="2200" dirty="0"/>
              <a:t>Reducing uncertainty, getting better information about possible outcomes from existing information</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Theorical background</a:t>
            </a:r>
            <a:endParaRPr lang="en-US" altLang="en-US" sz="3500" dirty="0"/>
          </a:p>
        </p:txBody>
      </p:sp>
      <p:pic>
        <p:nvPicPr>
          <p:cNvPr id="2" name="Picture 1">
            <a:extLst>
              <a:ext uri="{FF2B5EF4-FFF2-40B4-BE49-F238E27FC236}">
                <a16:creationId xmlns:a16="http://schemas.microsoft.com/office/drawing/2014/main" id="{A0572F5A-45F0-E11B-5928-1A0241F84941}"/>
              </a:ext>
            </a:extLst>
          </p:cNvPr>
          <p:cNvPicPr>
            <a:picLocks noChangeAspect="1"/>
          </p:cNvPicPr>
          <p:nvPr/>
        </p:nvPicPr>
        <p:blipFill>
          <a:blip r:embed="rId2"/>
          <a:stretch>
            <a:fillRect/>
          </a:stretch>
        </p:blipFill>
        <p:spPr>
          <a:xfrm>
            <a:off x="2978150" y="5867400"/>
            <a:ext cx="3187700" cy="419100"/>
          </a:xfrm>
          <a:prstGeom prst="rect">
            <a:avLst/>
          </a:prstGeom>
        </p:spPr>
      </p:pic>
    </p:spTree>
    <p:extLst>
      <p:ext uri="{BB962C8B-B14F-4D97-AF65-F5344CB8AC3E}">
        <p14:creationId xmlns:p14="http://schemas.microsoft.com/office/powerpoint/2010/main" val="4171257219"/>
      </p:ext>
    </p:extLst>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r>
              <a:rPr lang="en-US" sz="2200" dirty="0"/>
              <a:t>Companies tend to stick to traditional methods, such as internal data (e.g. sales reports), external reports (from consulting, technical associations etc.) (Geyer survey)</a:t>
            </a:r>
          </a:p>
          <a:p>
            <a:endParaRPr lang="en-US" sz="2200" dirty="0"/>
          </a:p>
          <a:p>
            <a:r>
              <a:rPr lang="en-US" sz="2200" dirty="0"/>
              <a:t>Most companies do not have a clear understanding of customer needs. However, success in the marketplace depends on how well the product concept matches customer value. </a:t>
            </a:r>
          </a:p>
          <a:p>
            <a:endParaRPr lang="en-US" sz="2200" dirty="0"/>
          </a:p>
          <a:p>
            <a:r>
              <a:rPr lang="en-US" sz="2200" dirty="0" err="1"/>
              <a:t>Jetter</a:t>
            </a:r>
            <a:r>
              <a:rPr lang="en-US" sz="2200" dirty="0"/>
              <a:t> also remarked companies relied on guessing instead of structured methods for handling the fuzzy front-end. The author accentuates a product concept will affect future customer experience not only at a still coming launch time but till the end of its disposal (a time span of about twenty years for some products, like automobiles). </a:t>
            </a:r>
          </a:p>
          <a:p>
            <a:endParaRPr lang="en-US" sz="2200" dirty="0"/>
          </a:p>
          <a:p>
            <a:endParaRPr lang="en-US" sz="2200"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Theorical background</a:t>
            </a:r>
            <a:endParaRPr lang="en-US" altLang="en-US" sz="3500" dirty="0"/>
          </a:p>
        </p:txBody>
      </p:sp>
    </p:spTree>
    <p:extLst>
      <p:ext uri="{BB962C8B-B14F-4D97-AF65-F5344CB8AC3E}">
        <p14:creationId xmlns:p14="http://schemas.microsoft.com/office/powerpoint/2010/main" val="1429005573"/>
      </p:ext>
    </p:extLst>
  </p:cSld>
  <p:clrMapOvr>
    <a:masterClrMapping/>
  </p:clrMapOvr>
  <p:transition>
    <p:randomBa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pPr marL="857250" lvl="1" indent="-342900"/>
            <a:r>
              <a:rPr lang="en-US" sz="2000" b="1" dirty="0"/>
              <a:t>System: </a:t>
            </a:r>
            <a:r>
              <a:rPr lang="en-US" sz="2000" dirty="0"/>
              <a:t>Set of elements – products, people, information, knowledge and other assets</a:t>
            </a:r>
          </a:p>
          <a:p>
            <a:pPr marL="857250" lvl="1" indent="-342900"/>
            <a:r>
              <a:rPr lang="en-US" sz="2000" b="1" dirty="0"/>
              <a:t>Theory: </a:t>
            </a:r>
            <a:r>
              <a:rPr lang="en-US" sz="2000" dirty="0"/>
              <a:t>System of concepts integrated into propositions </a:t>
            </a:r>
          </a:p>
          <a:p>
            <a:pPr marL="857250" lvl="1" indent="-342900"/>
            <a:r>
              <a:rPr lang="en-US" sz="2000" b="1" dirty="0"/>
              <a:t>System engineering: </a:t>
            </a:r>
            <a:r>
              <a:rPr lang="en-US" sz="2000" dirty="0"/>
              <a:t>a logical way of thinking design, operate and manage the system.</a:t>
            </a:r>
            <a:endParaRPr lang="en-US" sz="2000" b="1" dirty="0"/>
          </a:p>
          <a:p>
            <a:pPr marL="857250" lvl="1" indent="-342900"/>
            <a:r>
              <a:rPr lang="en-US" sz="2000" b="1" dirty="0"/>
              <a:t>Concept: </a:t>
            </a:r>
            <a:r>
              <a:rPr lang="en-US" sz="2000" dirty="0"/>
              <a:t>formally defined data and mapping of arguments into values and functions</a:t>
            </a:r>
          </a:p>
          <a:p>
            <a:pPr marL="857250" lvl="1" indent="-342900"/>
            <a:r>
              <a:rPr lang="en-US" sz="2000" b="1" dirty="0"/>
              <a:t>Proposition: </a:t>
            </a:r>
            <a:r>
              <a:rPr lang="en-US" sz="2000" dirty="0"/>
              <a:t>explanation of concepts and how they are related</a:t>
            </a:r>
          </a:p>
          <a:p>
            <a:pPr marL="857250" lvl="1" indent="-342900"/>
            <a:r>
              <a:rPr lang="en-US" sz="2000" b="1" dirty="0"/>
              <a:t>Information: </a:t>
            </a:r>
            <a:r>
              <a:rPr lang="en-US" sz="2000" dirty="0"/>
              <a:t>interpreted data</a:t>
            </a:r>
          </a:p>
          <a:p>
            <a:pPr marL="857250" lvl="1" indent="-342900"/>
            <a:r>
              <a:rPr lang="en-US" sz="2000" b="1" dirty="0"/>
              <a:t>Knowledge:</a:t>
            </a:r>
            <a:r>
              <a:rPr lang="en-US" sz="2000" dirty="0"/>
              <a:t> information assimilated by person</a:t>
            </a:r>
          </a:p>
          <a:p>
            <a:pPr marL="857250" lvl="1" indent="-342900"/>
            <a:r>
              <a:rPr lang="en-US" sz="2000" b="1" dirty="0"/>
              <a:t>Judgement: </a:t>
            </a:r>
            <a:r>
              <a:rPr lang="en-US" sz="2000" dirty="0"/>
              <a:t>process of determining payoffs of decisions in particular situations. </a:t>
            </a:r>
            <a:endParaRPr lang="en-US" sz="2000" b="1" dirty="0"/>
          </a:p>
          <a:p>
            <a:pPr marL="857250" lvl="1" indent="-342900"/>
            <a:endParaRPr lang="en-US" sz="2000" b="1"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Conceptual definitions</a:t>
            </a:r>
            <a:endParaRPr lang="en-US" altLang="en-US" sz="3500" dirty="0"/>
          </a:p>
        </p:txBody>
      </p:sp>
    </p:spTree>
    <p:extLst>
      <p:ext uri="{BB962C8B-B14F-4D97-AF65-F5344CB8AC3E}">
        <p14:creationId xmlns:p14="http://schemas.microsoft.com/office/powerpoint/2010/main" val="12024140"/>
      </p:ext>
    </p:extLst>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pPr lvl="1"/>
            <a:r>
              <a:rPr lang="en-US" sz="2000" b="1" dirty="0"/>
              <a:t>Prediction: </a:t>
            </a:r>
            <a:r>
              <a:rPr lang="en-US" sz="2000" dirty="0"/>
              <a:t>rigorous extrapolation of new information from existing information</a:t>
            </a:r>
          </a:p>
          <a:p>
            <a:pPr lvl="1"/>
            <a:r>
              <a:rPr lang="en-US" sz="2000" b="1" dirty="0"/>
              <a:t>Simulation: </a:t>
            </a:r>
            <a:r>
              <a:rPr lang="en-US" sz="2000" dirty="0"/>
              <a:t>technique for understanding and predicting the </a:t>
            </a:r>
            <a:r>
              <a:rPr lang="en-US" sz="2000" dirty="0" err="1"/>
              <a:t>behaviour</a:t>
            </a:r>
            <a:r>
              <a:rPr lang="en-US" sz="2000" dirty="0"/>
              <a:t> of a system </a:t>
            </a:r>
          </a:p>
          <a:p>
            <a:pPr lvl="1"/>
            <a:r>
              <a:rPr lang="en-US" sz="2000" b="1" dirty="0"/>
              <a:t>Learning</a:t>
            </a:r>
            <a:r>
              <a:rPr lang="en-US" sz="2000" dirty="0"/>
              <a:t>: reduction in the gap between needed and available knowledge</a:t>
            </a:r>
          </a:p>
          <a:p>
            <a:pPr lvl="1"/>
            <a:r>
              <a:rPr lang="en-US" sz="2000" b="1" dirty="0"/>
              <a:t>Supervised statistical learning: </a:t>
            </a:r>
            <a:r>
              <a:rPr lang="en-US" sz="2000" dirty="0"/>
              <a:t>building statistical models for prediction, based on examples</a:t>
            </a:r>
          </a:p>
          <a:p>
            <a:pPr lvl="1"/>
            <a:r>
              <a:rPr lang="en-US" sz="2000" b="1" dirty="0"/>
              <a:t>Value:</a:t>
            </a:r>
            <a:r>
              <a:rPr lang="en-US" sz="2000" dirty="0"/>
              <a:t> capability to satisfy a stakeholder’s need, created by the interaction of system elements in addition to their individual contributions </a:t>
            </a:r>
          </a:p>
          <a:p>
            <a:pPr lvl="1"/>
            <a:r>
              <a:rPr lang="en-US" sz="2000" b="1" dirty="0"/>
              <a:t>Product development</a:t>
            </a:r>
            <a:r>
              <a:rPr lang="en-US" sz="2000" dirty="0"/>
              <a:t>: process of transforming market and technology data into information that reduces uncertainty about customer needs, competition and technology, raising the likelihood of success </a:t>
            </a:r>
          </a:p>
          <a:p>
            <a:pPr marL="857250" lvl="1" indent="-342900"/>
            <a:endParaRPr lang="en-US" sz="2000" b="1" dirty="0"/>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Conceptual definitions</a:t>
            </a:r>
            <a:endParaRPr lang="en-US" altLang="en-US" sz="3500" dirty="0"/>
          </a:p>
        </p:txBody>
      </p:sp>
    </p:spTree>
    <p:extLst>
      <p:ext uri="{BB962C8B-B14F-4D97-AF65-F5344CB8AC3E}">
        <p14:creationId xmlns:p14="http://schemas.microsoft.com/office/powerpoint/2010/main" val="1725553964"/>
      </p:ext>
    </p:extLst>
  </p:cSld>
  <p:clrMapOvr>
    <a:masterClrMapping/>
  </p:clrMapOvr>
  <p:transition>
    <p:randomBar/>
  </p:transition>
</p:sld>
</file>

<file path=ppt/theme/theme1.xml><?xml version="1.0" encoding="utf-8"?>
<a:theme xmlns:a="http://schemas.openxmlformats.org/drawingml/2006/main" name="szablon1-PL">
  <a:themeElements>
    <a:clrScheme name="Odcienie szarości">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prezentacja_v2_2017-03_en</Template>
  <TotalTime>2865</TotalTime>
  <Words>1547</Words>
  <Application>Microsoft Macintosh PowerPoint</Application>
  <PresentationFormat>On-screen Show (4:3)</PresentationFormat>
  <Paragraphs>122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CharisSIL</vt:lpstr>
      <vt:lpstr>NexusSans</vt:lpstr>
      <vt:lpstr>NexusSerif</vt:lpstr>
      <vt:lpstr>Times New Roman</vt:lpstr>
      <vt:lpstr>Trebuchet MS</vt:lpstr>
      <vt:lpstr>szablon1-PL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Tural Hajiyev</dc:creator>
  <cp:lastModifiedBy>Tural Hajiyev</cp:lastModifiedBy>
  <cp:revision>6</cp:revision>
  <dcterms:created xsi:type="dcterms:W3CDTF">2022-04-06T21:50:04Z</dcterms:created>
  <dcterms:modified xsi:type="dcterms:W3CDTF">2022-06-03T08:20:24Z</dcterms:modified>
</cp:coreProperties>
</file>