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2"/>
  </p:notesMasterIdLst>
  <p:handoutMasterIdLst>
    <p:handoutMasterId r:id="rId23"/>
  </p:handoutMasterIdLst>
  <p:sldIdLst>
    <p:sldId id="256" r:id="rId2"/>
    <p:sldId id="258" r:id="rId3"/>
    <p:sldId id="265" r:id="rId4"/>
    <p:sldId id="267" r:id="rId5"/>
    <p:sldId id="273" r:id="rId6"/>
    <p:sldId id="261" r:id="rId7"/>
    <p:sldId id="268" r:id="rId8"/>
    <p:sldId id="272" r:id="rId9"/>
    <p:sldId id="269" r:id="rId10"/>
    <p:sldId id="270" r:id="rId11"/>
    <p:sldId id="271" r:id="rId12"/>
    <p:sldId id="288" r:id="rId13"/>
    <p:sldId id="289" r:id="rId14"/>
    <p:sldId id="290" r:id="rId15"/>
    <p:sldId id="291" r:id="rId16"/>
    <p:sldId id="293" r:id="rId17"/>
    <p:sldId id="294" r:id="rId18"/>
    <p:sldId id="295" r:id="rId19"/>
    <p:sldId id="296" r:id="rId20"/>
    <p:sldId id="297" r:id="rId21"/>
  </p:sldIdLst>
  <p:sldSz cx="9144000" cy="6858000" type="screen4x3"/>
  <p:notesSz cx="6562725" cy="8686800"/>
  <p:defaultTextStyle>
    <a:defPPr>
      <a:defRPr lang="pl-P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A1"/>
    <a:srgbClr val="A719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94673" autoAdjust="0"/>
  </p:normalViewPr>
  <p:slideViewPr>
    <p:cSldViewPr snapToObjects="1">
      <p:cViewPr>
        <p:scale>
          <a:sx n="115" d="100"/>
          <a:sy n="115" d="100"/>
        </p:scale>
        <p:origin x="228" y="216"/>
      </p:cViewPr>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2AC1E3F8-6BF5-1E78-2F3F-C44E57022A2A}"/>
              </a:ext>
            </a:extLst>
          </p:cNvPr>
          <p:cNvSpPr>
            <a:spLocks noGrp="1"/>
          </p:cNvSpPr>
          <p:nvPr>
            <p:ph type="hdr" sz="quarter"/>
          </p:nvPr>
        </p:nvSpPr>
        <p:spPr>
          <a:xfrm>
            <a:off x="0" y="0"/>
            <a:ext cx="2843213" cy="434975"/>
          </a:xfrm>
          <a:prstGeom prst="rect">
            <a:avLst/>
          </a:prstGeom>
        </p:spPr>
        <p:txBody>
          <a:bodyPr vert="horz" lIns="91440" tIns="45720" rIns="91440" bIns="45720" rtlCol="0"/>
          <a:lstStyle>
            <a:lvl1pPr algn="l">
              <a:defRPr sz="1200">
                <a:latin typeface="Arial" charset="0"/>
                <a:cs typeface="+mn-cs"/>
              </a:defRPr>
            </a:lvl1pPr>
          </a:lstStyle>
          <a:p>
            <a:pPr>
              <a:defRPr/>
            </a:pPr>
            <a:endParaRPr lang="pl-PL"/>
          </a:p>
        </p:txBody>
      </p:sp>
      <p:sp>
        <p:nvSpPr>
          <p:cNvPr id="3" name="Symbol zastępczy daty 2">
            <a:extLst>
              <a:ext uri="{FF2B5EF4-FFF2-40B4-BE49-F238E27FC236}">
                <a16:creationId xmlns:a16="http://schemas.microsoft.com/office/drawing/2014/main" id="{212BE3BB-84AF-F059-8CF8-5C498D5BCF54}"/>
              </a:ext>
            </a:extLst>
          </p:cNvPr>
          <p:cNvSpPr>
            <a:spLocks noGrp="1"/>
          </p:cNvSpPr>
          <p:nvPr>
            <p:ph type="dt" sz="quarter" idx="1"/>
          </p:nvPr>
        </p:nvSpPr>
        <p:spPr>
          <a:xfrm>
            <a:off x="3717925" y="0"/>
            <a:ext cx="2843213" cy="434975"/>
          </a:xfrm>
          <a:prstGeom prst="rect">
            <a:avLst/>
          </a:prstGeom>
        </p:spPr>
        <p:txBody>
          <a:bodyPr vert="horz" lIns="91440" tIns="45720" rIns="91440" bIns="45720" rtlCol="0"/>
          <a:lstStyle>
            <a:lvl1pPr algn="r">
              <a:defRPr sz="1200" smtClean="0">
                <a:latin typeface="Arial" charset="0"/>
                <a:cs typeface="+mn-cs"/>
              </a:defRPr>
            </a:lvl1pPr>
          </a:lstStyle>
          <a:p>
            <a:pPr>
              <a:defRPr/>
            </a:pPr>
            <a:fld id="{1009A198-AF19-4E03-AE09-861E6A0BEE94}" type="datetimeFigureOut">
              <a:rPr lang="pl-PL"/>
              <a:pPr>
                <a:defRPr/>
              </a:pPr>
              <a:t>10.05.2022</a:t>
            </a:fld>
            <a:endParaRPr lang="pl-PL"/>
          </a:p>
        </p:txBody>
      </p:sp>
      <p:sp>
        <p:nvSpPr>
          <p:cNvPr id="4" name="Symbol zastępczy stopki 3">
            <a:extLst>
              <a:ext uri="{FF2B5EF4-FFF2-40B4-BE49-F238E27FC236}">
                <a16:creationId xmlns:a16="http://schemas.microsoft.com/office/drawing/2014/main" id="{DEB157BA-D17E-10B0-5C8D-96187773F390}"/>
              </a:ext>
            </a:extLst>
          </p:cNvPr>
          <p:cNvSpPr>
            <a:spLocks noGrp="1"/>
          </p:cNvSpPr>
          <p:nvPr>
            <p:ph type="ftr" sz="quarter" idx="2"/>
          </p:nvPr>
        </p:nvSpPr>
        <p:spPr>
          <a:xfrm>
            <a:off x="0" y="8250238"/>
            <a:ext cx="2843213" cy="434975"/>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pl-PL"/>
          </a:p>
        </p:txBody>
      </p:sp>
      <p:sp>
        <p:nvSpPr>
          <p:cNvPr id="5" name="Symbol zastępczy numeru slajdu 4">
            <a:extLst>
              <a:ext uri="{FF2B5EF4-FFF2-40B4-BE49-F238E27FC236}">
                <a16:creationId xmlns:a16="http://schemas.microsoft.com/office/drawing/2014/main" id="{2302516E-77EC-D13B-90C1-435A4505204A}"/>
              </a:ext>
            </a:extLst>
          </p:cNvPr>
          <p:cNvSpPr>
            <a:spLocks noGrp="1"/>
          </p:cNvSpPr>
          <p:nvPr>
            <p:ph type="sldNum" sz="quarter" idx="3"/>
          </p:nvPr>
        </p:nvSpPr>
        <p:spPr>
          <a:xfrm>
            <a:off x="3717925" y="8250238"/>
            <a:ext cx="2843213" cy="4349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79A056A-CD62-49D1-BB38-C0824B831446}" type="slidenum">
              <a:rPr lang="pl-PL" altLang="en-US"/>
              <a:pPr/>
              <a:t>‹#›</a:t>
            </a:fld>
            <a:endParaRPr lang="pl-PL"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601D9CB5-24EB-E7BC-F070-5F86B13CF7A0}"/>
              </a:ext>
            </a:extLst>
          </p:cNvPr>
          <p:cNvSpPr>
            <a:spLocks noGrp="1"/>
          </p:cNvSpPr>
          <p:nvPr>
            <p:ph type="hdr" sz="quarter"/>
          </p:nvPr>
        </p:nvSpPr>
        <p:spPr>
          <a:xfrm>
            <a:off x="0" y="0"/>
            <a:ext cx="2843213" cy="434975"/>
          </a:xfrm>
          <a:prstGeom prst="rect">
            <a:avLst/>
          </a:prstGeom>
        </p:spPr>
        <p:txBody>
          <a:bodyPr vert="horz" lIns="91440" tIns="45720" rIns="91440" bIns="45720" rtlCol="0"/>
          <a:lstStyle>
            <a:lvl1pPr algn="l">
              <a:defRPr sz="1200">
                <a:latin typeface="Arial" charset="0"/>
                <a:cs typeface="+mn-cs"/>
              </a:defRPr>
            </a:lvl1pPr>
          </a:lstStyle>
          <a:p>
            <a:pPr>
              <a:defRPr/>
            </a:pPr>
            <a:endParaRPr lang="pl-PL"/>
          </a:p>
        </p:txBody>
      </p:sp>
      <p:sp>
        <p:nvSpPr>
          <p:cNvPr id="3" name="Symbol zastępczy daty 2">
            <a:extLst>
              <a:ext uri="{FF2B5EF4-FFF2-40B4-BE49-F238E27FC236}">
                <a16:creationId xmlns:a16="http://schemas.microsoft.com/office/drawing/2014/main" id="{0097BED4-A71D-E39C-B769-91B918680571}"/>
              </a:ext>
            </a:extLst>
          </p:cNvPr>
          <p:cNvSpPr>
            <a:spLocks noGrp="1"/>
          </p:cNvSpPr>
          <p:nvPr>
            <p:ph type="dt" idx="1"/>
          </p:nvPr>
        </p:nvSpPr>
        <p:spPr>
          <a:xfrm>
            <a:off x="3717925" y="0"/>
            <a:ext cx="2843213" cy="434975"/>
          </a:xfrm>
          <a:prstGeom prst="rect">
            <a:avLst/>
          </a:prstGeom>
        </p:spPr>
        <p:txBody>
          <a:bodyPr vert="horz" lIns="91440" tIns="45720" rIns="91440" bIns="45720" rtlCol="0"/>
          <a:lstStyle>
            <a:lvl1pPr algn="r">
              <a:defRPr sz="1200" smtClean="0">
                <a:latin typeface="Arial" charset="0"/>
                <a:cs typeface="+mn-cs"/>
              </a:defRPr>
            </a:lvl1pPr>
          </a:lstStyle>
          <a:p>
            <a:pPr>
              <a:defRPr/>
            </a:pPr>
            <a:fld id="{25B8E461-2CF7-4BE3-923B-FE23D0042F61}" type="datetimeFigureOut">
              <a:rPr lang="pl-PL"/>
              <a:pPr>
                <a:defRPr/>
              </a:pPr>
              <a:t>10.05.2022</a:t>
            </a:fld>
            <a:endParaRPr lang="pl-PL"/>
          </a:p>
        </p:txBody>
      </p:sp>
      <p:sp>
        <p:nvSpPr>
          <p:cNvPr id="4" name="Symbol zastępczy obrazu slajdu 3">
            <a:extLst>
              <a:ext uri="{FF2B5EF4-FFF2-40B4-BE49-F238E27FC236}">
                <a16:creationId xmlns:a16="http://schemas.microsoft.com/office/drawing/2014/main" id="{CB66502C-BEA3-BC77-56E3-6F81087B4D1A}"/>
              </a:ext>
            </a:extLst>
          </p:cNvPr>
          <p:cNvSpPr>
            <a:spLocks noGrp="1" noRot="1" noChangeAspect="1"/>
          </p:cNvSpPr>
          <p:nvPr>
            <p:ph type="sldImg" idx="2"/>
          </p:nvPr>
        </p:nvSpPr>
        <p:spPr>
          <a:xfrm>
            <a:off x="1109663" y="650875"/>
            <a:ext cx="4343400" cy="3257550"/>
          </a:xfrm>
          <a:prstGeom prst="rect">
            <a:avLst/>
          </a:prstGeom>
          <a:noFill/>
          <a:ln w="12700">
            <a:solidFill>
              <a:prstClr val="black"/>
            </a:solidFill>
          </a:ln>
        </p:spPr>
        <p:txBody>
          <a:bodyPr vert="horz" lIns="91440" tIns="45720" rIns="91440" bIns="45720" rtlCol="0" anchor="ctr"/>
          <a:lstStyle/>
          <a:p>
            <a:pPr lvl="0"/>
            <a:endParaRPr lang="pl-PL" noProof="0"/>
          </a:p>
        </p:txBody>
      </p:sp>
      <p:sp>
        <p:nvSpPr>
          <p:cNvPr id="5" name="Symbol zastępczy notatek 4">
            <a:extLst>
              <a:ext uri="{FF2B5EF4-FFF2-40B4-BE49-F238E27FC236}">
                <a16:creationId xmlns:a16="http://schemas.microsoft.com/office/drawing/2014/main" id="{A4F9CA5A-4E13-EDDC-05C1-E7873F7A497E}"/>
              </a:ext>
            </a:extLst>
          </p:cNvPr>
          <p:cNvSpPr>
            <a:spLocks noGrp="1"/>
          </p:cNvSpPr>
          <p:nvPr>
            <p:ph type="body" sz="quarter" idx="3"/>
          </p:nvPr>
        </p:nvSpPr>
        <p:spPr>
          <a:xfrm>
            <a:off x="655638" y="4125913"/>
            <a:ext cx="5251450" cy="3910012"/>
          </a:xfrm>
          <a:prstGeom prst="rect">
            <a:avLst/>
          </a:prstGeom>
        </p:spPr>
        <p:txBody>
          <a:bodyPr vert="horz" lIns="91440" tIns="45720" rIns="91440" bIns="45720" rtlCol="0"/>
          <a:lstStyle/>
          <a:p>
            <a:pPr lvl="0"/>
            <a:r>
              <a:rPr lang="pl-PL" noProof="0"/>
              <a:t>Kliknij, aby edytować style wzorca tekstu</a:t>
            </a:r>
          </a:p>
          <a:p>
            <a:pPr lvl="1"/>
            <a:r>
              <a:rPr lang="pl-PL" noProof="0"/>
              <a:t>Drugi poziom</a:t>
            </a:r>
          </a:p>
          <a:p>
            <a:pPr lvl="2"/>
            <a:r>
              <a:rPr lang="pl-PL" noProof="0"/>
              <a:t>Trzeci poziom</a:t>
            </a:r>
          </a:p>
          <a:p>
            <a:pPr lvl="3"/>
            <a:r>
              <a:rPr lang="pl-PL" noProof="0"/>
              <a:t>Czwarty poziom</a:t>
            </a:r>
          </a:p>
          <a:p>
            <a:pPr lvl="4"/>
            <a:r>
              <a:rPr lang="pl-PL" noProof="0"/>
              <a:t>Piąty poziom</a:t>
            </a:r>
          </a:p>
        </p:txBody>
      </p:sp>
      <p:sp>
        <p:nvSpPr>
          <p:cNvPr id="6" name="Symbol zastępczy stopki 5">
            <a:extLst>
              <a:ext uri="{FF2B5EF4-FFF2-40B4-BE49-F238E27FC236}">
                <a16:creationId xmlns:a16="http://schemas.microsoft.com/office/drawing/2014/main" id="{11AFD68D-C4DB-D184-10EE-B7BF813D7A2D}"/>
              </a:ext>
            </a:extLst>
          </p:cNvPr>
          <p:cNvSpPr>
            <a:spLocks noGrp="1"/>
          </p:cNvSpPr>
          <p:nvPr>
            <p:ph type="ftr" sz="quarter" idx="4"/>
          </p:nvPr>
        </p:nvSpPr>
        <p:spPr>
          <a:xfrm>
            <a:off x="0" y="8250238"/>
            <a:ext cx="2843213" cy="434975"/>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pl-PL"/>
          </a:p>
        </p:txBody>
      </p:sp>
      <p:sp>
        <p:nvSpPr>
          <p:cNvPr id="7" name="Symbol zastępczy numeru slajdu 6">
            <a:extLst>
              <a:ext uri="{FF2B5EF4-FFF2-40B4-BE49-F238E27FC236}">
                <a16:creationId xmlns:a16="http://schemas.microsoft.com/office/drawing/2014/main" id="{521407D3-E087-9E27-E67E-EE2D7AD80AA1}"/>
              </a:ext>
            </a:extLst>
          </p:cNvPr>
          <p:cNvSpPr>
            <a:spLocks noGrp="1"/>
          </p:cNvSpPr>
          <p:nvPr>
            <p:ph type="sldNum" sz="quarter" idx="5"/>
          </p:nvPr>
        </p:nvSpPr>
        <p:spPr>
          <a:xfrm>
            <a:off x="3717925" y="8250238"/>
            <a:ext cx="2843213" cy="4349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D4B8828-F29B-450E-AE63-59B32AFD8FB0}" type="slidenum">
              <a:rPr lang="pl-PL" altLang="en-US"/>
              <a:pPr/>
              <a:t>‹#›</a:t>
            </a:fld>
            <a:endParaRPr lang="pl-PL"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C3613D58-1857-CF57-BB3A-E21CA1D951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ytuł 1">
            <a:extLst>
              <a:ext uri="{FF2B5EF4-FFF2-40B4-BE49-F238E27FC236}">
                <a16:creationId xmlns:a16="http://schemas.microsoft.com/office/drawing/2014/main" id="{09C1A1EB-13D4-7913-AB9F-9E776BC9B3A7}"/>
              </a:ext>
            </a:extLst>
          </p:cNvPr>
          <p:cNvSpPr txBox="1">
            <a:spLocks/>
          </p:cNvSpPr>
          <p:nvPr/>
        </p:nvSpPr>
        <p:spPr bwMode="auto">
          <a:xfrm>
            <a:off x="290513" y="2420938"/>
            <a:ext cx="8640762"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algn="l" rtl="0" eaLnBrk="1" fontAlgn="base" hangingPunct="1">
              <a:spcBef>
                <a:spcPct val="0"/>
              </a:spcBef>
              <a:spcAft>
                <a:spcPct val="0"/>
              </a:spcAft>
              <a:defRPr sz="4000" b="1" cap="all">
                <a:solidFill>
                  <a:schemeClr val="tx1"/>
                </a:solidFill>
                <a:latin typeface="+mj-lt"/>
                <a:ea typeface="+mj-ea"/>
                <a:cs typeface="+mj-cs"/>
              </a:defRPr>
            </a:lvl1pPr>
            <a:lvl2pPr algn="l" rtl="0" eaLnBrk="1" fontAlgn="base" hangingPunct="1">
              <a:spcBef>
                <a:spcPct val="0"/>
              </a:spcBef>
              <a:spcAft>
                <a:spcPct val="0"/>
              </a:spcAft>
              <a:defRPr sz="3600" b="1">
                <a:solidFill>
                  <a:schemeClr val="tx2"/>
                </a:solidFill>
                <a:latin typeface="Trebuchet MS" pitchFamily="34" charset="0"/>
              </a:defRPr>
            </a:lvl2pPr>
            <a:lvl3pPr algn="l" rtl="0" eaLnBrk="1" fontAlgn="base" hangingPunct="1">
              <a:spcBef>
                <a:spcPct val="0"/>
              </a:spcBef>
              <a:spcAft>
                <a:spcPct val="0"/>
              </a:spcAft>
              <a:defRPr sz="3600" b="1">
                <a:solidFill>
                  <a:schemeClr val="tx2"/>
                </a:solidFill>
                <a:latin typeface="Trebuchet MS" pitchFamily="34" charset="0"/>
              </a:defRPr>
            </a:lvl3pPr>
            <a:lvl4pPr algn="l" rtl="0" eaLnBrk="1" fontAlgn="base" hangingPunct="1">
              <a:spcBef>
                <a:spcPct val="0"/>
              </a:spcBef>
              <a:spcAft>
                <a:spcPct val="0"/>
              </a:spcAft>
              <a:defRPr sz="3600" b="1">
                <a:solidFill>
                  <a:schemeClr val="tx2"/>
                </a:solidFill>
                <a:latin typeface="Trebuchet MS" pitchFamily="34" charset="0"/>
              </a:defRPr>
            </a:lvl4pPr>
            <a:lvl5pPr algn="l" rtl="0" eaLnBrk="1" fontAlgn="base" hangingPunct="1">
              <a:spcBef>
                <a:spcPct val="0"/>
              </a:spcBef>
              <a:spcAft>
                <a:spcPct val="0"/>
              </a:spcAft>
              <a:defRPr sz="3600" b="1">
                <a:solidFill>
                  <a:schemeClr val="tx2"/>
                </a:solidFill>
                <a:latin typeface="Trebuchet MS" pitchFamily="34" charset="0"/>
              </a:defRPr>
            </a:lvl5pPr>
            <a:lvl6pPr marL="457200" algn="l" rtl="0" eaLnBrk="1" fontAlgn="base" hangingPunct="1">
              <a:spcBef>
                <a:spcPct val="0"/>
              </a:spcBef>
              <a:spcAft>
                <a:spcPct val="0"/>
              </a:spcAft>
              <a:defRPr sz="3600" b="1">
                <a:solidFill>
                  <a:schemeClr val="tx2"/>
                </a:solidFill>
                <a:latin typeface="Trebuchet MS" pitchFamily="34" charset="0"/>
              </a:defRPr>
            </a:lvl6pPr>
            <a:lvl7pPr marL="914400" algn="l" rtl="0" eaLnBrk="1" fontAlgn="base" hangingPunct="1">
              <a:spcBef>
                <a:spcPct val="0"/>
              </a:spcBef>
              <a:spcAft>
                <a:spcPct val="0"/>
              </a:spcAft>
              <a:defRPr sz="3600" b="1">
                <a:solidFill>
                  <a:schemeClr val="tx2"/>
                </a:solidFill>
                <a:latin typeface="Trebuchet MS" pitchFamily="34" charset="0"/>
              </a:defRPr>
            </a:lvl7pPr>
            <a:lvl8pPr marL="1371600" algn="l" rtl="0" eaLnBrk="1" fontAlgn="base" hangingPunct="1">
              <a:spcBef>
                <a:spcPct val="0"/>
              </a:spcBef>
              <a:spcAft>
                <a:spcPct val="0"/>
              </a:spcAft>
              <a:defRPr sz="3600" b="1">
                <a:solidFill>
                  <a:schemeClr val="tx2"/>
                </a:solidFill>
                <a:latin typeface="Trebuchet MS" pitchFamily="34" charset="0"/>
              </a:defRPr>
            </a:lvl8pPr>
            <a:lvl9pPr marL="1828800" algn="l" rtl="0" eaLnBrk="1" fontAlgn="base" hangingPunct="1">
              <a:spcBef>
                <a:spcPct val="0"/>
              </a:spcBef>
              <a:spcAft>
                <a:spcPct val="0"/>
              </a:spcAft>
              <a:defRPr sz="3600" b="1">
                <a:solidFill>
                  <a:schemeClr val="tx2"/>
                </a:solidFill>
                <a:latin typeface="Trebuchet MS" pitchFamily="34" charset="0"/>
              </a:defRPr>
            </a:lvl9pPr>
          </a:lstStyle>
          <a:p>
            <a:pPr>
              <a:defRPr/>
            </a:pPr>
            <a:endParaRPr lang="pl-PL" kern="0" dirty="0">
              <a:latin typeface="Calibri" panose="020F0502020204030204" pitchFamily="34" charset="0"/>
            </a:endParaRPr>
          </a:p>
        </p:txBody>
      </p:sp>
      <p:pic>
        <p:nvPicPr>
          <p:cNvPr id="6" name="Obraz 5">
            <a:extLst>
              <a:ext uri="{FF2B5EF4-FFF2-40B4-BE49-F238E27FC236}">
                <a16:creationId xmlns:a16="http://schemas.microsoft.com/office/drawing/2014/main" id="{9D3064B4-9370-11E5-1873-227E074C45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25" y="5949950"/>
            <a:ext cx="118903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ymbol zastępczy obrazu 2"/>
          <p:cNvSpPr>
            <a:spLocks noGrp="1"/>
          </p:cNvSpPr>
          <p:nvPr>
            <p:ph type="pic" idx="1"/>
          </p:nvPr>
        </p:nvSpPr>
        <p:spPr>
          <a:xfrm>
            <a:off x="1403648" y="1988840"/>
            <a:ext cx="7614402" cy="475252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pl-PL" noProof="0" dirty="0"/>
          </a:p>
        </p:txBody>
      </p:sp>
      <p:sp>
        <p:nvSpPr>
          <p:cNvPr id="9" name="Symbol zastępczy tekstu 2"/>
          <p:cNvSpPr>
            <a:spLocks noGrp="1"/>
          </p:cNvSpPr>
          <p:nvPr>
            <p:ph type="body" idx="11"/>
          </p:nvPr>
        </p:nvSpPr>
        <p:spPr>
          <a:xfrm>
            <a:off x="1403648" y="116632"/>
            <a:ext cx="7614402" cy="1728192"/>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5400" b="1">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54299168"/>
      </p:ext>
    </p:extLst>
  </p:cSld>
  <p:clrMapOvr>
    <a:masterClrMapping/>
  </p:clrMapOvr>
  <p:transition>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42A2B9C8-769C-2DF6-0AC9-5361631FFB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ole tekstowe 4">
            <a:extLst>
              <a:ext uri="{FF2B5EF4-FFF2-40B4-BE49-F238E27FC236}">
                <a16:creationId xmlns:a16="http://schemas.microsoft.com/office/drawing/2014/main" id="{4ED269FA-4F3B-5F48-CF0A-CEC0BA547030}"/>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CB50C9F9-5147-4388-9898-F0B4AE835A96}"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2" name="Tytuł pionowy 1"/>
          <p:cNvSpPr>
            <a:spLocks noGrp="1"/>
          </p:cNvSpPr>
          <p:nvPr>
            <p:ph type="title" orient="vert"/>
          </p:nvPr>
        </p:nvSpPr>
        <p:spPr>
          <a:xfrm>
            <a:off x="6629400" y="116632"/>
            <a:ext cx="2407096" cy="6696744"/>
          </a:xfrm>
        </p:spPr>
        <p:txBody>
          <a:bodyPr vert="eaVert"/>
          <a:lstStyle>
            <a:lvl1pPr>
              <a:defRPr b="0"/>
            </a:lvl1pPr>
          </a:lstStyle>
          <a:p>
            <a:r>
              <a:rPr lang="en-US"/>
              <a:t>Click to edit Master title style</a:t>
            </a:r>
            <a:endParaRPr lang="pl-PL" dirty="0"/>
          </a:p>
        </p:txBody>
      </p:sp>
      <p:sp>
        <p:nvSpPr>
          <p:cNvPr id="3" name="Symbol zastępczy tytułu pionowego 2"/>
          <p:cNvSpPr>
            <a:spLocks noGrp="1"/>
          </p:cNvSpPr>
          <p:nvPr>
            <p:ph type="body" orient="vert" idx="1"/>
          </p:nvPr>
        </p:nvSpPr>
        <p:spPr>
          <a:xfrm>
            <a:off x="755576" y="116632"/>
            <a:ext cx="5721424" cy="66967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691150602"/>
      </p:ext>
    </p:extLst>
  </p:cSld>
  <p:clrMapOvr>
    <a:masterClrMapping/>
  </p:clrMapOvr>
  <p:transition>
    <p:randomBa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550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lajd tytułowy">
    <p:spTree>
      <p:nvGrpSpPr>
        <p:cNvPr id="1" name=""/>
        <p:cNvGrpSpPr/>
        <p:nvPr/>
      </p:nvGrpSpPr>
      <p:grpSpPr>
        <a:xfrm>
          <a:off x="0" y="0"/>
          <a:ext cx="0" cy="0"/>
          <a:chOff x="0" y="0"/>
          <a:chExt cx="0" cy="0"/>
        </a:xfrm>
      </p:grpSpPr>
      <p:pic>
        <p:nvPicPr>
          <p:cNvPr id="6" name="Obraz 3">
            <a:extLst>
              <a:ext uri="{FF2B5EF4-FFF2-40B4-BE49-F238E27FC236}">
                <a16:creationId xmlns:a16="http://schemas.microsoft.com/office/drawing/2014/main" id="{3BA18E30-E7CB-460F-71FA-84E83A455D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Obraz 4">
            <a:extLst>
              <a:ext uri="{FF2B5EF4-FFF2-40B4-BE49-F238E27FC236}">
                <a16:creationId xmlns:a16="http://schemas.microsoft.com/office/drawing/2014/main" id="{BF71A8FC-8B10-A9D6-965E-7338630399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25" y="5949950"/>
            <a:ext cx="118903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ymbol zastępczy tekstu 2"/>
          <p:cNvSpPr>
            <a:spLocks noGrp="1"/>
          </p:cNvSpPr>
          <p:nvPr>
            <p:ph type="body" idx="10"/>
          </p:nvPr>
        </p:nvSpPr>
        <p:spPr>
          <a:xfrm>
            <a:off x="4704169" y="2492896"/>
            <a:ext cx="4313881" cy="1152128"/>
          </a:xfrm>
          <a:solidFill>
            <a:srgbClr val="C00000"/>
          </a:solidFill>
        </p:spPr>
        <p:txBody>
          <a:bodyPr lIns="108000" rIns="108000" anchor="ctr"/>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25" name="Symbol zastępczy obrazu 2"/>
          <p:cNvSpPr>
            <a:spLocks noGrp="1"/>
          </p:cNvSpPr>
          <p:nvPr>
            <p:ph type="pic" idx="1"/>
          </p:nvPr>
        </p:nvSpPr>
        <p:spPr>
          <a:xfrm>
            <a:off x="1403648" y="116632"/>
            <a:ext cx="3168352" cy="66247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pl-PL" noProof="0"/>
          </a:p>
        </p:txBody>
      </p:sp>
      <p:sp>
        <p:nvSpPr>
          <p:cNvPr id="10" name="Symbol zastępczy tekstu 2"/>
          <p:cNvSpPr>
            <a:spLocks noGrp="1"/>
          </p:cNvSpPr>
          <p:nvPr>
            <p:ph type="body" idx="11"/>
          </p:nvPr>
        </p:nvSpPr>
        <p:spPr>
          <a:xfrm>
            <a:off x="4704169" y="116632"/>
            <a:ext cx="4313881" cy="2232248"/>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1">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8" name="Symbol zastępczy zawartości 2"/>
          <p:cNvSpPr>
            <a:spLocks noGrp="1"/>
          </p:cNvSpPr>
          <p:nvPr>
            <p:ph sz="half" idx="12"/>
          </p:nvPr>
        </p:nvSpPr>
        <p:spPr>
          <a:xfrm>
            <a:off x="4704169" y="3861048"/>
            <a:ext cx="4313882" cy="2880320"/>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3264898130"/>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pic>
        <p:nvPicPr>
          <p:cNvPr id="6" name="Obraz 3">
            <a:extLst>
              <a:ext uri="{FF2B5EF4-FFF2-40B4-BE49-F238E27FC236}">
                <a16:creationId xmlns:a16="http://schemas.microsoft.com/office/drawing/2014/main" id="{02AA03EF-1DB7-E958-5D48-5D2C3CF982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ole tekstowe 4">
            <a:extLst>
              <a:ext uri="{FF2B5EF4-FFF2-40B4-BE49-F238E27FC236}">
                <a16:creationId xmlns:a16="http://schemas.microsoft.com/office/drawing/2014/main" id="{F400AFAE-A617-5128-2BA0-87419CB651DD}"/>
              </a:ext>
            </a:extLst>
          </p:cNvPr>
          <p:cNvSpPr txBox="1">
            <a:spLocks noChangeArrowheads="1"/>
          </p:cNvSpPr>
          <p:nvPr/>
        </p:nvSpPr>
        <p:spPr bwMode="auto">
          <a:xfrm>
            <a:off x="0" y="6546850"/>
            <a:ext cx="6111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2466EF0D-A07C-4F1F-BF95-F2C797FC4598}"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p:txBody>
      </p:sp>
      <p:sp>
        <p:nvSpPr>
          <p:cNvPr id="5" name="Symbol zastępczy zawartości 2"/>
          <p:cNvSpPr>
            <a:spLocks noGrp="1"/>
          </p:cNvSpPr>
          <p:nvPr>
            <p:ph sz="half" idx="1"/>
          </p:nvPr>
        </p:nvSpPr>
        <p:spPr>
          <a:xfrm>
            <a:off x="755575" y="1556792"/>
            <a:ext cx="8262476" cy="5256584"/>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8" name="Symbol zastępczy tekstu 2"/>
          <p:cNvSpPr>
            <a:spLocks noGrp="1"/>
          </p:cNvSpPr>
          <p:nvPr>
            <p:ph type="body" idx="10"/>
          </p:nvPr>
        </p:nvSpPr>
        <p:spPr>
          <a:xfrm>
            <a:off x="755575" y="116632"/>
            <a:ext cx="8284723" cy="50405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9" name="Symbol zastępczy tekstu 2"/>
          <p:cNvSpPr>
            <a:spLocks noGrp="1"/>
          </p:cNvSpPr>
          <p:nvPr>
            <p:ph type="body" idx="11"/>
          </p:nvPr>
        </p:nvSpPr>
        <p:spPr>
          <a:xfrm>
            <a:off x="755575" y="620688"/>
            <a:ext cx="8284724" cy="86409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57382436"/>
      </p:ext>
    </p:extLst>
  </p:cSld>
  <p:clrMapOvr>
    <a:masterClrMapping/>
  </p:clrMapOvr>
  <p:transition>
    <p:randomBa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pic>
        <p:nvPicPr>
          <p:cNvPr id="6" name="Obraz 3">
            <a:extLst>
              <a:ext uri="{FF2B5EF4-FFF2-40B4-BE49-F238E27FC236}">
                <a16:creationId xmlns:a16="http://schemas.microsoft.com/office/drawing/2014/main" id="{4F067CA5-1456-0B97-D578-D5C24835E0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ole tekstowe 4">
            <a:extLst>
              <a:ext uri="{FF2B5EF4-FFF2-40B4-BE49-F238E27FC236}">
                <a16:creationId xmlns:a16="http://schemas.microsoft.com/office/drawing/2014/main" id="{67210055-18A9-260E-9176-C287A102345F}"/>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58AC1805-E1A1-4EB3-8BEF-22A3392392CA}"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8" name="Symbol zastępczy obrazu 2"/>
          <p:cNvSpPr>
            <a:spLocks noGrp="1"/>
          </p:cNvSpPr>
          <p:nvPr>
            <p:ph type="pic" idx="1"/>
          </p:nvPr>
        </p:nvSpPr>
        <p:spPr>
          <a:xfrm>
            <a:off x="755575" y="1844823"/>
            <a:ext cx="3672409" cy="49685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pl-PL" noProof="0" dirty="0"/>
          </a:p>
        </p:txBody>
      </p:sp>
      <p:sp>
        <p:nvSpPr>
          <p:cNvPr id="9" name="Symbol zastępczy zawartości 2"/>
          <p:cNvSpPr>
            <a:spLocks noGrp="1"/>
          </p:cNvSpPr>
          <p:nvPr>
            <p:ph idx="11"/>
          </p:nvPr>
        </p:nvSpPr>
        <p:spPr>
          <a:xfrm>
            <a:off x="4571428" y="1844823"/>
            <a:ext cx="4465067" cy="4968553"/>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4" name="Symbol zastępczy tekstu 2"/>
          <p:cNvSpPr>
            <a:spLocks noGrp="1"/>
          </p:cNvSpPr>
          <p:nvPr>
            <p:ph type="body" idx="12"/>
          </p:nvPr>
        </p:nvSpPr>
        <p:spPr>
          <a:xfrm>
            <a:off x="755575" y="116632"/>
            <a:ext cx="8262475" cy="86409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5" name="Symbol zastępczy tekstu 2"/>
          <p:cNvSpPr>
            <a:spLocks noGrp="1"/>
          </p:cNvSpPr>
          <p:nvPr>
            <p:ph type="body" idx="10"/>
          </p:nvPr>
        </p:nvSpPr>
        <p:spPr>
          <a:xfrm>
            <a:off x="755575" y="1120625"/>
            <a:ext cx="8280920" cy="508175"/>
          </a:xfrm>
          <a:solidFill>
            <a:srgbClr val="C00000"/>
          </a:solidFill>
        </p:spPr>
        <p:txBody>
          <a:bodyPr lIns="108000" rIns="108000" anchor="ctr"/>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33331402"/>
      </p:ext>
    </p:extLst>
  </p:cSld>
  <p:clrMapOvr>
    <a:masterClrMapping/>
  </p:clrMapOvr>
  <p:transition>
    <p:randomBa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wa elementy zawartości">
    <p:spTree>
      <p:nvGrpSpPr>
        <p:cNvPr id="1" name=""/>
        <p:cNvGrpSpPr/>
        <p:nvPr/>
      </p:nvGrpSpPr>
      <p:grpSpPr>
        <a:xfrm>
          <a:off x="0" y="0"/>
          <a:ext cx="0" cy="0"/>
          <a:chOff x="0" y="0"/>
          <a:chExt cx="0" cy="0"/>
        </a:xfrm>
      </p:grpSpPr>
      <p:pic>
        <p:nvPicPr>
          <p:cNvPr id="6" name="Obraz 3">
            <a:extLst>
              <a:ext uri="{FF2B5EF4-FFF2-40B4-BE49-F238E27FC236}">
                <a16:creationId xmlns:a16="http://schemas.microsoft.com/office/drawing/2014/main" id="{394AA0BC-B286-1D6F-E291-B35B6ABDD2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ole tekstowe 4">
            <a:extLst>
              <a:ext uri="{FF2B5EF4-FFF2-40B4-BE49-F238E27FC236}">
                <a16:creationId xmlns:a16="http://schemas.microsoft.com/office/drawing/2014/main" id="{A74E8566-49CA-E270-F9F0-6201D9FEA5FA}"/>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4E192334-3BF5-4459-A12C-10A84CF44D84}"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3" name="Symbol zastępczy zawartości 2"/>
          <p:cNvSpPr>
            <a:spLocks noGrp="1"/>
          </p:cNvSpPr>
          <p:nvPr>
            <p:ph sz="half" idx="1"/>
          </p:nvPr>
        </p:nvSpPr>
        <p:spPr>
          <a:xfrm>
            <a:off x="755575" y="1628800"/>
            <a:ext cx="4032449" cy="5112567"/>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0" name="Symbol zastępczy zawartości 2"/>
          <p:cNvSpPr>
            <a:spLocks noGrp="1"/>
          </p:cNvSpPr>
          <p:nvPr>
            <p:ph sz="half" idx="11"/>
          </p:nvPr>
        </p:nvSpPr>
        <p:spPr>
          <a:xfrm>
            <a:off x="4932040" y="1628801"/>
            <a:ext cx="4108259" cy="5112566"/>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Symbol zastępczy tekstu 2"/>
          <p:cNvSpPr>
            <a:spLocks noGrp="1"/>
          </p:cNvSpPr>
          <p:nvPr>
            <p:ph type="body" idx="10"/>
          </p:nvPr>
        </p:nvSpPr>
        <p:spPr>
          <a:xfrm>
            <a:off x="755575" y="44624"/>
            <a:ext cx="8284723" cy="50405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3" name="Symbol zastępczy tekstu 2"/>
          <p:cNvSpPr>
            <a:spLocks noGrp="1"/>
          </p:cNvSpPr>
          <p:nvPr>
            <p:ph type="body" idx="12"/>
          </p:nvPr>
        </p:nvSpPr>
        <p:spPr>
          <a:xfrm>
            <a:off x="755575" y="548680"/>
            <a:ext cx="8284724" cy="86409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98123109"/>
      </p:ext>
    </p:extLst>
  </p:cSld>
  <p:clrMapOvr>
    <a:masterClrMapping/>
  </p:clrMapOvr>
  <p:transition>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ównanie">
    <p:spTree>
      <p:nvGrpSpPr>
        <p:cNvPr id="1" name=""/>
        <p:cNvGrpSpPr/>
        <p:nvPr/>
      </p:nvGrpSpPr>
      <p:grpSpPr>
        <a:xfrm>
          <a:off x="0" y="0"/>
          <a:ext cx="0" cy="0"/>
          <a:chOff x="0" y="0"/>
          <a:chExt cx="0" cy="0"/>
        </a:xfrm>
      </p:grpSpPr>
      <p:pic>
        <p:nvPicPr>
          <p:cNvPr id="7" name="Obraz 3">
            <a:extLst>
              <a:ext uri="{FF2B5EF4-FFF2-40B4-BE49-F238E27FC236}">
                <a16:creationId xmlns:a16="http://schemas.microsoft.com/office/drawing/2014/main" id="{4291CBBA-4469-CC03-178A-3F4DAADAB3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ole tekstowe 4">
            <a:extLst>
              <a:ext uri="{FF2B5EF4-FFF2-40B4-BE49-F238E27FC236}">
                <a16:creationId xmlns:a16="http://schemas.microsoft.com/office/drawing/2014/main" id="{C0B5C780-9C2A-86A7-35EC-355AE121ABFE}"/>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A28A698A-255A-4742-962A-62ABE29ED659}"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11" name="Symbol zastępczy zawartości 2"/>
          <p:cNvSpPr>
            <a:spLocks noGrp="1"/>
          </p:cNvSpPr>
          <p:nvPr>
            <p:ph sz="half" idx="1"/>
          </p:nvPr>
        </p:nvSpPr>
        <p:spPr>
          <a:xfrm>
            <a:off x="755576" y="1628800"/>
            <a:ext cx="4050414" cy="5184575"/>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Symbol zastępczy zawartości 2"/>
          <p:cNvSpPr>
            <a:spLocks noGrp="1"/>
          </p:cNvSpPr>
          <p:nvPr>
            <p:ph sz="half" idx="11"/>
          </p:nvPr>
        </p:nvSpPr>
        <p:spPr>
          <a:xfrm>
            <a:off x="5004048" y="1628800"/>
            <a:ext cx="4050414" cy="5184575"/>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6" name="Symbol zastępczy tekstu 2"/>
          <p:cNvSpPr>
            <a:spLocks noGrp="1"/>
          </p:cNvSpPr>
          <p:nvPr>
            <p:ph type="body" idx="12"/>
          </p:nvPr>
        </p:nvSpPr>
        <p:spPr>
          <a:xfrm>
            <a:off x="755575" y="116632"/>
            <a:ext cx="8262475" cy="86409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7" name="Symbol zastępczy tekstu 2"/>
          <p:cNvSpPr>
            <a:spLocks noGrp="1"/>
          </p:cNvSpPr>
          <p:nvPr>
            <p:ph type="body" idx="10"/>
          </p:nvPr>
        </p:nvSpPr>
        <p:spPr>
          <a:xfrm>
            <a:off x="755576" y="1120625"/>
            <a:ext cx="4050414" cy="508175"/>
          </a:xfrm>
          <a:solidFill>
            <a:srgbClr val="C00000"/>
          </a:solidFill>
        </p:spPr>
        <p:txBody>
          <a:bodyPr lIns="108000" rIns="108000" anchor="ctr"/>
          <a:lstStyle>
            <a:lvl1pPr marL="0" marR="0" indent="0" algn="l" defTabSz="914400" rtl="0" eaLnBrk="1" fontAlgn="base" latinLnBrk="0" hangingPunct="1">
              <a:lnSpc>
                <a:spcPct val="100000"/>
              </a:lnSpc>
              <a:spcBef>
                <a:spcPct val="20000"/>
              </a:spcBef>
              <a:spcAft>
                <a:spcPct val="0"/>
              </a:spcAft>
              <a:buClrTx/>
              <a:buSzTx/>
              <a:buFontTx/>
              <a:buNone/>
              <a:tabLst/>
              <a:defRPr sz="12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9" name="Symbol zastępczy tekstu 2"/>
          <p:cNvSpPr>
            <a:spLocks noGrp="1"/>
          </p:cNvSpPr>
          <p:nvPr>
            <p:ph type="body" idx="13"/>
          </p:nvPr>
        </p:nvSpPr>
        <p:spPr>
          <a:xfrm>
            <a:off x="5004048" y="1120625"/>
            <a:ext cx="4050414" cy="508175"/>
          </a:xfrm>
          <a:solidFill>
            <a:srgbClr val="C00000"/>
          </a:solidFill>
        </p:spPr>
        <p:txBody>
          <a:bodyPr lIns="108000" rIns="108000" anchor="ctr"/>
          <a:lstStyle>
            <a:lvl1pPr marL="0" marR="0" indent="0" algn="l" defTabSz="914400" rtl="0" eaLnBrk="1" fontAlgn="base" latinLnBrk="0" hangingPunct="1">
              <a:lnSpc>
                <a:spcPct val="100000"/>
              </a:lnSpc>
              <a:spcBef>
                <a:spcPct val="20000"/>
              </a:spcBef>
              <a:spcAft>
                <a:spcPct val="0"/>
              </a:spcAft>
              <a:buClrTx/>
              <a:buSzTx/>
              <a:buFontTx/>
              <a:buNone/>
              <a:tabLst/>
              <a:defRPr sz="12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90832284"/>
      </p:ext>
    </p:extLst>
  </p:cSld>
  <p:clrMapOvr>
    <a:masterClrMapping/>
  </p:clrMapOvr>
  <p:transition>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5" name="Obraz 3">
            <a:extLst>
              <a:ext uri="{FF2B5EF4-FFF2-40B4-BE49-F238E27FC236}">
                <a16:creationId xmlns:a16="http://schemas.microsoft.com/office/drawing/2014/main" id="{DCD35279-FE3F-CB27-42B6-CC9904F3E9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ole tekstowe 4">
            <a:extLst>
              <a:ext uri="{FF2B5EF4-FFF2-40B4-BE49-F238E27FC236}">
                <a16:creationId xmlns:a16="http://schemas.microsoft.com/office/drawing/2014/main" id="{AAC4A17E-880D-0013-F19A-462397C62F68}"/>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9187424E-80E4-4233-9E93-BE66F9F67D35}"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2" name="Tytuł 1"/>
          <p:cNvSpPr>
            <a:spLocks noGrp="1"/>
          </p:cNvSpPr>
          <p:nvPr>
            <p:ph type="title"/>
          </p:nvPr>
        </p:nvSpPr>
        <p:spPr>
          <a:xfrm>
            <a:off x="683568" y="116632"/>
            <a:ext cx="3312368" cy="1318468"/>
          </a:xfrm>
        </p:spPr>
        <p:txBody>
          <a:bodyPr anchor="b"/>
          <a:lstStyle>
            <a:lvl1pPr algn="l">
              <a:defRPr sz="2000" b="1"/>
            </a:lvl1pPr>
          </a:lstStyle>
          <a:p>
            <a:r>
              <a:rPr lang="en-US"/>
              <a:t>Click to edit Master title style</a:t>
            </a:r>
            <a:endParaRPr lang="pl-PL" dirty="0"/>
          </a:p>
        </p:txBody>
      </p:sp>
      <p:sp>
        <p:nvSpPr>
          <p:cNvPr id="3" name="Symbol zastępczy zawartości 2"/>
          <p:cNvSpPr>
            <a:spLocks noGrp="1"/>
          </p:cNvSpPr>
          <p:nvPr>
            <p:ph idx="1"/>
          </p:nvPr>
        </p:nvSpPr>
        <p:spPr>
          <a:xfrm>
            <a:off x="4139952" y="116632"/>
            <a:ext cx="4896544" cy="66247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4" name="Symbol zastępczy tekstu 3"/>
          <p:cNvSpPr>
            <a:spLocks noGrp="1"/>
          </p:cNvSpPr>
          <p:nvPr>
            <p:ph type="body" sz="half" idx="2"/>
          </p:nvPr>
        </p:nvSpPr>
        <p:spPr>
          <a:xfrm>
            <a:off x="683568" y="1435100"/>
            <a:ext cx="3312368" cy="53062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68109183"/>
      </p:ext>
    </p:extLst>
  </p:cSld>
  <p:clrMapOvr>
    <a:masterClrMapping/>
  </p:clrMapOvr>
  <p:transition>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5" name="Obraz 3">
            <a:extLst>
              <a:ext uri="{FF2B5EF4-FFF2-40B4-BE49-F238E27FC236}">
                <a16:creationId xmlns:a16="http://schemas.microsoft.com/office/drawing/2014/main" id="{9EDFA00F-F3BE-28B2-F491-906D9AC34D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ole tekstowe 4">
            <a:extLst>
              <a:ext uri="{FF2B5EF4-FFF2-40B4-BE49-F238E27FC236}">
                <a16:creationId xmlns:a16="http://schemas.microsoft.com/office/drawing/2014/main" id="{CEC165E5-1DEE-6995-B9F5-E928C559371D}"/>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896A7E61-CCF3-4E55-802D-721CB287C93C}"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2" name="Tytuł 1"/>
          <p:cNvSpPr>
            <a:spLocks noGrp="1"/>
          </p:cNvSpPr>
          <p:nvPr>
            <p:ph type="title"/>
          </p:nvPr>
        </p:nvSpPr>
        <p:spPr>
          <a:xfrm>
            <a:off x="2253952" y="4800600"/>
            <a:ext cx="5486400" cy="566738"/>
          </a:xfrm>
        </p:spPr>
        <p:txBody>
          <a:bodyPr anchor="b"/>
          <a:lstStyle>
            <a:lvl1pPr algn="l">
              <a:defRPr sz="2000" b="1"/>
            </a:lvl1pPr>
          </a:lstStyle>
          <a:p>
            <a:r>
              <a:rPr lang="en-US"/>
              <a:t>Click to edit Master title style</a:t>
            </a:r>
            <a:endParaRPr lang="pl-PL" dirty="0"/>
          </a:p>
        </p:txBody>
      </p:sp>
      <p:sp>
        <p:nvSpPr>
          <p:cNvPr id="3" name="Symbol zastępczy obrazu 2"/>
          <p:cNvSpPr>
            <a:spLocks noGrp="1"/>
          </p:cNvSpPr>
          <p:nvPr>
            <p:ph type="pic" idx="1"/>
          </p:nvPr>
        </p:nvSpPr>
        <p:spPr>
          <a:xfrm>
            <a:off x="755576" y="283"/>
            <a:ext cx="8388046" cy="47272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pl-PL" noProof="0" dirty="0"/>
          </a:p>
        </p:txBody>
      </p:sp>
      <p:sp>
        <p:nvSpPr>
          <p:cNvPr id="4" name="Symbol zastępczy tekstu 3"/>
          <p:cNvSpPr>
            <a:spLocks noGrp="1"/>
          </p:cNvSpPr>
          <p:nvPr>
            <p:ph type="body" sz="half" idx="2"/>
          </p:nvPr>
        </p:nvSpPr>
        <p:spPr>
          <a:xfrm>
            <a:off x="2253952"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74836058"/>
      </p:ext>
    </p:extLst>
  </p:cSld>
  <p:clrMapOvr>
    <a:masterClrMapping/>
  </p:clrMapOvr>
  <p:transition>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539A3820-0673-2E62-5684-F8C5017438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ole tekstowe 4">
            <a:extLst>
              <a:ext uri="{FF2B5EF4-FFF2-40B4-BE49-F238E27FC236}">
                <a16:creationId xmlns:a16="http://schemas.microsoft.com/office/drawing/2014/main" id="{4A4288C4-D0A1-46B8-A32A-FE8DDFCDA29D}"/>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A808E31-56F5-4CAB-A046-003323D4C707}"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2" name="Tytuł 1"/>
          <p:cNvSpPr>
            <a:spLocks noGrp="1"/>
          </p:cNvSpPr>
          <p:nvPr>
            <p:ph type="title"/>
          </p:nvPr>
        </p:nvSpPr>
        <p:spPr>
          <a:xfrm>
            <a:off x="755576" y="116632"/>
            <a:ext cx="8280920" cy="1548656"/>
          </a:xfrm>
        </p:spPr>
        <p:txBody>
          <a:bodyPr/>
          <a:lstStyle>
            <a:lvl1pPr>
              <a:defRPr b="0"/>
            </a:lvl1pPr>
          </a:lstStyle>
          <a:p>
            <a:r>
              <a:rPr lang="en-US"/>
              <a:t>Click to edit Master title style</a:t>
            </a:r>
            <a:endParaRPr lang="pl-PL" dirty="0"/>
          </a:p>
        </p:txBody>
      </p:sp>
      <p:sp>
        <p:nvSpPr>
          <p:cNvPr id="3" name="Symbol zastępczy tytułu pionowego 2"/>
          <p:cNvSpPr>
            <a:spLocks noGrp="1"/>
          </p:cNvSpPr>
          <p:nvPr>
            <p:ph type="body" orient="vert" idx="1"/>
          </p:nvPr>
        </p:nvSpPr>
        <p:spPr>
          <a:xfrm>
            <a:off x="755576" y="1772816"/>
            <a:ext cx="8280920" cy="49685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3356854619"/>
      </p:ext>
    </p:extLst>
  </p:cSld>
  <p:clrMapOvr>
    <a:masterClrMapping/>
  </p:clrMapOvr>
  <p:transition>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4">
            <a:extLst>
              <a:ext uri="{FF2B5EF4-FFF2-40B4-BE49-F238E27FC236}">
                <a16:creationId xmlns:a16="http://schemas.microsoft.com/office/drawing/2014/main" id="{669AFE8B-DFFE-D6FE-15C8-2EECE1470574}"/>
              </a:ext>
            </a:extLst>
          </p:cNvPr>
          <p:cNvSpPr>
            <a:spLocks noGrp="1" noChangeArrowheads="1"/>
          </p:cNvSpPr>
          <p:nvPr>
            <p:ph type="title"/>
          </p:nvPr>
        </p:nvSpPr>
        <p:spPr bwMode="auto">
          <a:xfrm>
            <a:off x="107950" y="115888"/>
            <a:ext cx="828040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l-PL" altLang="pl-PL"/>
              <a:t>Kliknij, aby edytować styl wzorca tytułu</a:t>
            </a:r>
          </a:p>
        </p:txBody>
      </p:sp>
      <p:sp>
        <p:nvSpPr>
          <p:cNvPr id="1027" name="Rectangle 15">
            <a:extLst>
              <a:ext uri="{FF2B5EF4-FFF2-40B4-BE49-F238E27FC236}">
                <a16:creationId xmlns:a16="http://schemas.microsoft.com/office/drawing/2014/main" id="{92065449-6ECD-F53C-57A2-175AAB4ED52B}"/>
              </a:ext>
            </a:extLst>
          </p:cNvPr>
          <p:cNvSpPr>
            <a:spLocks noGrp="1" noChangeArrowheads="1"/>
          </p:cNvSpPr>
          <p:nvPr>
            <p:ph type="body" idx="1"/>
          </p:nvPr>
        </p:nvSpPr>
        <p:spPr bwMode="auto">
          <a:xfrm>
            <a:off x="107950" y="1773238"/>
            <a:ext cx="82804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l-PL" altLang="pl-PL"/>
              <a:t>Kliknij, aby edytować style wzorca tekstu</a:t>
            </a:r>
          </a:p>
          <a:p>
            <a:pPr lvl="1"/>
            <a:r>
              <a:rPr lang="pl-PL" altLang="pl-PL"/>
              <a:t>Drugi poziom</a:t>
            </a:r>
          </a:p>
          <a:p>
            <a:pPr lvl="2"/>
            <a:r>
              <a:rPr lang="pl-PL" altLang="pl-PL"/>
              <a:t>Trzeci poziom</a:t>
            </a:r>
          </a:p>
          <a:p>
            <a:pPr lvl="3"/>
            <a:r>
              <a:rPr lang="pl-PL" altLang="pl-PL"/>
              <a:t>Czwarty poziom</a:t>
            </a:r>
          </a:p>
          <a:p>
            <a:pPr lvl="4"/>
            <a:r>
              <a:rPr lang="pl-PL" altLang="pl-PL"/>
              <a:t>Piąty poziom</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randomBar/>
  </p:transition>
  <p:hf hdr="0" ftr="0" dt="0"/>
  <p:txStyles>
    <p:titleStyle>
      <a:lvl1pPr algn="l" rtl="0" eaLnBrk="1" fontAlgn="base" hangingPunct="1">
        <a:spcBef>
          <a:spcPct val="0"/>
        </a:spcBef>
        <a:spcAft>
          <a:spcPct val="0"/>
        </a:spcAft>
        <a:defRPr sz="3600">
          <a:solidFill>
            <a:schemeClr val="tx1"/>
          </a:solidFill>
          <a:latin typeface="Calibri" panose="020F0502020204030204" pitchFamily="34" charset="0"/>
          <a:ea typeface="+mj-ea"/>
          <a:cs typeface="+mj-cs"/>
        </a:defRPr>
      </a:lvl1pPr>
      <a:lvl2pPr algn="l" rtl="0" eaLnBrk="1" fontAlgn="base" hangingPunct="1">
        <a:spcBef>
          <a:spcPct val="0"/>
        </a:spcBef>
        <a:spcAft>
          <a:spcPct val="0"/>
        </a:spcAft>
        <a:defRPr sz="3600">
          <a:solidFill>
            <a:schemeClr val="tx1"/>
          </a:solidFill>
          <a:latin typeface="Calibri" panose="020F0502020204030204" pitchFamily="34" charset="0"/>
        </a:defRPr>
      </a:lvl2pPr>
      <a:lvl3pPr algn="l" rtl="0" eaLnBrk="1" fontAlgn="base" hangingPunct="1">
        <a:spcBef>
          <a:spcPct val="0"/>
        </a:spcBef>
        <a:spcAft>
          <a:spcPct val="0"/>
        </a:spcAft>
        <a:defRPr sz="3600">
          <a:solidFill>
            <a:schemeClr val="tx1"/>
          </a:solidFill>
          <a:latin typeface="Calibri" panose="020F0502020204030204" pitchFamily="34" charset="0"/>
        </a:defRPr>
      </a:lvl3pPr>
      <a:lvl4pPr algn="l" rtl="0" eaLnBrk="1" fontAlgn="base" hangingPunct="1">
        <a:spcBef>
          <a:spcPct val="0"/>
        </a:spcBef>
        <a:spcAft>
          <a:spcPct val="0"/>
        </a:spcAft>
        <a:defRPr sz="3600">
          <a:solidFill>
            <a:schemeClr val="tx1"/>
          </a:solidFill>
          <a:latin typeface="Calibri" panose="020F0502020204030204" pitchFamily="34" charset="0"/>
        </a:defRPr>
      </a:lvl4pPr>
      <a:lvl5pPr algn="l" rtl="0" eaLnBrk="1" fontAlgn="base" hangingPunct="1">
        <a:spcBef>
          <a:spcPct val="0"/>
        </a:spcBef>
        <a:spcAft>
          <a:spcPct val="0"/>
        </a:spcAft>
        <a:defRPr sz="3600">
          <a:solidFill>
            <a:schemeClr val="tx1"/>
          </a:solidFill>
          <a:latin typeface="Calibri" panose="020F0502020204030204" pitchFamily="34" charset="0"/>
        </a:defRPr>
      </a:lvl5pPr>
      <a:lvl6pPr marL="457200" algn="l" rtl="0" eaLnBrk="1" fontAlgn="base" hangingPunct="1">
        <a:spcBef>
          <a:spcPct val="0"/>
        </a:spcBef>
        <a:spcAft>
          <a:spcPct val="0"/>
        </a:spcAft>
        <a:defRPr sz="3600" b="1">
          <a:solidFill>
            <a:schemeClr val="tx2"/>
          </a:solidFill>
          <a:latin typeface="Trebuchet MS" pitchFamily="34" charset="0"/>
        </a:defRPr>
      </a:lvl6pPr>
      <a:lvl7pPr marL="914400" algn="l" rtl="0" eaLnBrk="1" fontAlgn="base" hangingPunct="1">
        <a:spcBef>
          <a:spcPct val="0"/>
        </a:spcBef>
        <a:spcAft>
          <a:spcPct val="0"/>
        </a:spcAft>
        <a:defRPr sz="3600" b="1">
          <a:solidFill>
            <a:schemeClr val="tx2"/>
          </a:solidFill>
          <a:latin typeface="Trebuchet MS" pitchFamily="34" charset="0"/>
        </a:defRPr>
      </a:lvl7pPr>
      <a:lvl8pPr marL="1371600" algn="l" rtl="0" eaLnBrk="1" fontAlgn="base" hangingPunct="1">
        <a:spcBef>
          <a:spcPct val="0"/>
        </a:spcBef>
        <a:spcAft>
          <a:spcPct val="0"/>
        </a:spcAft>
        <a:defRPr sz="3600" b="1">
          <a:solidFill>
            <a:schemeClr val="tx2"/>
          </a:solidFill>
          <a:latin typeface="Trebuchet MS" pitchFamily="34" charset="0"/>
        </a:defRPr>
      </a:lvl8pPr>
      <a:lvl9pPr marL="1828800" algn="l" rtl="0" eaLnBrk="1" fontAlgn="base" hangingPunct="1">
        <a:spcBef>
          <a:spcPct val="0"/>
        </a:spcBef>
        <a:spcAft>
          <a:spcPct val="0"/>
        </a:spcAft>
        <a:defRPr sz="3600" b="1">
          <a:solidFill>
            <a:schemeClr val="tx2"/>
          </a:solidFill>
          <a:latin typeface="Trebuchet MS"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har char="–"/>
        <a:defRPr sz="2800">
          <a:solidFill>
            <a:schemeClr val="tx1"/>
          </a:solidFill>
          <a:latin typeface="Calibri" panose="020F0502020204030204" pitchFamily="34" charset="0"/>
        </a:defRPr>
      </a:lvl2pPr>
      <a:lvl3pPr marL="1143000" indent="-228600" algn="l" rtl="0" eaLnBrk="1" fontAlgn="base" hangingPunct="1">
        <a:spcBef>
          <a:spcPct val="20000"/>
        </a:spcBef>
        <a:spcAft>
          <a:spcPct val="0"/>
        </a:spcAft>
        <a:buChar char="•"/>
        <a:defRPr sz="24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C396-1C98-3BEF-41BD-2B22D9CBD8EC}"/>
              </a:ext>
            </a:extLst>
          </p:cNvPr>
          <p:cNvSpPr>
            <a:spLocks noGrp="1"/>
          </p:cNvSpPr>
          <p:nvPr>
            <p:ph type="title"/>
          </p:nvPr>
        </p:nvSpPr>
        <p:spPr>
          <a:xfrm>
            <a:off x="2133600" y="4800600"/>
            <a:ext cx="5486400" cy="566738"/>
          </a:xfrm>
        </p:spPr>
        <p:txBody>
          <a:bodyPr/>
          <a:lstStyle/>
          <a:p>
            <a:r>
              <a:rPr lang="en-US" sz="4000" dirty="0"/>
              <a:t>Social Media Algorithms</a:t>
            </a:r>
          </a:p>
        </p:txBody>
      </p:sp>
      <p:pic>
        <p:nvPicPr>
          <p:cNvPr id="12293" name="Picture 5" descr="Everything You Need to Know About Social Media Algorithms | Sprout Social">
            <a:extLst>
              <a:ext uri="{FF2B5EF4-FFF2-40B4-BE49-F238E27FC236}">
                <a16:creationId xmlns:a16="http://schemas.microsoft.com/office/drawing/2014/main" id="{9EAC6689-7E48-62EC-F3CE-34FA69680465}"/>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t="2218" b="2218"/>
          <a:stretch/>
        </p:blipFill>
        <p:spPr bwMode="auto">
          <a:xfrm>
            <a:off x="1219200" y="533400"/>
            <a:ext cx="6781422" cy="3821839"/>
          </a:xfrm>
          <a:prstGeom prst="rect">
            <a:avLst/>
          </a:prstGeom>
          <a:noFill/>
          <a:extLst>
            <a:ext uri="{909E8E84-426E-40DD-AFC4-6F175D3DCCD1}">
              <a14:hiddenFill xmlns:a14="http://schemas.microsoft.com/office/drawing/2010/main">
                <a:solidFill>
                  <a:srgbClr val="FFFFFF"/>
                </a:solidFill>
              </a14:hiddenFill>
            </a:ext>
          </a:extLst>
        </p:spPr>
      </p:pic>
      <p:sp>
        <p:nvSpPr>
          <p:cNvPr id="12291" name="Symbol zastępczy tekstu 6">
            <a:extLst>
              <a:ext uri="{FF2B5EF4-FFF2-40B4-BE49-F238E27FC236}">
                <a16:creationId xmlns:a16="http://schemas.microsoft.com/office/drawing/2014/main" id="{E4651BEA-42BF-7FEA-649C-352253FF2CCD}"/>
              </a:ext>
            </a:extLst>
          </p:cNvPr>
          <p:cNvSpPr>
            <a:spLocks noGrp="1"/>
          </p:cNvSpPr>
          <p:nvPr>
            <p:ph type="body" sz="half" idx="2"/>
          </p:nvPr>
        </p:nvSpPr>
        <p:spPr/>
        <p:txBody>
          <a:bodyPr/>
          <a:lstStyle/>
          <a:p>
            <a:r>
              <a:rPr lang="en-US" altLang="en-US" sz="2800" dirty="0"/>
              <a:t>Tural Hajiyev  (270010)</a:t>
            </a:r>
          </a:p>
        </p:txBody>
      </p:sp>
    </p:spTree>
  </p:cSld>
  <p:clrMapOvr>
    <a:masterClrMapping/>
  </p:clrMapOvr>
  <p:transition>
    <p:randomBa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DB31BC73-53D2-921B-D64E-D97B602F1E74}"/>
              </a:ext>
            </a:extLst>
          </p:cNvPr>
          <p:cNvSpPr>
            <a:spLocks noGrp="1"/>
          </p:cNvSpPr>
          <p:nvPr>
            <p:ph type="body" idx="11"/>
          </p:nvPr>
        </p:nvSpPr>
        <p:spPr>
          <a:xfrm>
            <a:off x="755650" y="620713"/>
            <a:ext cx="8285163" cy="863600"/>
          </a:xfrm>
        </p:spPr>
        <p:txBody>
          <a:bodyPr/>
          <a:lstStyle/>
          <a:p>
            <a:r>
              <a:rPr lang="en-US" altLang="en-US" dirty="0"/>
              <a:t>Main factors Facebook consider</a:t>
            </a:r>
          </a:p>
        </p:txBody>
      </p:sp>
      <p:sp>
        <p:nvSpPr>
          <p:cNvPr id="2" name="Content Placeholder 1">
            <a:extLst>
              <a:ext uri="{FF2B5EF4-FFF2-40B4-BE49-F238E27FC236}">
                <a16:creationId xmlns:a16="http://schemas.microsoft.com/office/drawing/2014/main" id="{BB58109A-B098-FB6E-1C0D-46D9B3877784}"/>
              </a:ext>
            </a:extLst>
          </p:cNvPr>
          <p:cNvSpPr>
            <a:spLocks noGrp="1"/>
          </p:cNvSpPr>
          <p:nvPr>
            <p:ph sz="half" idx="1"/>
          </p:nvPr>
        </p:nvSpPr>
        <p:spPr/>
        <p:txBody>
          <a:bodyPr/>
          <a:lstStyle/>
          <a:p>
            <a:r>
              <a:rPr lang="en-US" dirty="0"/>
              <a:t>Average time spent on content</a:t>
            </a:r>
          </a:p>
          <a:p>
            <a:r>
              <a:rPr lang="en-US" dirty="0"/>
              <a:t>What links are shared by another person over messenger</a:t>
            </a:r>
          </a:p>
          <a:p>
            <a:r>
              <a:rPr lang="en-US" dirty="0"/>
              <a:t>Replies, comments, and likes</a:t>
            </a:r>
          </a:p>
          <a:p>
            <a:r>
              <a:rPr lang="en-US" dirty="0"/>
              <a:t>Publisher/brand post shared by a friend</a:t>
            </a:r>
          </a:p>
          <a:p>
            <a:r>
              <a:rPr lang="en-US" dirty="0"/>
              <a:t>Content of shared posts</a:t>
            </a:r>
          </a:p>
          <a:p>
            <a:endParaRPr lang="en-US" dirty="0"/>
          </a:p>
        </p:txBody>
      </p:sp>
    </p:spTree>
    <p:extLst>
      <p:ext uri="{BB962C8B-B14F-4D97-AF65-F5344CB8AC3E}">
        <p14:creationId xmlns:p14="http://schemas.microsoft.com/office/powerpoint/2010/main" val="3805135862"/>
      </p:ext>
    </p:extLst>
  </p:cSld>
  <p:clrMapOvr>
    <a:masterClrMapping/>
  </p:clrMapOvr>
  <p:transition>
    <p:randomBa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DB31BC73-53D2-921B-D64E-D97B602F1E74}"/>
              </a:ext>
            </a:extLst>
          </p:cNvPr>
          <p:cNvSpPr>
            <a:spLocks noGrp="1"/>
          </p:cNvSpPr>
          <p:nvPr>
            <p:ph type="body" idx="11"/>
          </p:nvPr>
        </p:nvSpPr>
        <p:spPr>
          <a:xfrm>
            <a:off x="755650" y="620713"/>
            <a:ext cx="8285163" cy="863600"/>
          </a:xfrm>
        </p:spPr>
        <p:txBody>
          <a:bodyPr/>
          <a:lstStyle/>
          <a:p>
            <a:r>
              <a:rPr lang="en-US" altLang="en-US" dirty="0"/>
              <a:t>Main activities Facebook consider</a:t>
            </a:r>
          </a:p>
        </p:txBody>
      </p:sp>
      <p:sp>
        <p:nvSpPr>
          <p:cNvPr id="2" name="Content Placeholder 1">
            <a:extLst>
              <a:ext uri="{FF2B5EF4-FFF2-40B4-BE49-F238E27FC236}">
                <a16:creationId xmlns:a16="http://schemas.microsoft.com/office/drawing/2014/main" id="{BB58109A-B098-FB6E-1C0D-46D9B3877784}"/>
              </a:ext>
            </a:extLst>
          </p:cNvPr>
          <p:cNvSpPr>
            <a:spLocks noGrp="1"/>
          </p:cNvSpPr>
          <p:nvPr>
            <p:ph sz="half" idx="1"/>
          </p:nvPr>
        </p:nvSpPr>
        <p:spPr/>
        <p:txBody>
          <a:bodyPr/>
          <a:lstStyle/>
          <a:p>
            <a:r>
              <a:rPr lang="en-US" b="1" dirty="0"/>
              <a:t>Comments</a:t>
            </a:r>
            <a:r>
              <a:rPr lang="en-US" dirty="0"/>
              <a:t> </a:t>
            </a:r>
            <a:r>
              <a:rPr lang="en-US" b="1" dirty="0"/>
              <a:t>–</a:t>
            </a:r>
            <a:r>
              <a:rPr lang="en-US" dirty="0"/>
              <a:t> Posts that generate a lot of meaningful comments and replies will move up in the news feed.</a:t>
            </a:r>
          </a:p>
          <a:p>
            <a:r>
              <a:rPr lang="en-US" b="1" dirty="0"/>
              <a:t>Shared – </a:t>
            </a:r>
            <a:r>
              <a:rPr lang="en-US" dirty="0"/>
              <a:t>The second most important ranking signal. Interactions with posts shared publicly (by friends on a timeline) or privately (via the messenger) will cause those posts to perform better</a:t>
            </a:r>
          </a:p>
          <a:p>
            <a:r>
              <a:rPr lang="en-US" b="1" dirty="0"/>
              <a:t>Reactions – </a:t>
            </a:r>
            <a:r>
              <a:rPr lang="en-US" dirty="0"/>
              <a:t>The third important signal for active engagement</a:t>
            </a:r>
          </a:p>
          <a:p>
            <a:endParaRPr lang="en-US" b="1" dirty="0"/>
          </a:p>
        </p:txBody>
      </p:sp>
    </p:spTree>
    <p:extLst>
      <p:ext uri="{BB962C8B-B14F-4D97-AF65-F5344CB8AC3E}">
        <p14:creationId xmlns:p14="http://schemas.microsoft.com/office/powerpoint/2010/main" val="3378723091"/>
      </p:ext>
    </p:extLst>
  </p:cSld>
  <p:clrMapOvr>
    <a:masterClrMapping/>
  </p:clrMapOvr>
  <p:transition>
    <p:randomBa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857250"/>
            <a:ext cx="9144000" cy="514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ymbol zastępczy zawartości 1">
            <a:extLst>
              <a:ext uri="{FF2B5EF4-FFF2-40B4-BE49-F238E27FC236}">
                <a16:creationId xmlns:a16="http://schemas.microsoft.com/office/drawing/2014/main" id="{80CE38D7-55E8-FD40-7EBB-94E1805B7284}"/>
              </a:ext>
            </a:extLst>
          </p:cNvPr>
          <p:cNvSpPr>
            <a:spLocks noGrp="1"/>
          </p:cNvSpPr>
          <p:nvPr>
            <p:ph sz="half" idx="1"/>
          </p:nvPr>
        </p:nvSpPr>
        <p:spPr>
          <a:xfrm>
            <a:off x="755650" y="1628775"/>
            <a:ext cx="4049713" cy="5184775"/>
          </a:xfrm>
        </p:spPr>
        <p:txBody>
          <a:bodyPr/>
          <a:lstStyle/>
          <a:p>
            <a:r>
              <a:rPr lang="en-US" altLang="en-US" sz="2700" dirty="0"/>
              <a:t>Twitter is an online news and social networking site where people communicate in short messages called tweets.</a:t>
            </a:r>
          </a:p>
          <a:p>
            <a:r>
              <a:rPr lang="en-US" altLang="en-US" sz="2700" dirty="0"/>
              <a:t>It is a form of microblogging (a combination of blogging &amp; instant messaging)</a:t>
            </a:r>
          </a:p>
        </p:txBody>
      </p:sp>
      <p:sp>
        <p:nvSpPr>
          <p:cNvPr id="17411" name="Symbol zastępczy zawartości 2">
            <a:extLst>
              <a:ext uri="{FF2B5EF4-FFF2-40B4-BE49-F238E27FC236}">
                <a16:creationId xmlns:a16="http://schemas.microsoft.com/office/drawing/2014/main" id="{E7E3F5A8-3D70-296D-600E-B4EB3FB80B0B}"/>
              </a:ext>
            </a:extLst>
          </p:cNvPr>
          <p:cNvSpPr>
            <a:spLocks noGrp="1"/>
          </p:cNvSpPr>
          <p:nvPr>
            <p:ph sz="half" idx="11"/>
          </p:nvPr>
        </p:nvSpPr>
        <p:spPr>
          <a:xfrm>
            <a:off x="5003800" y="1628775"/>
            <a:ext cx="4051300" cy="5184775"/>
          </a:xfrm>
        </p:spPr>
        <p:txBody>
          <a:bodyPr/>
          <a:lstStyle/>
          <a:p>
            <a:r>
              <a:rPr lang="en-US" altLang="en-US" dirty="0"/>
              <a:t>In 2017, Twitter doubled the traditional 140-character limit to 280 characters.</a:t>
            </a:r>
          </a:p>
          <a:p>
            <a:r>
              <a:rPr lang="en-US" altLang="en-US" dirty="0"/>
              <a:t>As of the first quarter of 2018, Twitter averaged 336 million monthly active users</a:t>
            </a:r>
          </a:p>
        </p:txBody>
      </p:sp>
      <p:sp>
        <p:nvSpPr>
          <p:cNvPr id="17412" name="Symbol zastępczy tekstu 3">
            <a:extLst>
              <a:ext uri="{FF2B5EF4-FFF2-40B4-BE49-F238E27FC236}">
                <a16:creationId xmlns:a16="http://schemas.microsoft.com/office/drawing/2014/main" id="{6FC77F00-2233-4FCF-01A7-7464E52DB2C4}"/>
              </a:ext>
            </a:extLst>
          </p:cNvPr>
          <p:cNvSpPr>
            <a:spLocks noGrp="1"/>
          </p:cNvSpPr>
          <p:nvPr>
            <p:ph type="body" idx="12"/>
          </p:nvPr>
        </p:nvSpPr>
        <p:spPr>
          <a:xfrm>
            <a:off x="755650" y="115888"/>
            <a:ext cx="8262938" cy="865187"/>
          </a:xfrm>
        </p:spPr>
        <p:txBody>
          <a:bodyPr/>
          <a:lstStyle/>
          <a:p>
            <a:r>
              <a:rPr lang="en-US" altLang="en-US" dirty="0"/>
              <a:t>Twitter</a:t>
            </a:r>
          </a:p>
        </p:txBody>
      </p:sp>
      <p:sp>
        <p:nvSpPr>
          <p:cNvPr id="17413" name="Symbol zastępczy tekstu 4">
            <a:extLst>
              <a:ext uri="{FF2B5EF4-FFF2-40B4-BE49-F238E27FC236}">
                <a16:creationId xmlns:a16="http://schemas.microsoft.com/office/drawing/2014/main" id="{98EC4252-2EBF-E41A-FE1F-A32F40D36668}"/>
              </a:ext>
            </a:extLst>
          </p:cNvPr>
          <p:cNvSpPr>
            <a:spLocks noGrp="1"/>
          </p:cNvSpPr>
          <p:nvPr>
            <p:ph type="body" idx="10"/>
          </p:nvPr>
        </p:nvSpPr>
        <p:spPr>
          <a:xfrm>
            <a:off x="755650" y="1120775"/>
            <a:ext cx="4049713" cy="508000"/>
          </a:xfrm>
        </p:spPr>
        <p:txBody>
          <a:bodyPr/>
          <a:lstStyle/>
          <a:p>
            <a:r>
              <a:rPr lang="en-US" altLang="en-US" dirty="0"/>
              <a:t>ORIGINS</a:t>
            </a:r>
          </a:p>
        </p:txBody>
      </p:sp>
      <p:sp>
        <p:nvSpPr>
          <p:cNvPr id="17414" name="Symbol zastępczy tekstu 5">
            <a:extLst>
              <a:ext uri="{FF2B5EF4-FFF2-40B4-BE49-F238E27FC236}">
                <a16:creationId xmlns:a16="http://schemas.microsoft.com/office/drawing/2014/main" id="{538AF906-8503-C6F5-2B87-152FDDB21C38}"/>
              </a:ext>
            </a:extLst>
          </p:cNvPr>
          <p:cNvSpPr>
            <a:spLocks noGrp="1"/>
          </p:cNvSpPr>
          <p:nvPr>
            <p:ph type="body" idx="13"/>
          </p:nvPr>
        </p:nvSpPr>
        <p:spPr>
          <a:xfrm>
            <a:off x="5003800" y="1120775"/>
            <a:ext cx="4051300" cy="508000"/>
          </a:xfrm>
        </p:spPr>
        <p:txBody>
          <a:bodyPr/>
          <a:lstStyle/>
          <a:p>
            <a:r>
              <a:rPr lang="en-US" altLang="en-US" dirty="0"/>
              <a:t>STATS</a:t>
            </a:r>
          </a:p>
        </p:txBody>
      </p:sp>
    </p:spTree>
    <p:extLst>
      <p:ext uri="{BB962C8B-B14F-4D97-AF65-F5344CB8AC3E}">
        <p14:creationId xmlns:p14="http://schemas.microsoft.com/office/powerpoint/2010/main" val="2059445148"/>
      </p:ext>
    </p:extLst>
  </p:cSld>
  <p:clrMapOvr>
    <a:masterClrMapping/>
  </p:clrMapOvr>
  <p:transition>
    <p:randomBa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7658DF-7E0A-05CD-645F-46A758FE0AB9}"/>
              </a:ext>
            </a:extLst>
          </p:cNvPr>
          <p:cNvPicPr>
            <a:picLocks noChangeAspect="1"/>
          </p:cNvPicPr>
          <p:nvPr/>
        </p:nvPicPr>
        <p:blipFill>
          <a:blip r:embed="rId2"/>
          <a:stretch>
            <a:fillRect/>
          </a:stretch>
        </p:blipFill>
        <p:spPr>
          <a:xfrm>
            <a:off x="1015666" y="1240570"/>
            <a:ext cx="7781083" cy="4376859"/>
          </a:xfrm>
          <a:prstGeom prst="rect">
            <a:avLst/>
          </a:prstGeom>
        </p:spPr>
      </p:pic>
    </p:spTree>
    <p:extLst>
      <p:ext uri="{BB962C8B-B14F-4D97-AF65-F5344CB8AC3E}">
        <p14:creationId xmlns:p14="http://schemas.microsoft.com/office/powerpoint/2010/main" val="1606119338"/>
      </p:ext>
    </p:extLst>
  </p:cSld>
  <p:clrMapOvr>
    <a:masterClrMapping/>
  </p:clrMapOvr>
  <p:transition>
    <p:randomBa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DB31BC73-53D2-921B-D64E-D97B602F1E74}"/>
              </a:ext>
            </a:extLst>
          </p:cNvPr>
          <p:cNvSpPr>
            <a:spLocks noGrp="1"/>
          </p:cNvSpPr>
          <p:nvPr>
            <p:ph type="body" idx="11"/>
          </p:nvPr>
        </p:nvSpPr>
        <p:spPr>
          <a:xfrm>
            <a:off x="755650" y="620713"/>
            <a:ext cx="8285163" cy="863600"/>
          </a:xfrm>
        </p:spPr>
        <p:txBody>
          <a:bodyPr/>
          <a:lstStyle/>
          <a:p>
            <a:r>
              <a:rPr lang="en-US" altLang="en-US" dirty="0"/>
              <a:t>How to hack Twitter algorithms</a:t>
            </a:r>
          </a:p>
        </p:txBody>
      </p:sp>
      <p:sp>
        <p:nvSpPr>
          <p:cNvPr id="2" name="Content Placeholder 1">
            <a:extLst>
              <a:ext uri="{FF2B5EF4-FFF2-40B4-BE49-F238E27FC236}">
                <a16:creationId xmlns:a16="http://schemas.microsoft.com/office/drawing/2014/main" id="{BB58109A-B098-FB6E-1C0D-46D9B3877784}"/>
              </a:ext>
            </a:extLst>
          </p:cNvPr>
          <p:cNvSpPr>
            <a:spLocks noGrp="1"/>
          </p:cNvSpPr>
          <p:nvPr>
            <p:ph sz="half" idx="1"/>
          </p:nvPr>
        </p:nvSpPr>
        <p:spPr/>
        <p:txBody>
          <a:bodyPr/>
          <a:lstStyle/>
          <a:p>
            <a:r>
              <a:rPr lang="en-US" dirty="0"/>
              <a:t>Promote your tweets;</a:t>
            </a:r>
          </a:p>
          <a:p>
            <a:r>
              <a:rPr lang="en-US" dirty="0"/>
              <a:t>Reply to mentions;</a:t>
            </a:r>
          </a:p>
          <a:p>
            <a:r>
              <a:rPr lang="en-US" dirty="0"/>
              <a:t>Use hashtags strategically;</a:t>
            </a:r>
          </a:p>
          <a:p>
            <a:r>
              <a:rPr lang="en-US" dirty="0"/>
              <a:t>Re-use your top posts;</a:t>
            </a:r>
          </a:p>
          <a:p>
            <a:r>
              <a:rPr lang="en-US" dirty="0"/>
              <a:t>Experiment with posting times;</a:t>
            </a:r>
          </a:p>
          <a:p>
            <a:r>
              <a:rPr lang="en-US" dirty="0"/>
              <a:t>Consider running Twitter Ads;</a:t>
            </a:r>
          </a:p>
          <a:p>
            <a:r>
              <a:rPr lang="en-US" dirty="0"/>
              <a:t>Use Twitter Video;</a:t>
            </a:r>
          </a:p>
          <a:p>
            <a:r>
              <a:rPr lang="en-US" dirty="0"/>
              <a:t>Re-share your top tweets;</a:t>
            </a:r>
          </a:p>
        </p:txBody>
      </p:sp>
    </p:spTree>
    <p:extLst>
      <p:ext uri="{BB962C8B-B14F-4D97-AF65-F5344CB8AC3E}">
        <p14:creationId xmlns:p14="http://schemas.microsoft.com/office/powerpoint/2010/main" val="319861157"/>
      </p:ext>
    </p:extLst>
  </p:cSld>
  <p:clrMapOvr>
    <a:masterClrMapping/>
  </p:clrMapOvr>
  <p:transition>
    <p:randomBa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857250"/>
            <a:ext cx="9144000" cy="5143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ymbol zastępczy zawartości 1">
            <a:extLst>
              <a:ext uri="{FF2B5EF4-FFF2-40B4-BE49-F238E27FC236}">
                <a16:creationId xmlns:a16="http://schemas.microsoft.com/office/drawing/2014/main" id="{80CE38D7-55E8-FD40-7EBB-94E1805B7284}"/>
              </a:ext>
            </a:extLst>
          </p:cNvPr>
          <p:cNvSpPr>
            <a:spLocks noGrp="1"/>
          </p:cNvSpPr>
          <p:nvPr>
            <p:ph sz="half" idx="1"/>
          </p:nvPr>
        </p:nvSpPr>
        <p:spPr>
          <a:xfrm>
            <a:off x="755650" y="1628775"/>
            <a:ext cx="4049713" cy="5184775"/>
          </a:xfrm>
        </p:spPr>
        <p:txBody>
          <a:bodyPr/>
          <a:lstStyle/>
          <a:p>
            <a:r>
              <a:rPr lang="en-US" altLang="en-US" sz="2700" dirty="0"/>
              <a:t>Instagram is a photo and video-sharing social networking service owned by Facebook, Inc.</a:t>
            </a:r>
          </a:p>
          <a:p>
            <a:r>
              <a:rPr lang="en-US" altLang="en-US" sz="2700" dirty="0"/>
              <a:t>When it first launched in 2010, users could only post photos through the app and add filters without any extra editing features.</a:t>
            </a:r>
          </a:p>
        </p:txBody>
      </p:sp>
      <p:sp>
        <p:nvSpPr>
          <p:cNvPr id="17411" name="Symbol zastępczy zawartości 2">
            <a:extLst>
              <a:ext uri="{FF2B5EF4-FFF2-40B4-BE49-F238E27FC236}">
                <a16:creationId xmlns:a16="http://schemas.microsoft.com/office/drawing/2014/main" id="{E7E3F5A8-3D70-296D-600E-B4EB3FB80B0B}"/>
              </a:ext>
            </a:extLst>
          </p:cNvPr>
          <p:cNvSpPr>
            <a:spLocks noGrp="1"/>
          </p:cNvSpPr>
          <p:nvPr>
            <p:ph sz="half" idx="11"/>
          </p:nvPr>
        </p:nvSpPr>
        <p:spPr>
          <a:xfrm>
            <a:off x="5003800" y="1628775"/>
            <a:ext cx="4051300" cy="5184775"/>
          </a:xfrm>
        </p:spPr>
        <p:txBody>
          <a:bodyPr/>
          <a:lstStyle/>
          <a:p>
            <a:r>
              <a:rPr lang="en-US" altLang="en-US" dirty="0"/>
              <a:t>As of October 2015, over 40 billion photos have been uploaded to the service.</a:t>
            </a:r>
          </a:p>
          <a:p>
            <a:r>
              <a:rPr lang="en-US" altLang="en-US" dirty="0"/>
              <a:t>Instagram (@instagram) is the most-followed user on Instagram (237 million followers)</a:t>
            </a:r>
          </a:p>
        </p:txBody>
      </p:sp>
      <p:sp>
        <p:nvSpPr>
          <p:cNvPr id="17412" name="Symbol zastępczy tekstu 3">
            <a:extLst>
              <a:ext uri="{FF2B5EF4-FFF2-40B4-BE49-F238E27FC236}">
                <a16:creationId xmlns:a16="http://schemas.microsoft.com/office/drawing/2014/main" id="{6FC77F00-2233-4FCF-01A7-7464E52DB2C4}"/>
              </a:ext>
            </a:extLst>
          </p:cNvPr>
          <p:cNvSpPr>
            <a:spLocks noGrp="1"/>
          </p:cNvSpPr>
          <p:nvPr>
            <p:ph type="body" idx="12"/>
          </p:nvPr>
        </p:nvSpPr>
        <p:spPr>
          <a:xfrm>
            <a:off x="755650" y="115888"/>
            <a:ext cx="8262938" cy="865187"/>
          </a:xfrm>
        </p:spPr>
        <p:txBody>
          <a:bodyPr/>
          <a:lstStyle/>
          <a:p>
            <a:r>
              <a:rPr lang="en-US" altLang="en-US" dirty="0"/>
              <a:t>Instagram</a:t>
            </a:r>
          </a:p>
        </p:txBody>
      </p:sp>
      <p:sp>
        <p:nvSpPr>
          <p:cNvPr id="17413" name="Symbol zastępczy tekstu 4">
            <a:extLst>
              <a:ext uri="{FF2B5EF4-FFF2-40B4-BE49-F238E27FC236}">
                <a16:creationId xmlns:a16="http://schemas.microsoft.com/office/drawing/2014/main" id="{98EC4252-2EBF-E41A-FE1F-A32F40D36668}"/>
              </a:ext>
            </a:extLst>
          </p:cNvPr>
          <p:cNvSpPr>
            <a:spLocks noGrp="1"/>
          </p:cNvSpPr>
          <p:nvPr>
            <p:ph type="body" idx="10"/>
          </p:nvPr>
        </p:nvSpPr>
        <p:spPr>
          <a:xfrm>
            <a:off x="755650" y="1120775"/>
            <a:ext cx="4049713" cy="508000"/>
          </a:xfrm>
        </p:spPr>
        <p:txBody>
          <a:bodyPr/>
          <a:lstStyle/>
          <a:p>
            <a:r>
              <a:rPr lang="en-US" altLang="en-US" dirty="0"/>
              <a:t>ORIGINS</a:t>
            </a:r>
          </a:p>
        </p:txBody>
      </p:sp>
      <p:sp>
        <p:nvSpPr>
          <p:cNvPr id="17414" name="Symbol zastępczy tekstu 5">
            <a:extLst>
              <a:ext uri="{FF2B5EF4-FFF2-40B4-BE49-F238E27FC236}">
                <a16:creationId xmlns:a16="http://schemas.microsoft.com/office/drawing/2014/main" id="{538AF906-8503-C6F5-2B87-152FDDB21C38}"/>
              </a:ext>
            </a:extLst>
          </p:cNvPr>
          <p:cNvSpPr>
            <a:spLocks noGrp="1"/>
          </p:cNvSpPr>
          <p:nvPr>
            <p:ph type="body" idx="13"/>
          </p:nvPr>
        </p:nvSpPr>
        <p:spPr>
          <a:xfrm>
            <a:off x="5003800" y="1120775"/>
            <a:ext cx="4051300" cy="508000"/>
          </a:xfrm>
        </p:spPr>
        <p:txBody>
          <a:bodyPr/>
          <a:lstStyle/>
          <a:p>
            <a:r>
              <a:rPr lang="en-US" altLang="en-US" dirty="0"/>
              <a:t>STATS</a:t>
            </a:r>
          </a:p>
        </p:txBody>
      </p:sp>
    </p:spTree>
    <p:extLst>
      <p:ext uri="{BB962C8B-B14F-4D97-AF65-F5344CB8AC3E}">
        <p14:creationId xmlns:p14="http://schemas.microsoft.com/office/powerpoint/2010/main" val="3771176410"/>
      </p:ext>
    </p:extLst>
  </p:cSld>
  <p:clrMapOvr>
    <a:masterClrMapping/>
  </p:clrMapOvr>
  <p:transition>
    <p:randomBa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DB31BC73-53D2-921B-D64E-D97B602F1E74}"/>
              </a:ext>
            </a:extLst>
          </p:cNvPr>
          <p:cNvSpPr>
            <a:spLocks noGrp="1"/>
          </p:cNvSpPr>
          <p:nvPr>
            <p:ph type="body" idx="11"/>
          </p:nvPr>
        </p:nvSpPr>
        <p:spPr>
          <a:xfrm>
            <a:off x="755650" y="620713"/>
            <a:ext cx="8285163" cy="863600"/>
          </a:xfrm>
        </p:spPr>
        <p:txBody>
          <a:bodyPr/>
          <a:lstStyle/>
          <a:p>
            <a:r>
              <a:rPr lang="en-US" altLang="en-US" dirty="0"/>
              <a:t>How Instagram works</a:t>
            </a:r>
          </a:p>
        </p:txBody>
      </p:sp>
      <p:pic>
        <p:nvPicPr>
          <p:cNvPr id="5" name="Content Placeholder 4">
            <a:extLst>
              <a:ext uri="{FF2B5EF4-FFF2-40B4-BE49-F238E27FC236}">
                <a16:creationId xmlns:a16="http://schemas.microsoft.com/office/drawing/2014/main" id="{6DCE1197-447D-EA87-DE58-4BA3FA4D56EE}"/>
              </a:ext>
            </a:extLst>
          </p:cNvPr>
          <p:cNvPicPr>
            <a:picLocks noGrp="1" noChangeAspect="1"/>
          </p:cNvPicPr>
          <p:nvPr>
            <p:ph sz="half" idx="1"/>
          </p:nvPr>
        </p:nvPicPr>
        <p:blipFill>
          <a:blip r:embed="rId2"/>
          <a:stretch>
            <a:fillRect/>
          </a:stretch>
        </p:blipFill>
        <p:spPr>
          <a:xfrm>
            <a:off x="755650" y="1861493"/>
            <a:ext cx="8262938" cy="4647902"/>
          </a:xfrm>
          <a:prstGeom prst="rect">
            <a:avLst/>
          </a:prstGeom>
        </p:spPr>
      </p:pic>
    </p:spTree>
    <p:extLst>
      <p:ext uri="{BB962C8B-B14F-4D97-AF65-F5344CB8AC3E}">
        <p14:creationId xmlns:p14="http://schemas.microsoft.com/office/powerpoint/2010/main" val="3938546546"/>
      </p:ext>
    </p:extLst>
  </p:cSld>
  <p:clrMapOvr>
    <a:masterClrMapping/>
  </p:clrMapOvr>
  <p:transition>
    <p:randomBa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DB31BC73-53D2-921B-D64E-D97B602F1E74}"/>
              </a:ext>
            </a:extLst>
          </p:cNvPr>
          <p:cNvSpPr>
            <a:spLocks noGrp="1"/>
          </p:cNvSpPr>
          <p:nvPr>
            <p:ph type="body" idx="11"/>
          </p:nvPr>
        </p:nvSpPr>
        <p:spPr>
          <a:xfrm>
            <a:off x="755650" y="620713"/>
            <a:ext cx="8285163" cy="863600"/>
          </a:xfrm>
        </p:spPr>
        <p:txBody>
          <a:bodyPr/>
          <a:lstStyle/>
          <a:p>
            <a:r>
              <a:rPr lang="en-US" altLang="en-US" dirty="0"/>
              <a:t>Main factors about Instagram</a:t>
            </a:r>
          </a:p>
        </p:txBody>
      </p:sp>
      <p:sp>
        <p:nvSpPr>
          <p:cNvPr id="2" name="Content Placeholder 1">
            <a:extLst>
              <a:ext uri="{FF2B5EF4-FFF2-40B4-BE49-F238E27FC236}">
                <a16:creationId xmlns:a16="http://schemas.microsoft.com/office/drawing/2014/main" id="{ABF61FCF-5DCF-0398-48B6-9F8E602974CB}"/>
              </a:ext>
            </a:extLst>
          </p:cNvPr>
          <p:cNvSpPr>
            <a:spLocks noGrp="1"/>
          </p:cNvSpPr>
          <p:nvPr>
            <p:ph sz="half" idx="1"/>
          </p:nvPr>
        </p:nvSpPr>
        <p:spPr/>
        <p:txBody>
          <a:bodyPr/>
          <a:lstStyle/>
          <a:p>
            <a:r>
              <a:rPr lang="en-US" dirty="0"/>
              <a:t>How much engagement do your posts get?</a:t>
            </a:r>
          </a:p>
          <a:p>
            <a:r>
              <a:rPr lang="en-US" dirty="0"/>
              <a:t>How long has your content been viewed?</a:t>
            </a:r>
          </a:p>
          <a:p>
            <a:r>
              <a:rPr lang="en-US" dirty="0"/>
              <a:t>Who engages with your account the most?</a:t>
            </a:r>
          </a:p>
          <a:p>
            <a:r>
              <a:rPr lang="en-US" dirty="0"/>
              <a:t>What time of day do you post?</a:t>
            </a:r>
          </a:p>
          <a:p>
            <a:r>
              <a:rPr lang="en-US" dirty="0"/>
              <a:t>What type of content do you post?</a:t>
            </a:r>
          </a:p>
          <a:p>
            <a:r>
              <a:rPr lang="en-US" dirty="0"/>
              <a:t>Who searches for your account and how often?</a:t>
            </a:r>
          </a:p>
          <a:p>
            <a:r>
              <a:rPr lang="en-US" dirty="0"/>
              <a:t>How often your posts are shared via directly messages?</a:t>
            </a:r>
          </a:p>
          <a:p>
            <a:endParaRPr lang="en-US" dirty="0"/>
          </a:p>
        </p:txBody>
      </p:sp>
    </p:spTree>
    <p:extLst>
      <p:ext uri="{BB962C8B-B14F-4D97-AF65-F5344CB8AC3E}">
        <p14:creationId xmlns:p14="http://schemas.microsoft.com/office/powerpoint/2010/main" val="454202015"/>
      </p:ext>
    </p:extLst>
  </p:cSld>
  <p:clrMapOvr>
    <a:masterClrMapping/>
  </p:clrMapOvr>
  <p:transition>
    <p:randomBa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2561BBBF-AF0E-05BB-CC58-9A867DF9D82D}"/>
              </a:ext>
            </a:extLst>
          </p:cNvPr>
          <p:cNvSpPr>
            <a:spLocks noGrp="1"/>
          </p:cNvSpPr>
          <p:nvPr>
            <p:ph sz="half" idx="1"/>
          </p:nvPr>
        </p:nvSpPr>
        <p:spPr>
          <a:xfrm>
            <a:off x="755650" y="1557338"/>
            <a:ext cx="8262938" cy="5256212"/>
          </a:xfrm>
        </p:spPr>
        <p:txBody>
          <a:bodyPr/>
          <a:lstStyle/>
          <a:p>
            <a:endParaRPr lang="en-US" altLang="en-US" dirty="0"/>
          </a:p>
          <a:p>
            <a:endParaRPr lang="en-US" altLang="en-US" dirty="0"/>
          </a:p>
          <a:p>
            <a:r>
              <a:rPr lang="en-US" altLang="en-US" dirty="0"/>
              <a:t>Social media algorithm is a way of sorting posts in a users’ feed based on relevancy instead of publish time.</a:t>
            </a:r>
          </a:p>
          <a:p>
            <a:r>
              <a:rPr lang="en-US" altLang="en-US" dirty="0"/>
              <a:t>Social networks prioritize which content a user sees in their feed first by the likelihood that they will actually want to see it.</a:t>
            </a:r>
          </a:p>
          <a:p>
            <a:endParaRPr lang="en-US" altLang="en-US" dirty="0"/>
          </a:p>
        </p:txBody>
      </p:sp>
      <p:sp>
        <p:nvSpPr>
          <p:cNvPr id="14340" name="Symbol zastępczy tekstu 3">
            <a:extLst>
              <a:ext uri="{FF2B5EF4-FFF2-40B4-BE49-F238E27FC236}">
                <a16:creationId xmlns:a16="http://schemas.microsoft.com/office/drawing/2014/main" id="{DB31BC73-53D2-921B-D64E-D97B602F1E74}"/>
              </a:ext>
            </a:extLst>
          </p:cNvPr>
          <p:cNvSpPr>
            <a:spLocks noGrp="1"/>
          </p:cNvSpPr>
          <p:nvPr>
            <p:ph type="body" idx="11"/>
          </p:nvPr>
        </p:nvSpPr>
        <p:spPr>
          <a:xfrm>
            <a:off x="755650" y="620713"/>
            <a:ext cx="8285163" cy="863600"/>
          </a:xfrm>
        </p:spPr>
        <p:txBody>
          <a:bodyPr/>
          <a:lstStyle/>
          <a:p>
            <a:r>
              <a:rPr lang="en-US" altLang="en-US" dirty="0"/>
              <a:t>What is social media algorithm?</a:t>
            </a:r>
          </a:p>
        </p:txBody>
      </p:sp>
    </p:spTree>
  </p:cSld>
  <p:clrMapOvr>
    <a:masterClrMapping/>
  </p:clrMapOvr>
  <p:transition>
    <p:randomBa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98CE7C-3FD4-9127-D0AE-E33D2B077E5D}"/>
              </a:ext>
            </a:extLst>
          </p:cNvPr>
          <p:cNvSpPr>
            <a:spLocks noGrp="1"/>
          </p:cNvSpPr>
          <p:nvPr>
            <p:ph type="title"/>
          </p:nvPr>
        </p:nvSpPr>
        <p:spPr>
          <a:xfrm>
            <a:off x="2895600" y="3145631"/>
            <a:ext cx="5486400" cy="566738"/>
          </a:xfrm>
        </p:spPr>
        <p:txBody>
          <a:bodyPr/>
          <a:lstStyle/>
          <a:p>
            <a:r>
              <a:rPr lang="en-US" sz="6000" dirty="0"/>
              <a:t>Thank you!</a:t>
            </a:r>
          </a:p>
        </p:txBody>
      </p:sp>
    </p:spTree>
    <p:extLst>
      <p:ext uri="{BB962C8B-B14F-4D97-AF65-F5344CB8AC3E}">
        <p14:creationId xmlns:p14="http://schemas.microsoft.com/office/powerpoint/2010/main" val="2433422896"/>
      </p:ext>
    </p:extLst>
  </p:cSld>
  <p:clrMapOvr>
    <a:masterClrMapping/>
  </p:clrMapOvr>
  <p:transition>
    <p:randomBa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2561BBBF-AF0E-05BB-CC58-9A867DF9D82D}"/>
              </a:ext>
            </a:extLst>
          </p:cNvPr>
          <p:cNvSpPr>
            <a:spLocks noGrp="1"/>
          </p:cNvSpPr>
          <p:nvPr>
            <p:ph sz="half" idx="1"/>
          </p:nvPr>
        </p:nvSpPr>
        <p:spPr>
          <a:xfrm>
            <a:off x="755650" y="1557338"/>
            <a:ext cx="8262938" cy="5256212"/>
          </a:xfrm>
        </p:spPr>
        <p:txBody>
          <a:bodyPr/>
          <a:lstStyle/>
          <a:p>
            <a:pPr marL="0" indent="0">
              <a:buNone/>
            </a:pPr>
            <a:endParaRPr lang="en-US" altLang="en-US" dirty="0"/>
          </a:p>
          <a:p>
            <a:r>
              <a:rPr lang="en-US" altLang="en-US" dirty="0"/>
              <a:t>Algorithms exist to push brands to pay for social ads;</a:t>
            </a:r>
          </a:p>
          <a:p>
            <a:r>
              <a:rPr lang="en-US" altLang="en-US" dirty="0"/>
              <a:t>The theory is if they can’t reach their audience organically, brands will turn to ads instead, which earns money for the social networks</a:t>
            </a:r>
          </a:p>
          <a:p>
            <a:r>
              <a:rPr lang="en-US" altLang="en-US" dirty="0"/>
              <a:t>Before the switch to algorithms, most social media feeds displayed posts in reverse chronological order. The newest posts from accounts a user followed showed up first. This is still an option on Facebook and Twitter</a:t>
            </a:r>
          </a:p>
        </p:txBody>
      </p:sp>
      <p:sp>
        <p:nvSpPr>
          <p:cNvPr id="14340" name="Symbol zastępczy tekstu 3">
            <a:extLst>
              <a:ext uri="{FF2B5EF4-FFF2-40B4-BE49-F238E27FC236}">
                <a16:creationId xmlns:a16="http://schemas.microsoft.com/office/drawing/2014/main" id="{DB31BC73-53D2-921B-D64E-D97B602F1E74}"/>
              </a:ext>
            </a:extLst>
          </p:cNvPr>
          <p:cNvSpPr>
            <a:spLocks noGrp="1"/>
          </p:cNvSpPr>
          <p:nvPr>
            <p:ph type="body" idx="11"/>
          </p:nvPr>
        </p:nvSpPr>
        <p:spPr>
          <a:xfrm>
            <a:off x="755650" y="620713"/>
            <a:ext cx="8285163" cy="863600"/>
          </a:xfrm>
        </p:spPr>
        <p:txBody>
          <a:bodyPr/>
          <a:lstStyle/>
          <a:p>
            <a:r>
              <a:rPr lang="en-US" altLang="en-US" dirty="0"/>
              <a:t>Why Social Media algorithms exists</a:t>
            </a:r>
          </a:p>
        </p:txBody>
      </p:sp>
    </p:spTree>
    <p:extLst>
      <p:ext uri="{BB962C8B-B14F-4D97-AF65-F5344CB8AC3E}">
        <p14:creationId xmlns:p14="http://schemas.microsoft.com/office/powerpoint/2010/main" val="3613629993"/>
      </p:ext>
    </p:extLst>
  </p:cSld>
  <p:clrMapOvr>
    <a:masterClrMapping/>
  </p:clrMapOvr>
  <p:transition>
    <p:randomBa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DB31BC73-53D2-921B-D64E-D97B602F1E74}"/>
              </a:ext>
            </a:extLst>
          </p:cNvPr>
          <p:cNvSpPr>
            <a:spLocks noGrp="1"/>
          </p:cNvSpPr>
          <p:nvPr>
            <p:ph type="body" idx="11"/>
          </p:nvPr>
        </p:nvSpPr>
        <p:spPr>
          <a:xfrm>
            <a:off x="755650" y="620713"/>
            <a:ext cx="8285163" cy="863600"/>
          </a:xfrm>
        </p:spPr>
        <p:txBody>
          <a:bodyPr/>
          <a:lstStyle/>
          <a:p>
            <a:r>
              <a:rPr lang="en-US" altLang="en-US" dirty="0"/>
              <a:t>Social Media timeline</a:t>
            </a:r>
          </a:p>
        </p:txBody>
      </p:sp>
      <p:pic>
        <p:nvPicPr>
          <p:cNvPr id="4" name="Content Placeholder 3">
            <a:extLst>
              <a:ext uri="{FF2B5EF4-FFF2-40B4-BE49-F238E27FC236}">
                <a16:creationId xmlns:a16="http://schemas.microsoft.com/office/drawing/2014/main" id="{A4F5F3CD-C892-5767-FCA4-4712BF1CA8A9}"/>
              </a:ext>
            </a:extLst>
          </p:cNvPr>
          <p:cNvPicPr>
            <a:picLocks noGrp="1" noChangeAspect="1"/>
          </p:cNvPicPr>
          <p:nvPr>
            <p:ph sz="half" idx="1"/>
          </p:nvPr>
        </p:nvPicPr>
        <p:blipFill>
          <a:blip r:embed="rId2"/>
          <a:stretch>
            <a:fillRect/>
          </a:stretch>
        </p:blipFill>
        <p:spPr>
          <a:xfrm>
            <a:off x="755650" y="1861493"/>
            <a:ext cx="8262938" cy="4647902"/>
          </a:xfrm>
          <a:prstGeom prst="rect">
            <a:avLst/>
          </a:prstGeom>
        </p:spPr>
      </p:pic>
    </p:spTree>
    <p:extLst>
      <p:ext uri="{BB962C8B-B14F-4D97-AF65-F5344CB8AC3E}">
        <p14:creationId xmlns:p14="http://schemas.microsoft.com/office/powerpoint/2010/main" val="1595670241"/>
      </p:ext>
    </p:extLst>
  </p:cSld>
  <p:clrMapOvr>
    <a:masterClrMapping/>
  </p:clrMapOvr>
  <p:transition>
    <p:randomBa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857250"/>
            <a:ext cx="9144000"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ymbol zastępczy zawartości 1">
            <a:extLst>
              <a:ext uri="{FF2B5EF4-FFF2-40B4-BE49-F238E27FC236}">
                <a16:creationId xmlns:a16="http://schemas.microsoft.com/office/drawing/2014/main" id="{80CE38D7-55E8-FD40-7EBB-94E1805B7284}"/>
              </a:ext>
            </a:extLst>
          </p:cNvPr>
          <p:cNvSpPr>
            <a:spLocks noGrp="1"/>
          </p:cNvSpPr>
          <p:nvPr>
            <p:ph sz="half" idx="1"/>
          </p:nvPr>
        </p:nvSpPr>
        <p:spPr>
          <a:xfrm>
            <a:off x="755650" y="1628775"/>
            <a:ext cx="4049713" cy="5184775"/>
          </a:xfrm>
        </p:spPr>
        <p:txBody>
          <a:bodyPr/>
          <a:lstStyle/>
          <a:p>
            <a:r>
              <a:rPr lang="en-US" altLang="en-US" sz="2000" dirty="0"/>
              <a:t>LinkedIn is a social network for professionals created by Reid Hoffman.</a:t>
            </a:r>
          </a:p>
          <a:p>
            <a:r>
              <a:rPr lang="en-US" altLang="en-US" sz="2000" dirty="0"/>
              <a:t>You can be a marketing exec at a major company, an entrepreneur, or even a college student looking to explore future career options, it is for anybody who is interested in taking their professional life more seriously by looking for new opportunities to grow their careers and to connect with other professionals</a:t>
            </a:r>
          </a:p>
        </p:txBody>
      </p:sp>
      <p:sp>
        <p:nvSpPr>
          <p:cNvPr id="17411" name="Symbol zastępczy zawartości 2">
            <a:extLst>
              <a:ext uri="{FF2B5EF4-FFF2-40B4-BE49-F238E27FC236}">
                <a16:creationId xmlns:a16="http://schemas.microsoft.com/office/drawing/2014/main" id="{E7E3F5A8-3D70-296D-600E-B4EB3FB80B0B}"/>
              </a:ext>
            </a:extLst>
          </p:cNvPr>
          <p:cNvSpPr>
            <a:spLocks noGrp="1"/>
          </p:cNvSpPr>
          <p:nvPr>
            <p:ph sz="half" idx="11"/>
          </p:nvPr>
        </p:nvSpPr>
        <p:spPr>
          <a:xfrm>
            <a:off x="5003800" y="1628775"/>
            <a:ext cx="4051300" cy="5184775"/>
          </a:xfrm>
        </p:spPr>
        <p:txBody>
          <a:bodyPr/>
          <a:lstStyle/>
          <a:p>
            <a:r>
              <a:rPr lang="en-US" altLang="en-US" dirty="0"/>
              <a:t>Out of 500 million LinkedIn users, 50% are active monthly.</a:t>
            </a:r>
          </a:p>
          <a:p>
            <a:r>
              <a:rPr lang="en-US" altLang="en-US" dirty="0"/>
              <a:t>40% use LinkedIn daily.</a:t>
            </a:r>
          </a:p>
          <a:p>
            <a:r>
              <a:rPr lang="en-US" altLang="en-US" dirty="0"/>
              <a:t>41% of millionaires use LinkedIn.</a:t>
            </a:r>
          </a:p>
          <a:p>
            <a:r>
              <a:rPr lang="en-US" altLang="en-US" dirty="0"/>
              <a:t>LinkedIn now has 3 million active job listing on the platform.</a:t>
            </a:r>
          </a:p>
        </p:txBody>
      </p:sp>
      <p:sp>
        <p:nvSpPr>
          <p:cNvPr id="17412" name="Symbol zastępczy tekstu 3">
            <a:extLst>
              <a:ext uri="{FF2B5EF4-FFF2-40B4-BE49-F238E27FC236}">
                <a16:creationId xmlns:a16="http://schemas.microsoft.com/office/drawing/2014/main" id="{6FC77F00-2233-4FCF-01A7-7464E52DB2C4}"/>
              </a:ext>
            </a:extLst>
          </p:cNvPr>
          <p:cNvSpPr>
            <a:spLocks noGrp="1"/>
          </p:cNvSpPr>
          <p:nvPr>
            <p:ph type="body" idx="12"/>
          </p:nvPr>
        </p:nvSpPr>
        <p:spPr>
          <a:xfrm>
            <a:off x="755650" y="115888"/>
            <a:ext cx="8262938" cy="865187"/>
          </a:xfrm>
        </p:spPr>
        <p:txBody>
          <a:bodyPr/>
          <a:lstStyle/>
          <a:p>
            <a:r>
              <a:rPr lang="en-US" altLang="en-US" dirty="0"/>
              <a:t>LinkedIn</a:t>
            </a:r>
          </a:p>
        </p:txBody>
      </p:sp>
      <p:sp>
        <p:nvSpPr>
          <p:cNvPr id="17413" name="Symbol zastępczy tekstu 4">
            <a:extLst>
              <a:ext uri="{FF2B5EF4-FFF2-40B4-BE49-F238E27FC236}">
                <a16:creationId xmlns:a16="http://schemas.microsoft.com/office/drawing/2014/main" id="{98EC4252-2EBF-E41A-FE1F-A32F40D36668}"/>
              </a:ext>
            </a:extLst>
          </p:cNvPr>
          <p:cNvSpPr>
            <a:spLocks noGrp="1"/>
          </p:cNvSpPr>
          <p:nvPr>
            <p:ph type="body" idx="10"/>
          </p:nvPr>
        </p:nvSpPr>
        <p:spPr>
          <a:xfrm>
            <a:off x="755650" y="1120775"/>
            <a:ext cx="4049713" cy="508000"/>
          </a:xfrm>
        </p:spPr>
        <p:txBody>
          <a:bodyPr/>
          <a:lstStyle/>
          <a:p>
            <a:r>
              <a:rPr lang="en-US" altLang="en-US" dirty="0"/>
              <a:t>ORIGINS</a:t>
            </a:r>
          </a:p>
        </p:txBody>
      </p:sp>
      <p:sp>
        <p:nvSpPr>
          <p:cNvPr id="17414" name="Symbol zastępczy tekstu 5">
            <a:extLst>
              <a:ext uri="{FF2B5EF4-FFF2-40B4-BE49-F238E27FC236}">
                <a16:creationId xmlns:a16="http://schemas.microsoft.com/office/drawing/2014/main" id="{538AF906-8503-C6F5-2B87-152FDDB21C38}"/>
              </a:ext>
            </a:extLst>
          </p:cNvPr>
          <p:cNvSpPr>
            <a:spLocks noGrp="1"/>
          </p:cNvSpPr>
          <p:nvPr>
            <p:ph type="body" idx="13"/>
          </p:nvPr>
        </p:nvSpPr>
        <p:spPr>
          <a:xfrm>
            <a:off x="5003800" y="1120775"/>
            <a:ext cx="4051300" cy="508000"/>
          </a:xfrm>
        </p:spPr>
        <p:txBody>
          <a:bodyPr/>
          <a:lstStyle/>
          <a:p>
            <a:r>
              <a:rPr lang="en-US" altLang="en-US" dirty="0"/>
              <a:t>STATS</a:t>
            </a:r>
          </a:p>
        </p:txBody>
      </p:sp>
    </p:spTree>
  </p:cSld>
  <p:clrMapOvr>
    <a:masterClrMapping/>
  </p:clrMapOvr>
  <p:transition>
    <p:randomBa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DB31BC73-53D2-921B-D64E-D97B602F1E74}"/>
              </a:ext>
            </a:extLst>
          </p:cNvPr>
          <p:cNvSpPr>
            <a:spLocks noGrp="1"/>
          </p:cNvSpPr>
          <p:nvPr>
            <p:ph type="body" idx="11"/>
          </p:nvPr>
        </p:nvSpPr>
        <p:spPr>
          <a:xfrm>
            <a:off x="755650" y="620713"/>
            <a:ext cx="8285163" cy="863600"/>
          </a:xfrm>
        </p:spPr>
        <p:txBody>
          <a:bodyPr/>
          <a:lstStyle/>
          <a:p>
            <a:r>
              <a:rPr lang="en-US" altLang="en-US" dirty="0"/>
              <a:t>How LinkedIn works</a:t>
            </a:r>
          </a:p>
        </p:txBody>
      </p:sp>
      <p:pic>
        <p:nvPicPr>
          <p:cNvPr id="4" name="Content Placeholder 3">
            <a:extLst>
              <a:ext uri="{FF2B5EF4-FFF2-40B4-BE49-F238E27FC236}">
                <a16:creationId xmlns:a16="http://schemas.microsoft.com/office/drawing/2014/main" id="{C81AC40D-054B-BD3A-AF05-3D990FA9DF15}"/>
              </a:ext>
            </a:extLst>
          </p:cNvPr>
          <p:cNvPicPr>
            <a:picLocks noGrp="1" noChangeAspect="1"/>
          </p:cNvPicPr>
          <p:nvPr>
            <p:ph sz="half" idx="1"/>
          </p:nvPr>
        </p:nvPicPr>
        <p:blipFill>
          <a:blip r:embed="rId2"/>
          <a:stretch>
            <a:fillRect/>
          </a:stretch>
        </p:blipFill>
        <p:spPr>
          <a:xfrm>
            <a:off x="755650" y="1861493"/>
            <a:ext cx="8262938" cy="4647902"/>
          </a:xfrm>
          <a:prstGeom prst="rect">
            <a:avLst/>
          </a:prstGeom>
        </p:spPr>
      </p:pic>
    </p:spTree>
    <p:extLst>
      <p:ext uri="{BB962C8B-B14F-4D97-AF65-F5344CB8AC3E}">
        <p14:creationId xmlns:p14="http://schemas.microsoft.com/office/powerpoint/2010/main" val="1198743713"/>
      </p:ext>
    </p:extLst>
  </p:cSld>
  <p:clrMapOvr>
    <a:masterClrMapping/>
  </p:clrMapOvr>
  <p:transition>
    <p:randomBa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857250"/>
            <a:ext cx="9144000"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ymbol zastępczy zawartości 1">
            <a:extLst>
              <a:ext uri="{FF2B5EF4-FFF2-40B4-BE49-F238E27FC236}">
                <a16:creationId xmlns:a16="http://schemas.microsoft.com/office/drawing/2014/main" id="{80CE38D7-55E8-FD40-7EBB-94E1805B7284}"/>
              </a:ext>
            </a:extLst>
          </p:cNvPr>
          <p:cNvSpPr>
            <a:spLocks noGrp="1"/>
          </p:cNvSpPr>
          <p:nvPr>
            <p:ph sz="half" idx="1"/>
          </p:nvPr>
        </p:nvSpPr>
        <p:spPr>
          <a:xfrm>
            <a:off x="755650" y="1628775"/>
            <a:ext cx="4049713" cy="5184775"/>
          </a:xfrm>
        </p:spPr>
        <p:txBody>
          <a:bodyPr/>
          <a:lstStyle/>
          <a:p>
            <a:r>
              <a:rPr lang="en-US" altLang="en-US" sz="2700" dirty="0"/>
              <a:t>Facebook is a social networking site that makes it easy for you to connect and share with your family and friends online</a:t>
            </a:r>
          </a:p>
          <a:p>
            <a:r>
              <a:rPr lang="en-US" altLang="en-US" sz="2700" dirty="0"/>
              <a:t>Originally designed for college students, Facebook was created in 2004 by Mark Zuckerberg while he was enrolled at </a:t>
            </a:r>
            <a:r>
              <a:rPr lang="en-US" altLang="en-US" sz="2700" dirty="0" err="1"/>
              <a:t>Harward</a:t>
            </a:r>
            <a:r>
              <a:rPr lang="en-US" altLang="en-US" sz="2700" dirty="0"/>
              <a:t> University</a:t>
            </a:r>
          </a:p>
        </p:txBody>
      </p:sp>
      <p:sp>
        <p:nvSpPr>
          <p:cNvPr id="17411" name="Symbol zastępczy zawartości 2">
            <a:extLst>
              <a:ext uri="{FF2B5EF4-FFF2-40B4-BE49-F238E27FC236}">
                <a16:creationId xmlns:a16="http://schemas.microsoft.com/office/drawing/2014/main" id="{E7E3F5A8-3D70-296D-600E-B4EB3FB80B0B}"/>
              </a:ext>
            </a:extLst>
          </p:cNvPr>
          <p:cNvSpPr>
            <a:spLocks noGrp="1"/>
          </p:cNvSpPr>
          <p:nvPr>
            <p:ph sz="half" idx="11"/>
          </p:nvPr>
        </p:nvSpPr>
        <p:spPr>
          <a:xfrm>
            <a:off x="5003800" y="1628775"/>
            <a:ext cx="4051300" cy="5184775"/>
          </a:xfrm>
        </p:spPr>
        <p:txBody>
          <a:bodyPr/>
          <a:lstStyle/>
          <a:p>
            <a:r>
              <a:rPr lang="en-US" altLang="en-US" dirty="0"/>
              <a:t>By 2006, anyone over the age of 13 with a valid email address could join Facebook.</a:t>
            </a:r>
          </a:p>
          <a:p>
            <a:r>
              <a:rPr lang="en-US" altLang="en-US" dirty="0"/>
              <a:t>Today, Facebook is the world’s largest social network, with more than 2.2 billion users worldwide as of January 2018.</a:t>
            </a:r>
          </a:p>
          <a:p>
            <a:endParaRPr lang="en-US" altLang="en-US" dirty="0"/>
          </a:p>
        </p:txBody>
      </p:sp>
      <p:sp>
        <p:nvSpPr>
          <p:cNvPr id="17412" name="Symbol zastępczy tekstu 3">
            <a:extLst>
              <a:ext uri="{FF2B5EF4-FFF2-40B4-BE49-F238E27FC236}">
                <a16:creationId xmlns:a16="http://schemas.microsoft.com/office/drawing/2014/main" id="{6FC77F00-2233-4FCF-01A7-7464E52DB2C4}"/>
              </a:ext>
            </a:extLst>
          </p:cNvPr>
          <p:cNvSpPr>
            <a:spLocks noGrp="1"/>
          </p:cNvSpPr>
          <p:nvPr>
            <p:ph type="body" idx="12"/>
          </p:nvPr>
        </p:nvSpPr>
        <p:spPr>
          <a:xfrm>
            <a:off x="755650" y="115888"/>
            <a:ext cx="8262938" cy="865187"/>
          </a:xfrm>
        </p:spPr>
        <p:txBody>
          <a:bodyPr/>
          <a:lstStyle/>
          <a:p>
            <a:r>
              <a:rPr lang="en-US" altLang="en-US" dirty="0"/>
              <a:t>Facebook</a:t>
            </a:r>
          </a:p>
        </p:txBody>
      </p:sp>
      <p:sp>
        <p:nvSpPr>
          <p:cNvPr id="17413" name="Symbol zastępczy tekstu 4">
            <a:extLst>
              <a:ext uri="{FF2B5EF4-FFF2-40B4-BE49-F238E27FC236}">
                <a16:creationId xmlns:a16="http://schemas.microsoft.com/office/drawing/2014/main" id="{98EC4252-2EBF-E41A-FE1F-A32F40D36668}"/>
              </a:ext>
            </a:extLst>
          </p:cNvPr>
          <p:cNvSpPr>
            <a:spLocks noGrp="1"/>
          </p:cNvSpPr>
          <p:nvPr>
            <p:ph type="body" idx="10"/>
          </p:nvPr>
        </p:nvSpPr>
        <p:spPr>
          <a:xfrm>
            <a:off x="755650" y="1120775"/>
            <a:ext cx="4049713" cy="508000"/>
          </a:xfrm>
        </p:spPr>
        <p:txBody>
          <a:bodyPr/>
          <a:lstStyle/>
          <a:p>
            <a:r>
              <a:rPr lang="en-US" altLang="en-US" dirty="0"/>
              <a:t>ORIGINS</a:t>
            </a:r>
          </a:p>
        </p:txBody>
      </p:sp>
      <p:sp>
        <p:nvSpPr>
          <p:cNvPr id="17414" name="Symbol zastępczy tekstu 5">
            <a:extLst>
              <a:ext uri="{FF2B5EF4-FFF2-40B4-BE49-F238E27FC236}">
                <a16:creationId xmlns:a16="http://schemas.microsoft.com/office/drawing/2014/main" id="{538AF906-8503-C6F5-2B87-152FDDB21C38}"/>
              </a:ext>
            </a:extLst>
          </p:cNvPr>
          <p:cNvSpPr>
            <a:spLocks noGrp="1"/>
          </p:cNvSpPr>
          <p:nvPr>
            <p:ph type="body" idx="13"/>
          </p:nvPr>
        </p:nvSpPr>
        <p:spPr>
          <a:xfrm>
            <a:off x="5003800" y="1120775"/>
            <a:ext cx="4051300" cy="508000"/>
          </a:xfrm>
        </p:spPr>
        <p:txBody>
          <a:bodyPr/>
          <a:lstStyle/>
          <a:p>
            <a:r>
              <a:rPr lang="en-US" altLang="en-US" dirty="0"/>
              <a:t>STATS</a:t>
            </a:r>
          </a:p>
        </p:txBody>
      </p:sp>
    </p:spTree>
    <p:extLst>
      <p:ext uri="{BB962C8B-B14F-4D97-AF65-F5344CB8AC3E}">
        <p14:creationId xmlns:p14="http://schemas.microsoft.com/office/powerpoint/2010/main" val="2401505648"/>
      </p:ext>
    </p:extLst>
  </p:cSld>
  <p:clrMapOvr>
    <a:masterClrMapping/>
  </p:clrMapOvr>
  <p:transition>
    <p:randomBar/>
  </p:transition>
</p:sld>
</file>

<file path=ppt/theme/theme1.xml><?xml version="1.0" encoding="utf-8"?>
<a:theme xmlns:a="http://schemas.openxmlformats.org/drawingml/2006/main" name="szablon1-PL">
  <a:themeElements>
    <a:clrScheme name="Odcienie szarości">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1_Projekt domyślny">
      <a:majorFont>
        <a:latin typeface="Trebuchet MS"/>
        <a:ea typeface=""/>
        <a:cs typeface=""/>
      </a:majorFont>
      <a:minorFont>
        <a:latin typeface="Trebuchet MS"/>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jekt domyślny 1">
        <a:dk1>
          <a:srgbClr val="000000"/>
        </a:dk1>
        <a:lt1>
          <a:srgbClr val="FFFFFF"/>
        </a:lt1>
        <a:dk2>
          <a:srgbClr val="FFEBD5"/>
        </a:dk2>
        <a:lt2>
          <a:srgbClr val="78120A"/>
        </a:lt2>
        <a:accent1>
          <a:srgbClr val="E32213"/>
        </a:accent1>
        <a:accent2>
          <a:srgbClr val="FFD3A1"/>
        </a:accent2>
        <a:accent3>
          <a:srgbClr val="FFFFFF"/>
        </a:accent3>
        <a:accent4>
          <a:srgbClr val="000000"/>
        </a:accent4>
        <a:accent5>
          <a:srgbClr val="EFABAA"/>
        </a:accent5>
        <a:accent6>
          <a:srgbClr val="E7BF91"/>
        </a:accent6>
        <a:hlink>
          <a:srgbClr val="FFD9AF"/>
        </a:hlink>
        <a:folHlink>
          <a:srgbClr val="FFB25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prezentacja_v2_2017-03_en</Template>
  <TotalTime>52</TotalTime>
  <Words>690</Words>
  <Application>Microsoft Office PowerPoint</Application>
  <PresentationFormat>On-screen Show (4:3)</PresentationFormat>
  <Paragraphs>73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Trebuchet MS</vt:lpstr>
      <vt:lpstr>szablon1-PL</vt:lpstr>
      <vt:lpstr>Social Media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Algorithms</dc:title>
  <dc:creator>Tural Hajiyev</dc:creator>
  <cp:lastModifiedBy>Tural Hajiyev</cp:lastModifiedBy>
  <cp:revision>1</cp:revision>
  <dcterms:created xsi:type="dcterms:W3CDTF">2022-05-10T17:41:09Z</dcterms:created>
  <dcterms:modified xsi:type="dcterms:W3CDTF">2022-05-10T18:33:26Z</dcterms:modified>
</cp:coreProperties>
</file>