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71" r:id="rId2"/>
    <p:sldId id="258" r:id="rId3"/>
    <p:sldId id="259" r:id="rId4"/>
    <p:sldId id="261" r:id="rId5"/>
    <p:sldId id="265" r:id="rId6"/>
    <p:sldId id="267" r:id="rId7"/>
    <p:sldId id="268" r:id="rId8"/>
    <p:sldId id="270" r:id="rId9"/>
    <p:sldId id="269" r:id="rId1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19DD0-4ACA-46B6-87B3-BCAFD3E059B3}" v="53" dt="2022-03-13T23:29:33.080"/>
    <p1510:client id="{FB729F4B-F92A-D54B-9C44-0AD0F97CF870}" v="5" dt="2022-03-14T07:01:49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2" autoAdjust="0"/>
    <p:restoredTop sz="96327" autoAdjust="0"/>
  </p:normalViewPr>
  <p:slideViewPr>
    <p:cSldViewPr snapToObjects="1">
      <p:cViewPr varScale="1">
        <p:scale>
          <a:sx n="135" d="100"/>
          <a:sy n="135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C19689B-5200-B043-9A2A-8A1CA88BEA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CE15072-7A99-9942-9F11-41ED0BBD0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40A7A53-70BF-AC4A-AA17-9D000847CD0D}" type="datetimeFigureOut">
              <a:rPr lang="pl-PL"/>
              <a:pPr>
                <a:defRPr/>
              </a:pPr>
              <a:t>13.10.2022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E514861-F906-7F42-936B-CEA6FCD5F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D3347A4-3037-0647-99F0-F4D08B298C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B3D4BD9-0049-AF49-AD1D-C4CA80256ADE}" type="slidenum">
              <a:rPr lang="pl-PL" altLang="en-AZ"/>
              <a:pPr/>
              <a:t>‹#›</a:t>
            </a:fld>
            <a:endParaRPr lang="pl-PL" altLang="en-A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9E3C6D-DC21-5D42-84BB-2051A7994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1A242A-7C50-1745-81F3-3BF65EE83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2CBE5EA-0442-B54C-A9B4-63B511E833ED}" type="datetimeFigureOut">
              <a:rPr lang="pl-PL"/>
              <a:pPr>
                <a:defRPr/>
              </a:pPr>
              <a:t>13.10.2022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CCBFFE7-981B-724A-A09C-1A5E5B6B0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C7484F6E-F903-D44E-B101-DAA50C6BC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F6D0A6-5902-7A4F-A310-FB2E78AFA4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D15942-B916-BF40-BA4B-8E1842F04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829D90A-82F0-0744-8277-A0CF3D23553D}" type="slidenum">
              <a:rPr lang="pl-PL" altLang="en-AZ"/>
              <a:pPr/>
              <a:t>‹#›</a:t>
            </a:fld>
            <a:endParaRPr lang="pl-PL" altLang="en-A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AE3965D-D4D3-8B48-94AB-22F78B5A7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6AD090C1-75C3-EE4C-AECC-42F57F3DC54C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F99043A-5FB5-1D41-A00C-9BF9E7CDC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0244ACE1-F4ED-104B-A52D-C9B192047584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7CFE71E-3FF0-AB4C-98E5-1233DA1DC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61014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DD79C5B-F54F-EE42-830E-22E0F1CA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6EBB12A-269D-D646-9BC7-1CE1C2CE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A0DE3E0-0C69-4D4B-A219-A1CBFE220C8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F814B72-975D-0745-B063-E95857F1F2C1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8680EF2-B5A3-8B42-A5B8-711C0DD9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701834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E86D5537-0FC7-F54A-B3AA-7A8A5B19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22693EEA-17B0-F04C-9E24-4A59DF9F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5">
            <a:extLst>
              <a:ext uri="{FF2B5EF4-FFF2-40B4-BE49-F238E27FC236}">
                <a16:creationId xmlns:a16="http://schemas.microsoft.com/office/drawing/2014/main" id="{EDF348E4-4C28-074A-BE52-C1C6A8BB0B5B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4F8578C-B0E5-F446-855D-0154F794F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09157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A79E8B2-1E39-0B4E-B25A-E54AE43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C2504FCF-5E7B-744D-A491-24A87634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38EC0D6-EB72-9C4F-8B97-A994322FA2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BD94368A-4AC7-8042-BD5E-68BA22E9C9A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80299E18-F21E-9744-8940-31301F9C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669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294E31-F0B3-2B4B-AFAC-F8DCC889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68B9AD14-6F40-074D-8B5E-54FE9F03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BEBF1D7-D30B-7743-8FB0-5DF0D687A3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218BE327-7797-DF48-BC55-4EC62E7B741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197D3933-9149-5747-81DC-6CE303D0C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4095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702EED3-22BA-C949-AAFD-56AF1CF5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24F29FEC-2099-2B45-A439-A96FD1D8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4F43066-34BC-B545-8707-CBCE0697A8C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5">
            <a:extLst>
              <a:ext uri="{FF2B5EF4-FFF2-40B4-BE49-F238E27FC236}">
                <a16:creationId xmlns:a16="http://schemas.microsoft.com/office/drawing/2014/main" id="{E7926770-CBEF-A24B-BAFC-3BE0844788C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69F2D10F-D138-964D-BCFA-DD9F87A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3721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1B95F80C-E9A8-C34E-B539-CA8A7DAC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0C323B06-76A9-6B4E-941A-08777B8F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B6D7D0D-44D6-2E42-A42E-5BDE3749B05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09035E5A-E1F4-E34F-8970-D5D44DCB9C8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90EBA7B6-004E-2B42-9149-75FD308CB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83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DE1CB74-8A6F-B64F-8378-AC7A40AA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70C314F9-E75E-E044-BD04-D1D9E932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1093ADF-3A72-374B-A296-2C41A0128E9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DD61F819-977F-9447-8FC5-DFC9EA483E8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B8503A40-F090-F84E-A1DA-F783EC8C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50453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42E619EE-FBB7-5D4D-A7EF-A8CC70C9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80D544D-7131-454E-B48D-77084A3A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ECC445F-7FB6-D141-B4F2-0D3F842E801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CEBE7D3E-2CB1-CD4E-893F-3F14F3E8A692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C77083A3-6CA0-C740-951C-C17F54E6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7714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AA1795F-50E5-FA44-9C01-3222A7B0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162C94A-D0C6-9B4D-8514-074ADF44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8271F8B-FB24-784E-AA8E-F43D49F9D1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94CDFAE-9356-914D-AC72-5C0E21841C0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7C38954-417C-9D4F-964B-25144FCCF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777392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2844426-8F10-B243-91CE-F76CE02E8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05747C7-7F8F-744F-85D2-DCF7A7EE5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alowski" TargetMode="External"/><Relationship Id="rId2" Type="http://schemas.openxmlformats.org/officeDocument/2006/relationships/hyperlink" Target="https://trello.com/b/3FxuW7WF/mmcvthu0730coolorap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CA9C347C-8AE1-384A-9C7A-858D65C9B8A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60475" y="1268760"/>
            <a:ext cx="6174780" cy="1728787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gdsherpa"/>
              </a:rPr>
              <a:t>Color Palettes</a:t>
            </a:r>
            <a:endParaRPr lang="pl-PL" alt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AC591-F007-1049-A7AF-268B79A8D968}"/>
              </a:ext>
            </a:extLst>
          </p:cNvPr>
          <p:cNvSpPr txBox="1"/>
          <p:nvPr/>
        </p:nvSpPr>
        <p:spPr>
          <a:xfrm>
            <a:off x="283968" y="2852937"/>
            <a:ext cx="4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200" dirty="0"/>
              <a:t>Author: Tural Hajiyev (270010)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53D5F-862F-3718-9BD1-4A95B73F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55173"/>
            <a:ext cx="2638571" cy="269331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en-US" altLang="pl-P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find useful colors and color palettes to use in content creation and development.</a:t>
            </a:r>
          </a:p>
          <a:p>
            <a:endParaRPr lang="en-US" altLang="pl-P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save favorite colors and color palettes in one place.</a:t>
            </a:r>
          </a:p>
          <a:p>
            <a:endParaRPr lang="en-US" altLang="pl-P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converted multiple color formats to each other.</a:t>
            </a:r>
          </a:p>
          <a:p>
            <a:endParaRPr lang="en-US" altLang="pl-P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l-PL" altLang="pl-P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pl-PL" altLang="pl-P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pl-PL" alt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6C0B20C4-892F-9E4F-99B4-8B20412591D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5753" y="1416050"/>
            <a:ext cx="4464050" cy="4321175"/>
          </a:xfrm>
        </p:spPr>
        <p:txBody>
          <a:bodyPr/>
          <a:lstStyle/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Single source application to keep track of colors.</a:t>
            </a:r>
          </a:p>
          <a:p>
            <a:endParaRPr lang="en-US" sz="2200" b="1" dirty="0"/>
          </a:p>
          <a:p>
            <a:r>
              <a:rPr lang="en-US" sz="2200" b="1" dirty="0"/>
              <a:t>Find a material and cool colors to use in different kind of projects.</a:t>
            </a:r>
          </a:p>
          <a:p>
            <a:endParaRPr lang="en-US" sz="2200" b="1" dirty="0"/>
          </a:p>
          <a:p>
            <a:r>
              <a:rPr lang="en-US" sz="2200" b="1" dirty="0"/>
              <a:t>Generate color palettes based on specific color easily.</a:t>
            </a:r>
          </a:p>
          <a:p>
            <a:endParaRPr lang="en-US" sz="2200" b="1" dirty="0"/>
          </a:p>
          <a:p>
            <a:endParaRPr lang="pl-PL" altLang="pl-PL" sz="2200" dirty="0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46D2C981-3E3E-224D-8922-60D5FB3685F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dirty="0"/>
              <a:t>Justification</a:t>
            </a:r>
            <a:endParaRPr lang="pl-PL" altLang="pl-PL" dirty="0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32E57092-3A08-DA4E-A3A3-F5C7A8ECF1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8928100" cy="508000"/>
          </a:xfrm>
        </p:spPr>
        <p:txBody>
          <a:bodyPr/>
          <a:lstStyle/>
          <a:p>
            <a:r>
              <a:rPr lang="pl-PL" altLang="pl-PL" dirty="0" err="1"/>
              <a:t>Why</a:t>
            </a:r>
            <a:r>
              <a:rPr lang="pl-PL" altLang="pl-PL" dirty="0"/>
              <a:t> </a:t>
            </a:r>
            <a:r>
              <a:rPr lang="pl-PL" altLang="pl-PL" dirty="0" err="1"/>
              <a:t>are</a:t>
            </a:r>
            <a:r>
              <a:rPr lang="pl-PL" altLang="pl-PL" dirty="0"/>
              <a:t> </a:t>
            </a:r>
            <a:r>
              <a:rPr lang="pl-PL" altLang="pl-PL" dirty="0" err="1"/>
              <a:t>you</a:t>
            </a:r>
            <a:r>
              <a:rPr lang="pl-PL" altLang="pl-PL" dirty="0"/>
              <a:t> </a:t>
            </a:r>
            <a:r>
              <a:rPr lang="pl-PL" altLang="pl-PL" dirty="0" err="1"/>
              <a:t>going</a:t>
            </a:r>
            <a:r>
              <a:rPr lang="pl-PL" altLang="pl-PL" dirty="0"/>
              <a:t> to do </a:t>
            </a:r>
            <a:r>
              <a:rPr lang="pl-PL" altLang="pl-PL" dirty="0" err="1"/>
              <a:t>it</a:t>
            </a:r>
            <a:r>
              <a:rPr lang="pl-PL" altLang="pl-PL" dirty="0"/>
              <a:t>?</a:t>
            </a:r>
          </a:p>
        </p:txBody>
      </p:sp>
      <p:pic>
        <p:nvPicPr>
          <p:cNvPr id="1026" name="Picture 2" descr="20 Amazing Color Palettes Via Dopely Colors on Behance">
            <a:extLst>
              <a:ext uri="{FF2B5EF4-FFF2-40B4-BE49-F238E27FC236}">
                <a16:creationId xmlns:a16="http://schemas.microsoft.com/office/drawing/2014/main" id="{3CA8CED5-4EA3-6249-4B56-6DEBBE20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9158"/>
            <a:ext cx="3627221" cy="38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F460C4DD-D0E1-2842-AD69-D7F54C02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r>
              <a:rPr lang="en-US" altLang="pl-PL" sz="2400" dirty="0"/>
              <a:t>Find random colors and color palettes easily</a:t>
            </a:r>
          </a:p>
          <a:p>
            <a:endParaRPr lang="en-US" altLang="pl-PL" sz="2400" dirty="0"/>
          </a:p>
          <a:p>
            <a:r>
              <a:rPr lang="en-US" altLang="pl-PL" sz="2400" dirty="0"/>
              <a:t>Access to your favorite colors and color palettes from one source</a:t>
            </a:r>
          </a:p>
          <a:p>
            <a:endParaRPr lang="en-US" altLang="pl-PL" sz="2400" dirty="0"/>
          </a:p>
          <a:p>
            <a:r>
              <a:rPr lang="en-US" altLang="pl-PL" sz="2400" dirty="0"/>
              <a:t>Convert different color formats to each other</a:t>
            </a:r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0C02BA2F-9B4A-C745-99FD-642B677829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r>
              <a:rPr lang="pl-PL" altLang="pl-PL" sz="2600" dirty="0"/>
              <a:t>A lot of </a:t>
            </a:r>
            <a:r>
              <a:rPr lang="pl-PL" altLang="pl-PL" sz="2600" dirty="0" err="1"/>
              <a:t>applications</a:t>
            </a:r>
            <a:r>
              <a:rPr lang="pl-PL" altLang="pl-PL" sz="2600" dirty="0"/>
              <a:t> </a:t>
            </a:r>
            <a:r>
              <a:rPr lang="pl-PL" altLang="pl-PL" sz="2600" dirty="0" err="1"/>
              <a:t>like</a:t>
            </a:r>
            <a:r>
              <a:rPr lang="pl-PL" altLang="pl-PL" sz="2600" dirty="0"/>
              <a:t> </a:t>
            </a:r>
            <a:r>
              <a:rPr lang="pl-PL" altLang="pl-PL" sz="2600" dirty="0" err="1"/>
              <a:t>that</a:t>
            </a:r>
            <a:endParaRPr lang="pl-PL" altLang="pl-PL" sz="2600" dirty="0"/>
          </a:p>
          <a:p>
            <a:endParaRPr lang="pl-PL" altLang="pl-PL" sz="2600" dirty="0"/>
          </a:p>
          <a:p>
            <a:r>
              <a:rPr lang="pl-PL" altLang="pl-PL" sz="2600" dirty="0" err="1"/>
              <a:t>Need</a:t>
            </a:r>
            <a:r>
              <a:rPr lang="pl-PL" altLang="pl-PL" sz="2600" dirty="0"/>
              <a:t> to </a:t>
            </a:r>
            <a:r>
              <a:rPr lang="pl-PL" altLang="pl-PL" sz="2600" dirty="0" err="1"/>
              <a:t>have</a:t>
            </a:r>
            <a:r>
              <a:rPr lang="pl-PL" altLang="pl-PL" sz="2600" dirty="0"/>
              <a:t> </a:t>
            </a:r>
            <a:r>
              <a:rPr lang="pl-PL" altLang="pl-PL" sz="2600" dirty="0" err="1"/>
              <a:t>domain</a:t>
            </a:r>
            <a:r>
              <a:rPr lang="pl-PL" altLang="pl-PL" sz="2600" dirty="0"/>
              <a:t> and hosting to </a:t>
            </a:r>
            <a:r>
              <a:rPr lang="pl-PL" altLang="pl-PL" sz="2600" dirty="0" err="1"/>
              <a:t>publish</a:t>
            </a:r>
            <a:r>
              <a:rPr lang="pl-PL" altLang="pl-PL" sz="2600" dirty="0"/>
              <a:t> </a:t>
            </a:r>
            <a:r>
              <a:rPr lang="pl-PL" altLang="pl-PL" sz="2600" dirty="0" err="1"/>
              <a:t>application</a:t>
            </a:r>
            <a:r>
              <a:rPr lang="pl-PL" altLang="pl-PL" sz="2600" dirty="0"/>
              <a:t> and </a:t>
            </a:r>
            <a:r>
              <a:rPr lang="pl-PL" altLang="pl-PL" sz="2600" dirty="0" err="1"/>
              <a:t>keep</a:t>
            </a:r>
            <a:r>
              <a:rPr lang="pl-PL" altLang="pl-PL" sz="2600" dirty="0"/>
              <a:t> </a:t>
            </a:r>
            <a:r>
              <a:rPr lang="pl-PL" altLang="pl-PL" sz="2600" dirty="0" err="1"/>
              <a:t>up</a:t>
            </a:r>
            <a:r>
              <a:rPr lang="pl-PL" altLang="pl-PL" sz="2600" dirty="0"/>
              <a:t>-to-</a:t>
            </a:r>
            <a:r>
              <a:rPr lang="pl-PL" altLang="pl-PL" sz="2600" dirty="0" err="1"/>
              <a:t>date</a:t>
            </a:r>
            <a:r>
              <a:rPr lang="pl-PL" altLang="pl-PL" sz="2600" dirty="0"/>
              <a:t> (</a:t>
            </a:r>
            <a:r>
              <a:rPr lang="pl-PL" altLang="pl-PL" sz="2600" dirty="0" err="1"/>
              <a:t>additional</a:t>
            </a:r>
            <a:r>
              <a:rPr lang="pl-PL" altLang="pl-PL" sz="2600" dirty="0"/>
              <a:t> </a:t>
            </a:r>
            <a:r>
              <a:rPr lang="pl-PL" altLang="pl-PL" sz="2600" dirty="0" err="1"/>
              <a:t>cost</a:t>
            </a:r>
            <a:r>
              <a:rPr lang="pl-PL" altLang="pl-PL" sz="2600" dirty="0"/>
              <a:t>)</a:t>
            </a:r>
          </a:p>
          <a:p>
            <a:endParaRPr lang="pl-PL" altLang="pl-PL" sz="2600" dirty="0"/>
          </a:p>
          <a:p>
            <a:endParaRPr lang="pl-PL" altLang="pl-PL" sz="2600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9FF5897-3282-0048-BEF9-C4548447D7D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pl-PL" altLang="pl-PL" dirty="0"/>
              <a:t>Project </a:t>
            </a:r>
            <a:r>
              <a:rPr lang="pl-PL" altLang="pl-PL" dirty="0" err="1"/>
              <a:t>scope</a:t>
            </a:r>
            <a:r>
              <a:rPr lang="pl-PL" altLang="pl-PL" dirty="0"/>
              <a:t> and </a:t>
            </a:r>
            <a:r>
              <a:rPr lang="pl-PL" altLang="pl-PL" dirty="0" err="1"/>
              <a:t>risks</a:t>
            </a:r>
            <a:endParaRPr lang="pl-PL" altLang="pl-PL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F6EBCDE-1E92-8746-8EC9-57D1D405FE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r>
              <a:rPr lang="pl-PL" altLang="pl-PL" sz="2000" dirty="0" err="1"/>
              <a:t>Scopes</a:t>
            </a:r>
            <a:endParaRPr lang="pl-PL" altLang="pl-PL" sz="2000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D1D5CDD9-F70C-A44B-ACFF-C6DEBF632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r>
              <a:rPr lang="pl-PL" altLang="pl-PL" sz="2000" dirty="0" err="1"/>
              <a:t>Risks</a:t>
            </a:r>
            <a:endParaRPr lang="pl-PL" altLang="pl-PL" sz="2000" dirty="0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F460C4DD-D0E1-2842-AD69-D7F54C02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r>
              <a:rPr lang="en-US" altLang="pl-PL" sz="2600" dirty="0"/>
              <a:t>Users should be able to see random colors and color palettes.</a:t>
            </a:r>
          </a:p>
          <a:p>
            <a:r>
              <a:rPr lang="en-US" altLang="pl-PL" sz="2600" dirty="0"/>
              <a:t>Users should be able to convert one color format to another.</a:t>
            </a:r>
          </a:p>
          <a:p>
            <a:r>
              <a:rPr lang="en-US" altLang="pl-PL" sz="2600" dirty="0"/>
              <a:t>Users should be able to generate new pairs and save favorite ones</a:t>
            </a:r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0C02BA2F-9B4A-C745-99FD-642B677829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r>
              <a:rPr lang="en-US" altLang="pl-PL" sz="2800" dirty="0"/>
              <a:t>Users should be able to share favorite colors and color palettes in Twitter </a:t>
            </a:r>
          </a:p>
          <a:p>
            <a:r>
              <a:rPr lang="en-US" altLang="pl-PL" dirty="0"/>
              <a:t>Users should be able to share favorite color palettes with others.</a:t>
            </a:r>
            <a:endParaRPr lang="pl-PL" altLang="pl-PL" sz="2800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9FF5897-3282-0048-BEF9-C4548447D7D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dirty="0"/>
              <a:t>Features to be implemented</a:t>
            </a:r>
            <a:endParaRPr lang="pl-PL" altLang="pl-PL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F6EBCDE-1E92-8746-8EC9-57D1D405FE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r>
              <a:rPr lang="en-US" altLang="pl-PL" sz="2000" dirty="0"/>
              <a:t>Primary (must have)</a:t>
            </a:r>
            <a:endParaRPr lang="pl-PL" altLang="pl-PL" sz="2000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D1D5CDD9-F70C-A44B-ACFF-C6DEBF632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r>
              <a:rPr lang="en-US" altLang="pl-PL" sz="2000" dirty="0"/>
              <a:t>Secondary (extended)</a:t>
            </a:r>
            <a:endParaRPr lang="pl-PL" altLang="pl-PL" sz="2000" dirty="0"/>
          </a:p>
        </p:txBody>
      </p:sp>
    </p:spTree>
    <p:extLst>
      <p:ext uri="{BB962C8B-B14F-4D97-AF65-F5344CB8AC3E}">
        <p14:creationId xmlns:p14="http://schemas.microsoft.com/office/powerpoint/2010/main" val="258565755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F460C4DD-D0E1-2842-AD69-D7F54C02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r>
              <a:rPr lang="en-US" altLang="pl-PL" sz="2400" dirty="0"/>
              <a:t>Yarn</a:t>
            </a:r>
          </a:p>
          <a:p>
            <a:r>
              <a:rPr lang="en-US" altLang="pl-PL" sz="2400" dirty="0" err="1"/>
              <a:t>nextJS</a:t>
            </a:r>
            <a:endParaRPr lang="en-US" altLang="pl-PL" sz="2400" dirty="0"/>
          </a:p>
          <a:p>
            <a:r>
              <a:rPr lang="en-US" altLang="pl-PL" sz="2400" dirty="0"/>
              <a:t>docker</a:t>
            </a:r>
          </a:p>
          <a:p>
            <a:r>
              <a:rPr lang="en-US" altLang="pl-PL" sz="2400" dirty="0" err="1"/>
              <a:t>vercel</a:t>
            </a:r>
            <a:endParaRPr lang="pl-PL" altLang="pl-PL" sz="2400" dirty="0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0C02BA2F-9B4A-C745-99FD-642B677829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r>
              <a:rPr lang="en-US" altLang="pl-PL" sz="2600" dirty="0"/>
              <a:t>laptop or pc;</a:t>
            </a:r>
          </a:p>
          <a:p>
            <a:r>
              <a:rPr lang="en-US" altLang="pl-PL" sz="2600" dirty="0"/>
              <a:t>&gt;4 </a:t>
            </a:r>
            <a:r>
              <a:rPr lang="en-US" altLang="pl-PL" sz="2600" dirty="0" err="1"/>
              <a:t>gb</a:t>
            </a:r>
            <a:r>
              <a:rPr lang="en-US" altLang="pl-PL" sz="2600" dirty="0"/>
              <a:t> rams;</a:t>
            </a:r>
          </a:p>
          <a:p>
            <a:r>
              <a:rPr lang="en-US" altLang="pl-PL" sz="2600" dirty="0"/>
              <a:t>internet connection;</a:t>
            </a:r>
          </a:p>
          <a:p>
            <a:r>
              <a:rPr lang="en-US" altLang="pl-PL" sz="2600" dirty="0"/>
              <a:t>stable browser – google chrome, </a:t>
            </a:r>
            <a:r>
              <a:rPr lang="en-US" altLang="pl-PL" sz="2600" dirty="0" err="1"/>
              <a:t>mozilla</a:t>
            </a:r>
            <a:r>
              <a:rPr lang="en-US" altLang="pl-PL" sz="2600" dirty="0"/>
              <a:t>, opera, safari;</a:t>
            </a:r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9FF5897-3282-0048-BEF9-C4548447D7D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altLang="pl-PL" sz="4000" dirty="0"/>
              <a:t>Deployment &amp; hardware requirements</a:t>
            </a:r>
            <a:endParaRPr lang="pl-PL" altLang="pl-PL" sz="4000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F6EBCDE-1E92-8746-8EC9-57D1D405FE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r>
              <a:rPr lang="en-US" altLang="pl-PL" sz="2000" dirty="0"/>
              <a:t>Install / Deploy technologies</a:t>
            </a:r>
            <a:endParaRPr lang="pl-PL" altLang="pl-PL" sz="2000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D1D5CDD9-F70C-A44B-ACFF-C6DEBF632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r>
              <a:rPr lang="en-US" altLang="pl-PL" sz="2000" dirty="0"/>
              <a:t>Hard / Software requirements</a:t>
            </a:r>
            <a:endParaRPr lang="pl-PL" altLang="pl-PL" sz="2000" dirty="0"/>
          </a:p>
        </p:txBody>
      </p:sp>
    </p:spTree>
    <p:extLst>
      <p:ext uri="{BB962C8B-B14F-4D97-AF65-F5344CB8AC3E}">
        <p14:creationId xmlns:p14="http://schemas.microsoft.com/office/powerpoint/2010/main" val="708554873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" y="1557338"/>
            <a:ext cx="8910638" cy="4535487"/>
          </a:xfrm>
        </p:spPr>
        <p:txBody>
          <a:bodyPr/>
          <a:lstStyle/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Hunt </a:t>
            </a:r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users to find color palettes for websites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Color</a:t>
            </a:r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which helps end users to conver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colors from one format to others</a:t>
            </a:r>
          </a:p>
          <a:p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Color Space </a:t>
            </a:r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Web application to generate color palettes and gradients based on specific color</a:t>
            </a:r>
            <a:endParaRPr lang="pl-PL" alt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en-US" altLang="pl-PL" sz="3400" b="1" dirty="0"/>
              <a:t>State of Art</a:t>
            </a:r>
            <a:endParaRPr lang="pl-PL" alt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353865943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" y="1557338"/>
            <a:ext cx="8910638" cy="4535487"/>
          </a:xfrm>
        </p:spPr>
        <p:txBody>
          <a:bodyPr/>
          <a:lstStyle/>
          <a:p>
            <a:r>
              <a:rPr lang="en-US" altLang="pl-PL" sz="2000" dirty="0"/>
              <a:t>First month</a:t>
            </a:r>
          </a:p>
          <a:p>
            <a:pPr lvl="1"/>
            <a:r>
              <a:rPr lang="en-US" altLang="pl-PL" sz="2000" dirty="0"/>
              <a:t>General Layout of application</a:t>
            </a:r>
          </a:p>
          <a:p>
            <a:pPr lvl="1"/>
            <a:r>
              <a:rPr lang="en-US" altLang="pl-PL" sz="2000" dirty="0"/>
              <a:t>Generate random colors and color pallets (first page and second page)</a:t>
            </a:r>
          </a:p>
          <a:p>
            <a:pPr lvl="1"/>
            <a:r>
              <a:rPr lang="en-US" altLang="pl-PL" sz="2000" dirty="0"/>
              <a:t>Add feature to save favorite colors and color palettes</a:t>
            </a:r>
            <a:endParaRPr lang="en-US" altLang="pl-PL" sz="1600" dirty="0"/>
          </a:p>
          <a:p>
            <a:r>
              <a:rPr lang="en-US" altLang="pl-PL" sz="2000" dirty="0"/>
              <a:t>Second month</a:t>
            </a:r>
          </a:p>
          <a:p>
            <a:pPr lvl="1"/>
            <a:r>
              <a:rPr lang="en-US" altLang="pl-PL" sz="2000" dirty="0"/>
              <a:t>Create color palettes based on selected color (third page)</a:t>
            </a:r>
          </a:p>
          <a:p>
            <a:pPr lvl="1"/>
            <a:r>
              <a:rPr lang="en-US" altLang="pl-PL" sz="2000" dirty="0"/>
              <a:t>Convert colors to different formats (fourth page)</a:t>
            </a:r>
          </a:p>
          <a:p>
            <a:r>
              <a:rPr lang="en-US" altLang="pl-PL" sz="2000" dirty="0"/>
              <a:t>Third month</a:t>
            </a:r>
          </a:p>
          <a:p>
            <a:pPr lvl="1"/>
            <a:r>
              <a:rPr lang="en-US" altLang="pl-PL" sz="2000" dirty="0"/>
              <a:t>Unit tests</a:t>
            </a:r>
          </a:p>
          <a:p>
            <a:pPr lvl="1"/>
            <a:r>
              <a:rPr lang="en-US" altLang="pl-PL" sz="2000" dirty="0"/>
              <a:t>Deployment</a:t>
            </a:r>
            <a:endParaRPr lang="pl-PL" altLang="pl-PL" sz="2000" dirty="0"/>
          </a:p>
          <a:p>
            <a:endParaRPr lang="pl-PL" alt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en-US" altLang="pl-PL" sz="3400" b="1" dirty="0"/>
              <a:t>Milestones</a:t>
            </a:r>
            <a:endParaRPr lang="pl-PL" alt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3266292212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" y="1557338"/>
            <a:ext cx="8910638" cy="4535487"/>
          </a:xfrm>
        </p:spPr>
        <p:txBody>
          <a:bodyPr/>
          <a:lstStyle/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https://colorhunt.co/</a:t>
            </a: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https://convertacolor.com/</a:t>
            </a: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https://mycolor.space/</a:t>
            </a: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https://trello.com/b/3FxuW7WF/mmcvthu0730coolorapp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https://github.com/turalowski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en-US" altLang="pl-PL" sz="3600" b="1" dirty="0"/>
              <a:t>References</a:t>
            </a:r>
            <a:endParaRPr lang="pl-PL" alt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497695588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</Template>
  <TotalTime>298</TotalTime>
  <Words>406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gdsherpa</vt:lpstr>
      <vt:lpstr>Times New Roman</vt:lpstr>
      <vt:lpstr>Trebuchet MS</vt:lpstr>
      <vt:lpstr>prezentacja_v1_2017-03_pl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Hajiyev</dc:creator>
  <cp:lastModifiedBy>Tural Hajiyev</cp:lastModifiedBy>
  <cp:revision>7</cp:revision>
  <cp:lastPrinted>2017-02-27T13:04:03Z</cp:lastPrinted>
  <dcterms:created xsi:type="dcterms:W3CDTF">2022-03-12T15:08:59Z</dcterms:created>
  <dcterms:modified xsi:type="dcterms:W3CDTF">2022-10-13T06:25:21Z</dcterms:modified>
</cp:coreProperties>
</file>