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3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B94555-62CE-431B-9B66-90869751E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EAE4B8A-9F05-425E-B1A0-A26969A6ED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0C895F-283D-43F0-AC55-7E180ED86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B745-F325-4049-9B1B-884B800D3C54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5042A6-C41F-430C-A5ED-7AA07946E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1D7B55-751B-4B0F-B4D6-0403D4693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A16A5-9218-480B-AD02-2F2663B6DC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563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F53BA4-DFA1-4220-A656-CDAAB87D7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B006A1-A7A6-4BD1-971E-C6AC70B87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687A3F-8433-4C0F-9F7E-FC67FAC1E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B745-F325-4049-9B1B-884B800D3C54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AA16ED-FAB4-49B7-9F65-31D6DA554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7FF0C8-1EB2-4C9B-A64E-1A190FE7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A16A5-9218-480B-AD02-2F2663B6DC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539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F5154A-5947-4D4E-8D8B-82EA4B08A7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A877F7-C442-4B05-AFCA-8FCE3099F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B19A83-76C9-4ED8-8854-BC71FC52F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B745-F325-4049-9B1B-884B800D3C54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FA3597-39FF-4E48-A234-A1A38EECD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5CEAC6-F166-46A6-AB01-74B2F9CB9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A16A5-9218-480B-AD02-2F2663B6DC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083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EF68EB-6D64-4589-AE05-906963026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5BDE23-C4C8-4D71-A236-2661B617A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C18867-A42B-49FA-9561-D1411D426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B745-F325-4049-9B1B-884B800D3C54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7871C1-B965-41E5-BB1E-24393806F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4F707A-FB7A-4D27-8AF0-671C50ABF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A16A5-9218-480B-AD02-2F2663B6DC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162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359D61-5828-4BEE-9731-186A7BB39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D3DEAA-D425-431F-81BC-DDA2A16AF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AA98B5-E76C-4DAF-BDF4-0EA8203E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B745-F325-4049-9B1B-884B800D3C54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5D1A3C-F87C-48D6-852E-947C68071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5C4D82-4EFD-4B97-8CB6-9010706CB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A16A5-9218-480B-AD02-2F2663B6DC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069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482EEA-28A8-4C9F-A836-42647930B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4A4E64-2E83-4DE0-9930-2ECB785C18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95F03B-8991-4BB1-B993-BB077CE1E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536D41-3108-4505-8D7A-F44212F9D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B745-F325-4049-9B1B-884B800D3C54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FB5398-7871-4668-B400-8DDD5E7FE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5D3EB4-1CF7-47BA-A48D-1BE55CD65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A16A5-9218-480B-AD02-2F2663B6DC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932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96B8B3-5B94-4D3D-A30A-83D476229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2904B9-C277-4ED3-B44D-D96AACF99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4B58D5-CDAC-4BB2-84CE-186EB0EE0E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C928AC-06EA-443A-A403-48408FC71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76AD1C-20E1-4B82-8DED-60DB5BB66C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AF713C2-9253-4B77-B086-74849B237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B745-F325-4049-9B1B-884B800D3C54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6C04082-B297-4EC6-93C3-6F68D83CF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529256B-7B32-4FB8-98D1-2BC3DDF3B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A16A5-9218-480B-AD02-2F2663B6DC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445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250C9-FE8C-4C10-972F-7D14BD4AB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4BBF17D-8913-40E8-8ED3-6D35B5B21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B745-F325-4049-9B1B-884B800D3C54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8519EF-55E0-48CF-84A8-5079A621B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3BF15E2-6ACE-44CC-AF05-9761DA614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A16A5-9218-480B-AD02-2F2663B6DC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318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915112-151C-4DA9-9058-DA92FF4C8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B745-F325-4049-9B1B-884B800D3C54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FCC9E8-05CF-4F05-9C3D-84AD9D206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989550-43CB-4391-9058-DC6D6A93F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A16A5-9218-480B-AD02-2F2663B6DC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197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9D6C44-EC5C-400C-B995-3E74F6FEA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0B2677-BF10-4B20-89C5-18F53B735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1457AC-8A32-41B1-B271-E2F492A04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571DD3-56CF-417D-B06D-F42DF1C21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B745-F325-4049-9B1B-884B800D3C54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4E91B9-357D-45E4-B9A7-397839A50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087F96-87C0-4FB4-96AD-2332B7CF0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A16A5-9218-480B-AD02-2F2663B6DC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1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C5134-991D-4CC8-834B-FA0B94D6F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F1992B-BDA2-41D9-B3CF-D1A465F6AF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DAB35B-2A4C-4DAF-B877-6CC9B2B82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AA8164-6DC7-410D-BF7F-6B9523E5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B745-F325-4049-9B1B-884B800D3C54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F02382-17FA-4DE3-B510-4A43FD9E6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F04E83-15C9-49BA-BB7A-B44FCDC5C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A16A5-9218-480B-AD02-2F2663B6DC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869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DF1648-8AB2-40B1-8F03-D9527F393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BC7C42-9BAB-46F3-AEBF-B384A4B40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27DFB2-C32B-4850-8354-CA72AA0E3A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B745-F325-4049-9B1B-884B800D3C54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58651F-DFE3-417A-8994-B105C1E9F6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62D9E9-2C58-4621-A838-C2F9544C58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A16A5-9218-480B-AD02-2F2663B6DC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373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AF8872-417E-4452-8D9A-D3A44233E0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Report about ‘Car-Accident-Severity’ on Data Science Basis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666716-8FBE-477A-A192-8F22524213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246256"/>
          </a:xfrm>
        </p:spPr>
        <p:txBody>
          <a:bodyPr/>
          <a:lstStyle/>
          <a:p>
            <a:r>
              <a:rPr lang="en-US" altLang="zh-CN" dirty="0" err="1"/>
              <a:t>Huijie</a:t>
            </a:r>
            <a:r>
              <a:rPr lang="en-US" altLang="zh-CN" dirty="0"/>
              <a:t> Hu</a:t>
            </a:r>
          </a:p>
          <a:p>
            <a:r>
              <a:rPr lang="en-US" altLang="zh-CN" dirty="0"/>
              <a:t>2020.9.7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7789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70770-0B34-42C3-BCDD-14AA2CD18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4. Modeling &amp; Evaluation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192F21-D775-4E5E-AE80-ADC5459F3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55762"/>
          </a:xfrm>
        </p:spPr>
        <p:txBody>
          <a:bodyPr/>
          <a:lstStyle/>
          <a:p>
            <a:r>
              <a:rPr lang="en-US" altLang="zh-CN" b="1" dirty="0"/>
              <a:t>4.5 Logistic Regression</a:t>
            </a:r>
            <a:endParaRPr lang="zh-CN" altLang="zh-CN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443CFB8-6D87-4BFC-994D-01023CE0A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941" y="2516324"/>
            <a:ext cx="4636556" cy="373465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596F40C-64F0-499F-A61E-72B7E18F78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87" y="3429000"/>
            <a:ext cx="5106113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292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78D1BE-9E13-452D-8681-B68CE7AC0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5. Evaluation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A2BC4A-E846-437E-9D56-D20DE9BCA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US" altLang="zh-CN" b="1" dirty="0"/>
              <a:t>5.1 f1-score</a:t>
            </a:r>
          </a:p>
          <a:p>
            <a:r>
              <a:rPr lang="en-US" altLang="zh-CN" sz="2000" dirty="0"/>
              <a:t>F1-score is a symbol of accuracy of the model that we deployed. The closer between 1 and f1-score, the more precise the model is.</a:t>
            </a:r>
            <a:endParaRPr lang="zh-CN" altLang="zh-CN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3C61A0E-8AC2-469A-9A62-B7B4FF0749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444" y="3429000"/>
            <a:ext cx="3839111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787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78D1BE-9E13-452D-8681-B68CE7AC0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5. Evaluation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A2BC4A-E846-437E-9D56-D20DE9BCA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b="1" dirty="0"/>
              <a:t>5.2 Precision</a:t>
            </a:r>
          </a:p>
          <a:p>
            <a:r>
              <a:rPr lang="en-US" altLang="zh-CN" sz="2000" dirty="0"/>
              <a:t>This is an output that weighs the relevance. It is calculated by dividing true positives by true positives and false positives.</a:t>
            </a:r>
            <a:endParaRPr lang="zh-CN" altLang="zh-CN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39A71A3-5F6D-4B7D-B69C-C98F8A304DB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475" y="3706813"/>
            <a:ext cx="3829050" cy="12858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4855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78D1BE-9E13-452D-8681-B68CE7AC0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5. Evaluation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A2BC4A-E846-437E-9D56-D20DE9BCA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b="1" dirty="0"/>
              <a:t>5.2 Recall</a:t>
            </a:r>
          </a:p>
          <a:p>
            <a:r>
              <a:rPr lang="en-US" altLang="zh-CN" sz="2000" dirty="0"/>
              <a:t>Recall gives us information about percentage of total relevant results correctly classified by our algorithm. .</a:t>
            </a:r>
            <a:endParaRPr lang="zh-CN" altLang="zh-CN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C54074C-213D-4421-895E-A56875CEE12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237" y="3869000"/>
            <a:ext cx="3819525" cy="1238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3154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6FEA9F-A6D1-40D9-8A1F-AD92A1FB7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1. Business Understanding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C3AAFE-1166-41A5-8557-537D3F9AA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56142" cy="4351338"/>
          </a:xfrm>
        </p:spPr>
        <p:txBody>
          <a:bodyPr/>
          <a:lstStyle/>
          <a:p>
            <a:r>
              <a:rPr lang="en-US" altLang="zh-CN" dirty="0"/>
              <a:t>1.1 About Seattle</a:t>
            </a:r>
          </a:p>
          <a:p>
            <a:pPr marL="0" indent="0">
              <a:buNone/>
            </a:pPr>
            <a:r>
              <a:rPr lang="en-US" altLang="zh-CN" dirty="0"/>
              <a:t>Location &amp; Economics</a:t>
            </a:r>
          </a:p>
          <a:p>
            <a:r>
              <a:rPr lang="en-US" altLang="zh-CN" dirty="0"/>
              <a:t>1.2 About Car Accident</a:t>
            </a:r>
          </a:p>
          <a:p>
            <a:r>
              <a:rPr lang="en-US" altLang="zh-CN" dirty="0"/>
              <a:t>1.3 Problem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8E23549-1C33-41A3-8D45-9F297071D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836" y="1825625"/>
            <a:ext cx="6231407" cy="415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351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46828E-EF69-485B-834E-A1295690F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 Data Access &amp; Data Wrangling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3DEEA4-63CD-4E45-B5B0-EF67136D4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49483" cy="4351338"/>
          </a:xfrm>
        </p:spPr>
        <p:txBody>
          <a:bodyPr/>
          <a:lstStyle/>
          <a:p>
            <a:r>
              <a:rPr lang="en-US" altLang="zh-CN" b="1" dirty="0"/>
              <a:t>2.1 Import Libraries</a:t>
            </a:r>
            <a:endParaRPr lang="zh-CN" altLang="zh-CN" b="1" dirty="0"/>
          </a:p>
          <a:p>
            <a:r>
              <a:rPr lang="en-US" altLang="zh-CN" b="1" dirty="0"/>
              <a:t>2.2 File Handling</a:t>
            </a:r>
            <a:endParaRPr lang="zh-CN" altLang="zh-CN" b="1" dirty="0"/>
          </a:p>
          <a:p>
            <a:r>
              <a:rPr lang="en-US" altLang="zh-CN" b="1" dirty="0"/>
              <a:t>2.3 Data Selection</a:t>
            </a:r>
            <a:endParaRPr lang="zh-CN" altLang="zh-CN" b="1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AD1708B-7242-4234-9451-3352C838F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1217"/>
            <a:ext cx="12192000" cy="1121259"/>
          </a:xfrm>
          <a:prstGeom prst="rect">
            <a:avLst/>
          </a:prstGeom>
        </p:spPr>
      </p:pic>
      <p:sp>
        <p:nvSpPr>
          <p:cNvPr id="6" name="箭头: 下 5">
            <a:extLst>
              <a:ext uri="{FF2B5EF4-FFF2-40B4-BE49-F238E27FC236}">
                <a16:creationId xmlns:a16="http://schemas.microsoft.com/office/drawing/2014/main" id="{BAAA6152-4B3F-4FF5-AF84-91C46C0BCE83}"/>
              </a:ext>
            </a:extLst>
          </p:cNvPr>
          <p:cNvSpPr/>
          <p:nvPr/>
        </p:nvSpPr>
        <p:spPr>
          <a:xfrm>
            <a:off x="5492978" y="4591733"/>
            <a:ext cx="677577" cy="50653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85E3952-37D1-46FE-B487-D04C78B817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284" y="5187262"/>
            <a:ext cx="9964541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139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DA00A1-A037-40CF-A9DC-4C3AE911E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 Data Access &amp; Data Wrangling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47AA9F-9FD2-4BA3-B842-A6AD7BBF4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12620" cy="4351338"/>
          </a:xfrm>
        </p:spPr>
        <p:txBody>
          <a:bodyPr/>
          <a:lstStyle/>
          <a:p>
            <a:r>
              <a:rPr lang="en-US" altLang="zh-CN" b="1" dirty="0"/>
              <a:t>2.4 Fix Missing Values</a:t>
            </a:r>
            <a:endParaRPr lang="zh-CN" altLang="zh-CN" b="1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19F672B-6D4E-4F13-B78C-D55D486112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623" y="4456485"/>
            <a:ext cx="4001058" cy="218152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1A2352C-D54B-4214-9C69-C1736C2EB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623" y="1858979"/>
            <a:ext cx="3848637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276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DA00A1-A037-40CF-A9DC-4C3AE911E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 Data Access &amp; Data Wrangling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47AA9F-9FD2-4BA3-B842-A6AD7BBF4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12620" cy="4351338"/>
          </a:xfrm>
        </p:spPr>
        <p:txBody>
          <a:bodyPr/>
          <a:lstStyle/>
          <a:p>
            <a:r>
              <a:rPr lang="en-US" altLang="zh-CN" b="1" dirty="0"/>
              <a:t>2.5 Binary &amp; Encoding</a:t>
            </a:r>
            <a:endParaRPr lang="zh-CN" altLang="zh-CN" b="1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502720D-78DD-4BF2-8326-C7985D833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754" y="4339008"/>
            <a:ext cx="4020111" cy="98121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3EB485F-3CD1-44A0-81E5-9D9AF34825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506" y="1690688"/>
            <a:ext cx="4315427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691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74B07C-D478-4A82-A8C7-572515AB5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3. Exploratory Data Analysis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8DF499-300A-46C1-A82E-13C8149FC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06922" cy="4351338"/>
          </a:xfrm>
        </p:spPr>
        <p:txBody>
          <a:bodyPr/>
          <a:lstStyle/>
          <a:p>
            <a:r>
              <a:rPr lang="en-US" altLang="zh-CN" b="1" dirty="0"/>
              <a:t>3.1 Basic Data Visualization</a:t>
            </a:r>
            <a:endParaRPr lang="en-US" altLang="zh-CN" dirty="0"/>
          </a:p>
          <a:p>
            <a:r>
              <a:rPr lang="en-US" altLang="zh-CN" sz="2000" dirty="0"/>
              <a:t>In this sector, we provide some basic data visualization. Because we just did encoding and binary firstly, there is no text in following charts.</a:t>
            </a:r>
            <a:endParaRPr lang="zh-CN" altLang="zh-CN" sz="2000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BE68571-8028-45CB-B4B7-13840DF83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911" y="3392662"/>
            <a:ext cx="5220889" cy="349329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4A54909-7E9D-4C19-9226-25FDA8B51C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400610"/>
            <a:ext cx="3163021" cy="318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105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F9BCFE-836C-40E8-A342-0E590DEBD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4. Modeling &amp; Evaluation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336848-07CA-4317-954F-838C42F00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4.1 Machine Learning Preparation</a:t>
            </a:r>
          </a:p>
          <a:p>
            <a:r>
              <a:rPr lang="en-US" altLang="zh-CN" sz="2000" dirty="0"/>
              <a:t>Machine learning models here used are K-Nearest Neighbors, Decision Tree Analysis and Logistic Regression. These methods vary from each other.</a:t>
            </a:r>
            <a:endParaRPr lang="zh-CN" altLang="zh-CN" sz="2000" dirty="0"/>
          </a:p>
          <a:p>
            <a:r>
              <a:rPr lang="en-US" altLang="zh-CN" sz="2000" dirty="0"/>
              <a:t>Decision Tree Analysis Model use entropy to set the whole dataset to different branches based on different depths. It comes up with leaf nodes and decision nodes. KNN is a regression model based on the k-distance, which is the parameter set manually. Logistic Regression is a static model based on binary variables. </a:t>
            </a:r>
          </a:p>
          <a:p>
            <a:r>
              <a:rPr lang="en-US" altLang="zh-CN" dirty="0"/>
              <a:t>4.2 Data Normalization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784236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70770-0B34-42C3-BCDD-14AA2CD18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4. Modeling &amp; Evaluation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192F21-D775-4E5E-AE80-ADC5459F3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55762"/>
          </a:xfrm>
        </p:spPr>
        <p:txBody>
          <a:bodyPr/>
          <a:lstStyle/>
          <a:p>
            <a:r>
              <a:rPr lang="en-US" altLang="zh-CN" b="1" dirty="0"/>
              <a:t>4.3 K-Nearest Neighbors</a:t>
            </a:r>
            <a:endParaRPr lang="zh-CN" altLang="zh-CN" b="1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AE2D617-DB8C-4117-A5A8-E707E66C9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256" y="3600191"/>
            <a:ext cx="4410691" cy="253400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AB2DFE2-2862-48EA-BE58-B31A942B5F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113" y="4476614"/>
            <a:ext cx="5601482" cy="165758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581C20C-9FD0-42C7-88A8-BBEF9DD80F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039" y="456500"/>
            <a:ext cx="4636556" cy="373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224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70770-0B34-42C3-BCDD-14AA2CD18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4. Modeling &amp; Evaluation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192F21-D775-4E5E-AE80-ADC5459F3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55762"/>
          </a:xfrm>
        </p:spPr>
        <p:txBody>
          <a:bodyPr/>
          <a:lstStyle/>
          <a:p>
            <a:r>
              <a:rPr lang="en-US" altLang="zh-CN" b="1" dirty="0"/>
              <a:t>4.4 Decision Tree</a:t>
            </a:r>
            <a:endParaRPr lang="zh-CN" altLang="zh-CN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1788193-2B52-4FB2-A86C-ACDE72F2B3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598" y="2103506"/>
            <a:ext cx="4636556" cy="373465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D6839C4-175B-4443-81D1-F3678932B5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47823"/>
            <a:ext cx="5125165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879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301</Words>
  <Application>Microsoft Office PowerPoint</Application>
  <PresentationFormat>宽屏</PresentationFormat>
  <Paragraphs>39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Report about ‘Car-Accident-Severity’ on Data Science Basis</vt:lpstr>
      <vt:lpstr>1. Business Understanding</vt:lpstr>
      <vt:lpstr>2. Data Access &amp; Data Wrangling</vt:lpstr>
      <vt:lpstr>2. Data Access &amp; Data Wrangling</vt:lpstr>
      <vt:lpstr>2. Data Access &amp; Data Wrangling</vt:lpstr>
      <vt:lpstr>3. Exploratory Data Analysis</vt:lpstr>
      <vt:lpstr>4. Modeling &amp; Evaluation</vt:lpstr>
      <vt:lpstr>4. Modeling &amp; Evaluation</vt:lpstr>
      <vt:lpstr>4. Modeling &amp; Evaluation</vt:lpstr>
      <vt:lpstr>4. Modeling &amp; Evaluation</vt:lpstr>
      <vt:lpstr>5. Evaluation</vt:lpstr>
      <vt:lpstr>5. Evaluation</vt:lpstr>
      <vt:lpstr>5. 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about ‘Car-Accident-Severity’ on Data Science Basis</dc:title>
  <dc:creator>v_siyazhu(朱思雅)</dc:creator>
  <cp:lastModifiedBy>v_siyazhu(朱思雅)</cp:lastModifiedBy>
  <cp:revision>3</cp:revision>
  <dcterms:created xsi:type="dcterms:W3CDTF">2020-09-07T09:18:28Z</dcterms:created>
  <dcterms:modified xsi:type="dcterms:W3CDTF">2020-09-07T09:39:52Z</dcterms:modified>
</cp:coreProperties>
</file>