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29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11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95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5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32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66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2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44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5D7655-378B-41D5-8098-8F388F720BC0}" type="datetimeFigureOut">
              <a:rPr lang="tr-TR" smtClean="0"/>
              <a:t>6.08.2021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AEC4B0-BE95-4F5A-BFD9-0C8A755AF9A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0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00051" y="914400"/>
            <a:ext cx="9953897" cy="1306284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SU SATIŞ OTOMASYONU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TURAN ÇAYMAZ</a:t>
            </a:r>
          </a:p>
          <a:p>
            <a:r>
              <a:rPr lang="tr-TR" dirty="0"/>
              <a:t>https://</a:t>
            </a:r>
            <a:r>
              <a:rPr lang="tr-TR" dirty="0" smtClean="0"/>
              <a:t>github.com/turancaymaz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36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İşlemleri Kısmı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03519" y="2101000"/>
            <a:ext cx="6139543" cy="2444874"/>
          </a:xfrm>
        </p:spPr>
        <p:txBody>
          <a:bodyPr/>
          <a:lstStyle/>
          <a:p>
            <a:r>
              <a:rPr lang="tr-TR" dirty="0" smtClean="0"/>
              <a:t>Seçili Olanları sil butonuna tıklayarak siparişler tablosunda silmek istedigimiz siparişi silebiliyoruz.</a:t>
            </a:r>
          </a:p>
          <a:p>
            <a:r>
              <a:rPr lang="tr-TR" dirty="0" smtClean="0"/>
              <a:t>Tümünü Sil Butonuna tıklayarak siparişler tablosunda ki bütün siparişleri silebiliyoruz.</a:t>
            </a:r>
          </a:p>
          <a:p>
            <a:r>
              <a:rPr lang="tr-TR" dirty="0" smtClean="0"/>
              <a:t>Bugünün siparişlerini getir butonuna tıklayarak gün içerisinde alınan siparişleri listeme yapabiliyoruz.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1000"/>
            <a:ext cx="3982006" cy="11145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83726"/>
            <a:ext cx="3982006" cy="195655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097280" y="2325189"/>
            <a:ext cx="1345474" cy="62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2474329" y="2325189"/>
            <a:ext cx="1227908" cy="62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3776807" y="2325188"/>
            <a:ext cx="1200142" cy="62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52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36469" y="796834"/>
            <a:ext cx="10058400" cy="914400"/>
          </a:xfrm>
        </p:spPr>
        <p:txBody>
          <a:bodyPr/>
          <a:lstStyle/>
          <a:p>
            <a:r>
              <a:rPr lang="tr-TR" dirty="0" smtClean="0"/>
              <a:t>Program Açılış Ekranı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7602581" y="1845734"/>
            <a:ext cx="4480562" cy="4023360"/>
          </a:xfrm>
        </p:spPr>
        <p:txBody>
          <a:bodyPr/>
          <a:lstStyle/>
          <a:p>
            <a:pPr algn="just"/>
            <a:r>
              <a:rPr lang="tr-TR" dirty="0" smtClean="0"/>
              <a:t>Ana Ekranda karşımıza, Arama kısmında müşterinin adına ve soyadına göre müşteriler tablosundan arama yapabiliyoruz. Tablo işlemleri kısmında sipariş tablosunu komple silme, seçili siparişi silme ve o gün verilen siparişleri görüntüleme yapabiliyoruz.</a:t>
            </a:r>
          </a:p>
          <a:p>
            <a:pPr algn="just"/>
            <a:r>
              <a:rPr lang="tr-TR" dirty="0" smtClean="0"/>
              <a:t>Müşteriler ve Siparişler adı altında iki tane ayrı veri tabanından veriler çekilmektedir ve görüntülenmektedir.</a:t>
            </a:r>
          </a:p>
          <a:p>
            <a:pPr algn="just"/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3" y="1845734"/>
            <a:ext cx="684427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849086"/>
            <a:ext cx="10058400" cy="888274"/>
          </a:xfrm>
        </p:spPr>
        <p:txBody>
          <a:bodyPr/>
          <a:lstStyle/>
          <a:p>
            <a:r>
              <a:rPr lang="tr-TR" dirty="0" smtClean="0"/>
              <a:t>Müşteri Arama Kısmı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1839807"/>
            <a:ext cx="4048690" cy="4372586"/>
          </a:xfrm>
          <a:prstGeom prst="rect">
            <a:avLst/>
          </a:prstGeom>
        </p:spPr>
      </p:pic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8723027" y="1839807"/>
            <a:ext cx="3320928" cy="4372585"/>
          </a:xfrm>
        </p:spPr>
        <p:txBody>
          <a:bodyPr/>
          <a:lstStyle/>
          <a:p>
            <a:pPr algn="just"/>
            <a:r>
              <a:rPr lang="tr-TR" dirty="0" smtClean="0"/>
              <a:t>Arama alanına girilen isim ve Soyisim alanlarına göre müşteri tablosunda arama yapılabilmektedir.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78" y="1839808"/>
            <a:ext cx="398200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 Ekleme Kısmı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0336" y="3291839"/>
            <a:ext cx="6805973" cy="2668693"/>
          </a:xfrm>
        </p:spPr>
        <p:txBody>
          <a:bodyPr/>
          <a:lstStyle/>
          <a:p>
            <a:pPr algn="just"/>
            <a:r>
              <a:rPr lang="tr-TR" dirty="0" smtClean="0"/>
              <a:t>Ana ekranda yer alan müşteri ekleme butonuna tıkladığımızda yeni bir form açılıyor ve zorunlu alanları doldurduktan sonra kaydet butonuna tıklayarak müşteriler tablosuna kayıt yapabiliyoruz.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51" y="1845734"/>
            <a:ext cx="2508069" cy="423298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7" y="1845733"/>
            <a:ext cx="5225366" cy="133085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480336" y="1852609"/>
            <a:ext cx="1424075" cy="1323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1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 Düzenleme Kısmı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3644314" y="3291840"/>
            <a:ext cx="7080292" cy="2329060"/>
          </a:xfrm>
        </p:spPr>
        <p:txBody>
          <a:bodyPr/>
          <a:lstStyle/>
          <a:p>
            <a:pPr algn="just"/>
            <a:r>
              <a:rPr lang="tr-TR" dirty="0"/>
              <a:t>Ana ekranda yer alan müşteri </a:t>
            </a:r>
            <a:r>
              <a:rPr lang="tr-TR" dirty="0" smtClean="0"/>
              <a:t>düzenleme </a:t>
            </a:r>
            <a:r>
              <a:rPr lang="tr-TR" dirty="0"/>
              <a:t>butonuna tıkladığımızda yeni bir form açılıyor ve </a:t>
            </a:r>
            <a:r>
              <a:rPr lang="tr-TR" dirty="0" smtClean="0"/>
              <a:t>gerekli kısımlar değiştirildikten sonra güncelle </a:t>
            </a:r>
            <a:r>
              <a:rPr lang="tr-TR" dirty="0"/>
              <a:t>butonuna tıklayarak müşteriler </a:t>
            </a:r>
            <a:r>
              <a:rPr lang="tr-TR" dirty="0" smtClean="0"/>
              <a:t>tablosunda güncellenmiş şekilde görünmesini sağlıyorum.</a:t>
            </a:r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2" y="1841863"/>
            <a:ext cx="2995583" cy="424626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14" y="1841863"/>
            <a:ext cx="4539820" cy="115625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93" y="1841863"/>
            <a:ext cx="2357813" cy="115625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5042263" y="1841863"/>
            <a:ext cx="1345474" cy="1156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Müşteri </a:t>
            </a:r>
            <a:r>
              <a:rPr lang="tr-TR" dirty="0" smtClean="0"/>
              <a:t>Silme </a:t>
            </a:r>
            <a:r>
              <a:rPr lang="tr-TR" dirty="0"/>
              <a:t>Kısmı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3579223"/>
            <a:ext cx="8217998" cy="2129246"/>
          </a:xfrm>
        </p:spPr>
        <p:txBody>
          <a:bodyPr/>
          <a:lstStyle/>
          <a:p>
            <a:pPr algn="just"/>
            <a:r>
              <a:rPr lang="tr-TR" dirty="0"/>
              <a:t>Ana ekranda yer alan müşteri </a:t>
            </a:r>
            <a:r>
              <a:rPr lang="tr-TR" dirty="0" smtClean="0"/>
              <a:t>silme </a:t>
            </a:r>
            <a:r>
              <a:rPr lang="tr-TR" dirty="0"/>
              <a:t>butonuna tıkladığımızda </a:t>
            </a:r>
            <a:r>
              <a:rPr lang="tr-TR" dirty="0" smtClean="0"/>
              <a:t>uyarı mesajı görünüyor. İsteğe göre silme işlemi gerçekleştiriliyor veya vazgeçilebiliyor. Silme işlemi onaylanmışsa müşteriler </a:t>
            </a:r>
            <a:r>
              <a:rPr lang="tr-TR" dirty="0"/>
              <a:t>tablosunda </a:t>
            </a:r>
            <a:r>
              <a:rPr lang="tr-TR" dirty="0" smtClean="0"/>
              <a:t>müşteri siliniyor.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1" y="2000552"/>
            <a:ext cx="2640157" cy="131547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0552"/>
            <a:ext cx="5164984" cy="1315478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362994" y="2000552"/>
            <a:ext cx="1502229" cy="1315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7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Müşteri ve Siparişler Tablosu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80159" y="4598125"/>
            <a:ext cx="8739051" cy="1048900"/>
          </a:xfrm>
        </p:spPr>
        <p:txBody>
          <a:bodyPr/>
          <a:lstStyle/>
          <a:p>
            <a:r>
              <a:rPr lang="tr-TR" dirty="0" smtClean="0"/>
              <a:t>Müşteri ve Siparişler tabloları veritabanı üzerinden çekilmektedir. Yapılmak istenen işlemler(Ekleme, Silme, Güncelleme) direkt olarak tablolara yansımaktadır.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23617"/>
            <a:ext cx="793543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Sipariş Kayıt Kısmı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355198" y="3702726"/>
            <a:ext cx="7059229" cy="2166368"/>
          </a:xfrm>
        </p:spPr>
        <p:txBody>
          <a:bodyPr/>
          <a:lstStyle/>
          <a:p>
            <a:pPr algn="just"/>
            <a:r>
              <a:rPr lang="tr-TR" dirty="0" smtClean="0"/>
              <a:t>Müşterilerden seçilen kişilere çift tıklayarak veya «Yeni Sipariş» butonuna tıkladığımızda  </a:t>
            </a:r>
            <a:r>
              <a:rPr lang="tr-TR" dirty="0"/>
              <a:t>yeni bir form açılıyor ve gerekli </a:t>
            </a:r>
            <a:r>
              <a:rPr lang="tr-TR" dirty="0" smtClean="0"/>
              <a:t>veriler girildikten </a:t>
            </a:r>
            <a:r>
              <a:rPr lang="tr-TR" dirty="0"/>
              <a:t>sonra </a:t>
            </a:r>
            <a:r>
              <a:rPr lang="tr-TR" dirty="0" smtClean="0"/>
              <a:t>ekle </a:t>
            </a:r>
            <a:r>
              <a:rPr lang="tr-TR" dirty="0"/>
              <a:t>butonuna tıklayarak </a:t>
            </a:r>
            <a:r>
              <a:rPr lang="tr-TR" dirty="0" smtClean="0"/>
              <a:t>siparişler tablosuna  yeni siparişi girebiliyoruz.</a:t>
            </a:r>
            <a:endParaRPr lang="tr-TR" dirty="0"/>
          </a:p>
        </p:txBody>
      </p:sp>
      <p:pic>
        <p:nvPicPr>
          <p:cNvPr id="6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369"/>
            <a:ext cx="2913897" cy="4022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34" y="1939997"/>
            <a:ext cx="2387993" cy="123806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97" y="1939997"/>
            <a:ext cx="4421659" cy="1238065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244497" y="1939997"/>
            <a:ext cx="1477034" cy="1238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Sipariş Durum Kontrol Kısmı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27024" y="3524682"/>
            <a:ext cx="4711536" cy="1739649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Yeni sipariş girildiğinde sipariş tablosunda yer alan durum kısmında ‘Hazırlanıyor’ yazıyor. ‘Yola Çıktı’ butonuna tıkladığımızda durum bilgisi yolda olarak, ‘Teslim Edildi’ butonuna tıkladığımızda ise Teslim Edildi olarak güncellenmektedir.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4" y="1959738"/>
            <a:ext cx="6001611" cy="339603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904084" y="2433293"/>
            <a:ext cx="753515" cy="1733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94" y="1946343"/>
            <a:ext cx="4841266" cy="123806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994468" y="2011989"/>
            <a:ext cx="3161211" cy="109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6931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303</Words>
  <Application>Microsoft Office PowerPoint</Application>
  <PresentationFormat>Geniş ekran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Geçmişe bakış</vt:lpstr>
      <vt:lpstr>SU SATIŞ OTOMASYONU</vt:lpstr>
      <vt:lpstr>Program Açılış Ekranı</vt:lpstr>
      <vt:lpstr>Müşteri Arama Kısmı</vt:lpstr>
      <vt:lpstr>Müşteri Ekleme Kısmı</vt:lpstr>
      <vt:lpstr>Müşteri Düzenleme Kısmı</vt:lpstr>
      <vt:lpstr>Müşteri Silme Kısmı</vt:lpstr>
      <vt:lpstr>Müşteri ve Siparişler Tablosu</vt:lpstr>
      <vt:lpstr>Sipariş Kayıt Kısmı</vt:lpstr>
      <vt:lpstr>Sipariş Durum Kontrol Kısmı</vt:lpstr>
      <vt:lpstr>Tablo İşlemleri Kısmı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 SATIŞ OTOMASYONU</dc:title>
  <dc:creator>Turan ÇAYMAZ</dc:creator>
  <cp:lastModifiedBy>Turan ÇAYMAZ</cp:lastModifiedBy>
  <cp:revision>9</cp:revision>
  <dcterms:created xsi:type="dcterms:W3CDTF">2021-08-05T21:50:20Z</dcterms:created>
  <dcterms:modified xsi:type="dcterms:W3CDTF">2021-08-05T23:05:02Z</dcterms:modified>
</cp:coreProperties>
</file>