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3"/>
  </p:sldMasterIdLst>
  <p:notesMasterIdLst>
    <p:notesMasterId r:id="rId20"/>
  </p:notesMasterIdLst>
  <p:handoutMasterIdLst>
    <p:handoutMasterId r:id="rId21"/>
  </p:handoutMasterIdLst>
  <p:sldIdLst>
    <p:sldId id="298" r:id="rId4"/>
    <p:sldId id="283" r:id="rId5"/>
    <p:sldId id="297" r:id="rId6"/>
    <p:sldId id="292" r:id="rId7"/>
    <p:sldId id="299" r:id="rId8"/>
    <p:sldId id="300" r:id="rId9"/>
    <p:sldId id="301" r:id="rId10"/>
    <p:sldId id="302" r:id="rId11"/>
    <p:sldId id="303" r:id="rId12"/>
    <p:sldId id="304" r:id="rId13"/>
    <p:sldId id="305" r:id="rId14"/>
    <p:sldId id="306" r:id="rId15"/>
    <p:sldId id="307" r:id="rId16"/>
    <p:sldId id="308" r:id="rId17"/>
    <p:sldId id="309" r:id="rId18"/>
    <p:sldId id="296" r:id="rId1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539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5" d="100"/>
          <a:sy n="85" d="100"/>
        </p:scale>
        <p:origin x="309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1.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F9E33C2-B49A-4536-BFF6-B930C191BF84}" type="datetime1">
              <a:rPr lang="tr-TR" smtClean="0"/>
              <a:t>4.05.2025</a:t>
            </a:fld>
            <a:endParaRPr lang="tr-TR" dirty="0"/>
          </a:p>
        </p:txBody>
      </p:sp>
      <p:sp>
        <p:nvSpPr>
          <p:cNvPr id="4" name="Alt Bilgi Yer Tutucusu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tr-TR" smtClean="0"/>
              <a:t>‹#›</a:t>
            </a:fld>
            <a:endParaRPr lang="tr-TR"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C358-9668-47AF-B614-F026497210EB}" type="datetime1">
              <a:rPr lang="tr-TR" smtClean="0"/>
              <a:pPr/>
              <a:t>4.05.2025</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dirty="0"/>
              <a:t>Asıl metin stillerini düzenle</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tr-TR" smtClean="0"/>
              <a:t>‹#›</a:t>
            </a:fld>
            <a:endParaRPr lang="tr-TR"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8530193B-564F-4854-8A52-728F3FB19C85}" type="slidenum">
              <a:rPr lang="tr-TR" smtClean="0"/>
              <a:t>1</a:t>
            </a:fld>
            <a:endParaRPr lang="tr-TR" dirty="0"/>
          </a:p>
        </p:txBody>
      </p:sp>
    </p:spTree>
    <p:extLst>
      <p:ext uri="{BB962C8B-B14F-4D97-AF65-F5344CB8AC3E}">
        <p14:creationId xmlns:p14="http://schemas.microsoft.com/office/powerpoint/2010/main" val="972676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D6F8C-619F-A5F4-73C2-8DB9A10FA1F4}"/>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FFE809AD-CA6E-5109-E119-8A1C6B150D78}"/>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E40B53D1-B75A-195B-F81F-812CA4784557}"/>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8FE39661-4917-1A18-4729-6E627AB58867}"/>
              </a:ext>
            </a:extLst>
          </p:cNvPr>
          <p:cNvSpPr>
            <a:spLocks noGrp="1"/>
          </p:cNvSpPr>
          <p:nvPr>
            <p:ph type="sldNum" sz="quarter" idx="10"/>
          </p:nvPr>
        </p:nvSpPr>
        <p:spPr/>
        <p:txBody>
          <a:bodyPr/>
          <a:lstStyle/>
          <a:p>
            <a:pPr rtl="0"/>
            <a:fld id="{8530193B-564F-4854-8A52-728F3FB19C85}" type="slidenum">
              <a:rPr lang="tr-TR" smtClean="0"/>
              <a:t>10</a:t>
            </a:fld>
            <a:endParaRPr lang="tr-TR" dirty="0"/>
          </a:p>
        </p:txBody>
      </p:sp>
    </p:spTree>
    <p:extLst>
      <p:ext uri="{BB962C8B-B14F-4D97-AF65-F5344CB8AC3E}">
        <p14:creationId xmlns:p14="http://schemas.microsoft.com/office/powerpoint/2010/main" val="33870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CA7C9-A24A-7464-4B25-F4971F067290}"/>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0FDAA3B9-B4CB-4B46-E42A-07BCE1C60FB6}"/>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FBACE36B-0822-3460-B48F-1031E36CAA43}"/>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A9C1B3C3-6C3F-4247-16D4-17A2FB00AC9E}"/>
              </a:ext>
            </a:extLst>
          </p:cNvPr>
          <p:cNvSpPr>
            <a:spLocks noGrp="1"/>
          </p:cNvSpPr>
          <p:nvPr>
            <p:ph type="sldNum" sz="quarter" idx="10"/>
          </p:nvPr>
        </p:nvSpPr>
        <p:spPr/>
        <p:txBody>
          <a:bodyPr/>
          <a:lstStyle/>
          <a:p>
            <a:pPr rtl="0"/>
            <a:fld id="{8530193B-564F-4854-8A52-728F3FB19C85}" type="slidenum">
              <a:rPr lang="tr-TR" smtClean="0"/>
              <a:t>11</a:t>
            </a:fld>
            <a:endParaRPr lang="tr-TR" dirty="0"/>
          </a:p>
        </p:txBody>
      </p:sp>
    </p:spTree>
    <p:extLst>
      <p:ext uri="{BB962C8B-B14F-4D97-AF65-F5344CB8AC3E}">
        <p14:creationId xmlns:p14="http://schemas.microsoft.com/office/powerpoint/2010/main" val="2893889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CACCF-F91B-37A4-8402-D1C4E098BA1C}"/>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EE583F27-0E12-EC65-4550-FCBB0FA3FF0E}"/>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9EFB640A-4D06-A46E-E36B-90065621C416}"/>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7A9A90BC-EB2D-D202-0C9A-94F78E49C44F}"/>
              </a:ext>
            </a:extLst>
          </p:cNvPr>
          <p:cNvSpPr>
            <a:spLocks noGrp="1"/>
          </p:cNvSpPr>
          <p:nvPr>
            <p:ph type="sldNum" sz="quarter" idx="10"/>
          </p:nvPr>
        </p:nvSpPr>
        <p:spPr/>
        <p:txBody>
          <a:bodyPr/>
          <a:lstStyle/>
          <a:p>
            <a:pPr rtl="0"/>
            <a:fld id="{8530193B-564F-4854-8A52-728F3FB19C85}" type="slidenum">
              <a:rPr lang="tr-TR" smtClean="0"/>
              <a:t>12</a:t>
            </a:fld>
            <a:endParaRPr lang="tr-TR" dirty="0"/>
          </a:p>
        </p:txBody>
      </p:sp>
    </p:spTree>
    <p:extLst>
      <p:ext uri="{BB962C8B-B14F-4D97-AF65-F5344CB8AC3E}">
        <p14:creationId xmlns:p14="http://schemas.microsoft.com/office/powerpoint/2010/main" val="1898929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AFABE-75FA-B5AD-0C45-B2DBAF882F1A}"/>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DF838DF6-3284-3842-8DCF-FF9ED9E0989C}"/>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4981A2C1-1499-A62B-3365-BF4F6D739F86}"/>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A7D819F8-888C-501A-1CCE-3D408B68F9B1}"/>
              </a:ext>
            </a:extLst>
          </p:cNvPr>
          <p:cNvSpPr>
            <a:spLocks noGrp="1"/>
          </p:cNvSpPr>
          <p:nvPr>
            <p:ph type="sldNum" sz="quarter" idx="10"/>
          </p:nvPr>
        </p:nvSpPr>
        <p:spPr/>
        <p:txBody>
          <a:bodyPr/>
          <a:lstStyle/>
          <a:p>
            <a:pPr rtl="0"/>
            <a:fld id="{8530193B-564F-4854-8A52-728F3FB19C85}" type="slidenum">
              <a:rPr lang="tr-TR" smtClean="0"/>
              <a:t>13</a:t>
            </a:fld>
            <a:endParaRPr lang="tr-TR" dirty="0"/>
          </a:p>
        </p:txBody>
      </p:sp>
    </p:spTree>
    <p:extLst>
      <p:ext uri="{BB962C8B-B14F-4D97-AF65-F5344CB8AC3E}">
        <p14:creationId xmlns:p14="http://schemas.microsoft.com/office/powerpoint/2010/main" val="178748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9E6A0-CDD9-44FE-7EAA-92A6D79E7992}"/>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8CD4955C-ACA2-EB8B-FA19-6683923E95CC}"/>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FB121E9A-7E72-D8F2-9576-4C4F83CD149B}"/>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462FBE2E-E74F-8737-65DB-1C953EE4DC4D}"/>
              </a:ext>
            </a:extLst>
          </p:cNvPr>
          <p:cNvSpPr>
            <a:spLocks noGrp="1"/>
          </p:cNvSpPr>
          <p:nvPr>
            <p:ph type="sldNum" sz="quarter" idx="10"/>
          </p:nvPr>
        </p:nvSpPr>
        <p:spPr/>
        <p:txBody>
          <a:bodyPr/>
          <a:lstStyle/>
          <a:p>
            <a:pPr rtl="0"/>
            <a:fld id="{8530193B-564F-4854-8A52-728F3FB19C85}" type="slidenum">
              <a:rPr lang="tr-TR" smtClean="0"/>
              <a:t>14</a:t>
            </a:fld>
            <a:endParaRPr lang="tr-TR" dirty="0"/>
          </a:p>
        </p:txBody>
      </p:sp>
    </p:spTree>
    <p:extLst>
      <p:ext uri="{BB962C8B-B14F-4D97-AF65-F5344CB8AC3E}">
        <p14:creationId xmlns:p14="http://schemas.microsoft.com/office/powerpoint/2010/main" val="350119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210B7-F0FE-B721-CAA5-5C299F26A885}"/>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9B882BEB-2D9A-E197-C6DC-E239AAEF0426}"/>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EB66B0A6-38B8-9551-E177-5CEE1B9C7402}"/>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60E5B97E-A23F-7A7F-69FE-845F11995F0C}"/>
              </a:ext>
            </a:extLst>
          </p:cNvPr>
          <p:cNvSpPr>
            <a:spLocks noGrp="1"/>
          </p:cNvSpPr>
          <p:nvPr>
            <p:ph type="sldNum" sz="quarter" idx="10"/>
          </p:nvPr>
        </p:nvSpPr>
        <p:spPr/>
        <p:txBody>
          <a:bodyPr/>
          <a:lstStyle/>
          <a:p>
            <a:pPr rtl="0"/>
            <a:fld id="{8530193B-564F-4854-8A52-728F3FB19C85}" type="slidenum">
              <a:rPr lang="tr-TR" smtClean="0"/>
              <a:t>15</a:t>
            </a:fld>
            <a:endParaRPr lang="tr-TR" dirty="0"/>
          </a:p>
        </p:txBody>
      </p:sp>
    </p:spTree>
    <p:extLst>
      <p:ext uri="{BB962C8B-B14F-4D97-AF65-F5344CB8AC3E}">
        <p14:creationId xmlns:p14="http://schemas.microsoft.com/office/powerpoint/2010/main" val="3222689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8530193B-564F-4854-8A52-728F3FB19C85}" type="slidenum">
              <a:rPr lang="tr-TR" smtClean="0"/>
              <a:t>16</a:t>
            </a:fld>
            <a:endParaRPr lang="tr-TR" dirty="0"/>
          </a:p>
        </p:txBody>
      </p:sp>
    </p:spTree>
    <p:extLst>
      <p:ext uri="{BB962C8B-B14F-4D97-AF65-F5344CB8AC3E}">
        <p14:creationId xmlns:p14="http://schemas.microsoft.com/office/powerpoint/2010/main" val="954869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8530193B-564F-4854-8A52-728F3FB19C85}" type="slidenum">
              <a:rPr lang="tr-TR" smtClean="0"/>
              <a:t>2</a:t>
            </a:fld>
            <a:endParaRPr lang="tr-TR" dirty="0"/>
          </a:p>
        </p:txBody>
      </p:sp>
    </p:spTree>
    <p:extLst>
      <p:ext uri="{BB962C8B-B14F-4D97-AF65-F5344CB8AC3E}">
        <p14:creationId xmlns:p14="http://schemas.microsoft.com/office/powerpoint/2010/main" val="1117194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8530193B-564F-4854-8A52-728F3FB19C85}" type="slidenum">
              <a:rPr lang="tr-TR" smtClean="0"/>
              <a:t>3</a:t>
            </a:fld>
            <a:endParaRPr lang="tr-TR" dirty="0"/>
          </a:p>
        </p:txBody>
      </p:sp>
    </p:spTree>
    <p:extLst>
      <p:ext uri="{BB962C8B-B14F-4D97-AF65-F5344CB8AC3E}">
        <p14:creationId xmlns:p14="http://schemas.microsoft.com/office/powerpoint/2010/main" val="2986784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pPr rtl="0"/>
            <a:fld id="{8530193B-564F-4854-8A52-728F3FB19C85}" type="slidenum">
              <a:rPr lang="tr-TR" smtClean="0"/>
              <a:t>4</a:t>
            </a:fld>
            <a:endParaRPr lang="tr-TR" dirty="0"/>
          </a:p>
        </p:txBody>
      </p:sp>
    </p:spTree>
    <p:extLst>
      <p:ext uri="{BB962C8B-B14F-4D97-AF65-F5344CB8AC3E}">
        <p14:creationId xmlns:p14="http://schemas.microsoft.com/office/powerpoint/2010/main" val="353869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3C574-2FB2-1360-9CA1-7766992AC764}"/>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E2A90CF4-79F8-274B-C919-3A9C8FD137EE}"/>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F2DE0930-89CC-D400-F3A3-A6AFC5A39680}"/>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9F7A8A6F-6A1B-4067-A628-16F63096C1C0}"/>
              </a:ext>
            </a:extLst>
          </p:cNvPr>
          <p:cNvSpPr>
            <a:spLocks noGrp="1"/>
          </p:cNvSpPr>
          <p:nvPr>
            <p:ph type="sldNum" sz="quarter" idx="10"/>
          </p:nvPr>
        </p:nvSpPr>
        <p:spPr/>
        <p:txBody>
          <a:bodyPr/>
          <a:lstStyle/>
          <a:p>
            <a:pPr rtl="0"/>
            <a:fld id="{8530193B-564F-4854-8A52-728F3FB19C85}" type="slidenum">
              <a:rPr lang="tr-TR" smtClean="0"/>
              <a:t>5</a:t>
            </a:fld>
            <a:endParaRPr lang="tr-TR" dirty="0"/>
          </a:p>
        </p:txBody>
      </p:sp>
    </p:spTree>
    <p:extLst>
      <p:ext uri="{BB962C8B-B14F-4D97-AF65-F5344CB8AC3E}">
        <p14:creationId xmlns:p14="http://schemas.microsoft.com/office/powerpoint/2010/main" val="3079093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63D8-F3F0-6B05-95D5-EE478C8F79AE}"/>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B796DD4F-D52E-9455-2301-E16E47C16F38}"/>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4F3A712B-5FA5-E2D6-5151-7070242BD28F}"/>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E0021F10-8468-7B7B-DB9D-DB2B5F8A2FEC}"/>
              </a:ext>
            </a:extLst>
          </p:cNvPr>
          <p:cNvSpPr>
            <a:spLocks noGrp="1"/>
          </p:cNvSpPr>
          <p:nvPr>
            <p:ph type="sldNum" sz="quarter" idx="10"/>
          </p:nvPr>
        </p:nvSpPr>
        <p:spPr/>
        <p:txBody>
          <a:bodyPr/>
          <a:lstStyle/>
          <a:p>
            <a:pPr rtl="0"/>
            <a:fld id="{8530193B-564F-4854-8A52-728F3FB19C85}" type="slidenum">
              <a:rPr lang="tr-TR" smtClean="0"/>
              <a:t>6</a:t>
            </a:fld>
            <a:endParaRPr lang="tr-TR" dirty="0"/>
          </a:p>
        </p:txBody>
      </p:sp>
    </p:spTree>
    <p:extLst>
      <p:ext uri="{BB962C8B-B14F-4D97-AF65-F5344CB8AC3E}">
        <p14:creationId xmlns:p14="http://schemas.microsoft.com/office/powerpoint/2010/main" val="3246071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E4493-DE9F-0885-5E1B-E23079E5DDE8}"/>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DAA86170-2DEE-BDDC-B952-779D836D2A12}"/>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DC7E0959-3606-8262-3B03-4049BD84EF44}"/>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363E39DD-5427-3BCA-292E-983FD47BC263}"/>
              </a:ext>
            </a:extLst>
          </p:cNvPr>
          <p:cNvSpPr>
            <a:spLocks noGrp="1"/>
          </p:cNvSpPr>
          <p:nvPr>
            <p:ph type="sldNum" sz="quarter" idx="10"/>
          </p:nvPr>
        </p:nvSpPr>
        <p:spPr/>
        <p:txBody>
          <a:bodyPr/>
          <a:lstStyle/>
          <a:p>
            <a:pPr rtl="0"/>
            <a:fld id="{8530193B-564F-4854-8A52-728F3FB19C85}" type="slidenum">
              <a:rPr lang="tr-TR" smtClean="0"/>
              <a:t>7</a:t>
            </a:fld>
            <a:endParaRPr lang="tr-TR" dirty="0"/>
          </a:p>
        </p:txBody>
      </p:sp>
    </p:spTree>
    <p:extLst>
      <p:ext uri="{BB962C8B-B14F-4D97-AF65-F5344CB8AC3E}">
        <p14:creationId xmlns:p14="http://schemas.microsoft.com/office/powerpoint/2010/main" val="3533710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95C61-2F4D-55D7-B26F-C4A606A0CD8F}"/>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61FB7286-CE03-403D-B1C2-387172B0B577}"/>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7CED5B23-FB2C-22AF-7FAE-CE0AB26621DC}"/>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F8863074-8279-75A8-42BB-33317C59AE8D}"/>
              </a:ext>
            </a:extLst>
          </p:cNvPr>
          <p:cNvSpPr>
            <a:spLocks noGrp="1"/>
          </p:cNvSpPr>
          <p:nvPr>
            <p:ph type="sldNum" sz="quarter" idx="10"/>
          </p:nvPr>
        </p:nvSpPr>
        <p:spPr/>
        <p:txBody>
          <a:bodyPr/>
          <a:lstStyle/>
          <a:p>
            <a:pPr rtl="0"/>
            <a:fld id="{8530193B-564F-4854-8A52-728F3FB19C85}" type="slidenum">
              <a:rPr lang="tr-TR" smtClean="0"/>
              <a:t>8</a:t>
            </a:fld>
            <a:endParaRPr lang="tr-TR" dirty="0"/>
          </a:p>
        </p:txBody>
      </p:sp>
    </p:spTree>
    <p:extLst>
      <p:ext uri="{BB962C8B-B14F-4D97-AF65-F5344CB8AC3E}">
        <p14:creationId xmlns:p14="http://schemas.microsoft.com/office/powerpoint/2010/main" val="1479535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D739A-EDD0-E5E2-5BDE-F02FF6AC9229}"/>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DD7A5097-4CD1-93F5-164D-FAF4CFD9C938}"/>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FBCEF22A-C4A3-596D-30B3-BCDFC129C232}"/>
              </a:ext>
            </a:extLst>
          </p:cNvPr>
          <p:cNvSpPr>
            <a:spLocks noGrp="1"/>
          </p:cNvSpPr>
          <p:nvPr>
            <p:ph type="body" idx="1"/>
          </p:nvPr>
        </p:nvSpPr>
        <p:spPr/>
        <p:txBody>
          <a:bodyPr/>
          <a:lstStyle/>
          <a:p>
            <a:endParaRPr lang="tr-TR"/>
          </a:p>
        </p:txBody>
      </p:sp>
      <p:sp>
        <p:nvSpPr>
          <p:cNvPr id="4" name="Slayt Numarası Yer Tutucusu 3">
            <a:extLst>
              <a:ext uri="{FF2B5EF4-FFF2-40B4-BE49-F238E27FC236}">
                <a16:creationId xmlns:a16="http://schemas.microsoft.com/office/drawing/2014/main" id="{96FEBA42-10D1-0121-E5D7-277FBD154FDC}"/>
              </a:ext>
            </a:extLst>
          </p:cNvPr>
          <p:cNvSpPr>
            <a:spLocks noGrp="1"/>
          </p:cNvSpPr>
          <p:nvPr>
            <p:ph type="sldNum" sz="quarter" idx="10"/>
          </p:nvPr>
        </p:nvSpPr>
        <p:spPr/>
        <p:txBody>
          <a:bodyPr/>
          <a:lstStyle/>
          <a:p>
            <a:pPr rtl="0"/>
            <a:fld id="{8530193B-564F-4854-8A52-728F3FB19C85}" type="slidenum">
              <a:rPr lang="tr-TR" smtClean="0"/>
              <a:t>9</a:t>
            </a:fld>
            <a:endParaRPr lang="tr-TR" dirty="0"/>
          </a:p>
        </p:txBody>
      </p:sp>
    </p:spTree>
    <p:extLst>
      <p:ext uri="{BB962C8B-B14F-4D97-AF65-F5344CB8AC3E}">
        <p14:creationId xmlns:p14="http://schemas.microsoft.com/office/powerpoint/2010/main" val="2826246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527291-7ED7-5CA2-688C-B627B567010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E025E74-046E-7FD1-1642-F450F79711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47B8873-C951-6EC0-CDA2-F33BD7C77486}"/>
              </a:ext>
            </a:extLst>
          </p:cNvPr>
          <p:cNvSpPr>
            <a:spLocks noGrp="1"/>
          </p:cNvSpPr>
          <p:nvPr>
            <p:ph type="dt" sz="half" idx="10"/>
          </p:nvPr>
        </p:nvSpPr>
        <p:spPr>
          <a:xfrm>
            <a:off x="838200" y="6356350"/>
            <a:ext cx="2743200" cy="365125"/>
          </a:xfrm>
          <a:prstGeom prst="rect">
            <a:avLst/>
          </a:prstGeom>
        </p:spPr>
        <p:txBody>
          <a:bodyPr/>
          <a:lstStyle/>
          <a:p>
            <a:fld id="{4BDF68E2-58F2-4D09-BE8B-E3BD06533059}" type="datetimeFigureOut">
              <a:rPr lang="en-US" smtClean="0"/>
              <a:t>5/4/2025</a:t>
            </a:fld>
            <a:endParaRPr lang="en-US" dirty="0"/>
          </a:p>
        </p:txBody>
      </p:sp>
      <p:sp>
        <p:nvSpPr>
          <p:cNvPr id="5" name="Alt Bilgi Yer Tutucusu 4">
            <a:extLst>
              <a:ext uri="{FF2B5EF4-FFF2-40B4-BE49-F238E27FC236}">
                <a16:creationId xmlns:a16="http://schemas.microsoft.com/office/drawing/2014/main" id="{0F8397A9-5F93-4A48-DDE4-F4045CBE5F27}"/>
              </a:ext>
            </a:extLst>
          </p:cNvPr>
          <p:cNvSpPr>
            <a:spLocks noGrp="1"/>
          </p:cNvSpPr>
          <p:nvPr>
            <p:ph type="ftr" sz="quarter" idx="11"/>
          </p:nvPr>
        </p:nvSpPr>
        <p:spPr>
          <a:xfrm>
            <a:off x="4038600" y="6356350"/>
            <a:ext cx="4114800" cy="365125"/>
          </a:xfrm>
          <a:prstGeom prst="rect">
            <a:avLst/>
          </a:prstGeom>
        </p:spPr>
        <p:txBody>
          <a:bodyPr/>
          <a:lstStyle/>
          <a:p>
            <a:pPr rtl="0"/>
            <a:r>
              <a:rPr lang="tr-TR"/>
              <a:t>Alt bilgi ekleme</a:t>
            </a:r>
            <a:endParaRPr lang="tr-TR" dirty="0"/>
          </a:p>
        </p:txBody>
      </p:sp>
      <p:sp>
        <p:nvSpPr>
          <p:cNvPr id="6" name="Slayt Numarası Yer Tutucusu 5">
            <a:extLst>
              <a:ext uri="{FF2B5EF4-FFF2-40B4-BE49-F238E27FC236}">
                <a16:creationId xmlns:a16="http://schemas.microsoft.com/office/drawing/2014/main" id="{531380B2-50EC-6081-CA5F-EC49F34A0088}"/>
              </a:ext>
            </a:extLst>
          </p:cNvPr>
          <p:cNvSpPr>
            <a:spLocks noGrp="1"/>
          </p:cNvSpPr>
          <p:nvPr>
            <p:ph type="sldNum" sz="quarter" idx="12"/>
          </p:nvPr>
        </p:nvSpPr>
        <p:spPr/>
        <p:txBody>
          <a:bodyPr/>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2996407260"/>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BBABF1-29C4-7BB5-7056-8B75513609E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67F48C1-5029-D029-1A07-05974C33F7C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22E15AC-6B82-D892-BF32-B81B0BCB75E0}"/>
              </a:ext>
            </a:extLst>
          </p:cNvPr>
          <p:cNvSpPr>
            <a:spLocks noGrp="1"/>
          </p:cNvSpPr>
          <p:nvPr>
            <p:ph type="dt" sz="half" idx="10"/>
          </p:nvPr>
        </p:nvSpPr>
        <p:spPr>
          <a:xfrm>
            <a:off x="838200" y="6356350"/>
            <a:ext cx="2743200" cy="365125"/>
          </a:xfrm>
          <a:prstGeom prst="rect">
            <a:avLst/>
          </a:prstGeom>
        </p:spPr>
        <p:txBody>
          <a:bodyPr/>
          <a:lstStyle/>
          <a:p>
            <a:fld id="{2E2D6473-DF6D-4702-B328-E0DD40540A4E}" type="datetimeFigureOut">
              <a:rPr lang="en-US" smtClean="0"/>
              <a:t>5/4/2025</a:t>
            </a:fld>
            <a:endParaRPr lang="en-US" dirty="0"/>
          </a:p>
        </p:txBody>
      </p:sp>
      <p:sp>
        <p:nvSpPr>
          <p:cNvPr id="5" name="Alt Bilgi Yer Tutucusu 4">
            <a:extLst>
              <a:ext uri="{FF2B5EF4-FFF2-40B4-BE49-F238E27FC236}">
                <a16:creationId xmlns:a16="http://schemas.microsoft.com/office/drawing/2014/main" id="{9ED533EB-AB01-D313-619E-1E5ACF47BE6F}"/>
              </a:ext>
            </a:extLst>
          </p:cNvPr>
          <p:cNvSpPr>
            <a:spLocks noGrp="1"/>
          </p:cNvSpPr>
          <p:nvPr>
            <p:ph type="ftr" sz="quarter" idx="11"/>
          </p:nvPr>
        </p:nvSpPr>
        <p:spPr>
          <a:xfrm>
            <a:off x="4038600" y="6356350"/>
            <a:ext cx="4114800" cy="365125"/>
          </a:xfrm>
          <a:prstGeom prst="rect">
            <a:avLst/>
          </a:prstGeom>
        </p:spPr>
        <p:txBody>
          <a:bodyPr/>
          <a:lstStyle/>
          <a:p>
            <a:pPr rtl="0"/>
            <a:r>
              <a:rPr lang="tr-TR"/>
              <a:t>Alt bilgi ekleme</a:t>
            </a:r>
            <a:endParaRPr lang="tr-TR" dirty="0"/>
          </a:p>
        </p:txBody>
      </p:sp>
      <p:sp>
        <p:nvSpPr>
          <p:cNvPr id="6" name="Slayt Numarası Yer Tutucusu 5">
            <a:extLst>
              <a:ext uri="{FF2B5EF4-FFF2-40B4-BE49-F238E27FC236}">
                <a16:creationId xmlns:a16="http://schemas.microsoft.com/office/drawing/2014/main" id="{D29BED9F-DE71-335A-457A-990A74BEE3DD}"/>
              </a:ext>
            </a:extLst>
          </p:cNvPr>
          <p:cNvSpPr>
            <a:spLocks noGrp="1"/>
          </p:cNvSpPr>
          <p:nvPr>
            <p:ph type="sldNum" sz="quarter" idx="12"/>
          </p:nvPr>
        </p:nvSpPr>
        <p:spPr/>
        <p:txBody>
          <a:bodyPr/>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40407112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F3851B7-EA8C-196A-157D-F5C823BC230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4EC6FC6-4A50-7BE6-742D-741FA0D3DBCE}"/>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F49930D-83D9-2464-5608-D669D3453E64}"/>
              </a:ext>
            </a:extLst>
          </p:cNvPr>
          <p:cNvSpPr>
            <a:spLocks noGrp="1"/>
          </p:cNvSpPr>
          <p:nvPr>
            <p:ph type="dt" sz="half" idx="10"/>
          </p:nvPr>
        </p:nvSpPr>
        <p:spPr>
          <a:xfrm>
            <a:off x="838200" y="6356350"/>
            <a:ext cx="2743200" cy="365125"/>
          </a:xfrm>
          <a:prstGeom prst="rect">
            <a:avLst/>
          </a:prstGeom>
        </p:spPr>
        <p:txBody>
          <a:bodyPr/>
          <a:lstStyle/>
          <a:p>
            <a:fld id="{E26F7E3A-B166-407D-9866-32884E7D5B37}" type="datetimeFigureOut">
              <a:rPr lang="en-US" smtClean="0"/>
              <a:t>5/4/2025</a:t>
            </a:fld>
            <a:endParaRPr lang="en-US" dirty="0"/>
          </a:p>
        </p:txBody>
      </p:sp>
      <p:sp>
        <p:nvSpPr>
          <p:cNvPr id="5" name="Alt Bilgi Yer Tutucusu 4">
            <a:extLst>
              <a:ext uri="{FF2B5EF4-FFF2-40B4-BE49-F238E27FC236}">
                <a16:creationId xmlns:a16="http://schemas.microsoft.com/office/drawing/2014/main" id="{CF2E05F1-5B29-A8B1-4B73-D46D872F71F4}"/>
              </a:ext>
            </a:extLst>
          </p:cNvPr>
          <p:cNvSpPr>
            <a:spLocks noGrp="1"/>
          </p:cNvSpPr>
          <p:nvPr>
            <p:ph type="ftr" sz="quarter" idx="11"/>
          </p:nvPr>
        </p:nvSpPr>
        <p:spPr>
          <a:xfrm>
            <a:off x="4038600" y="6356350"/>
            <a:ext cx="4114800" cy="365125"/>
          </a:xfrm>
          <a:prstGeom prst="rect">
            <a:avLst/>
          </a:prstGeom>
        </p:spPr>
        <p:txBody>
          <a:bodyPr/>
          <a:lstStyle/>
          <a:p>
            <a:pPr rtl="0"/>
            <a:r>
              <a:rPr lang="tr-TR"/>
              <a:t>Alt bilgi ekleme</a:t>
            </a:r>
            <a:endParaRPr lang="tr-TR" dirty="0"/>
          </a:p>
        </p:txBody>
      </p:sp>
      <p:sp>
        <p:nvSpPr>
          <p:cNvPr id="6" name="Slayt Numarası Yer Tutucusu 5">
            <a:extLst>
              <a:ext uri="{FF2B5EF4-FFF2-40B4-BE49-F238E27FC236}">
                <a16:creationId xmlns:a16="http://schemas.microsoft.com/office/drawing/2014/main" id="{CC2A9665-654D-A72E-C5CA-7531F3B06271}"/>
              </a:ext>
            </a:extLst>
          </p:cNvPr>
          <p:cNvSpPr>
            <a:spLocks noGrp="1"/>
          </p:cNvSpPr>
          <p:nvPr>
            <p:ph type="sldNum" sz="quarter" idx="12"/>
          </p:nvPr>
        </p:nvSpPr>
        <p:spPr/>
        <p:txBody>
          <a:bodyPr/>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263604052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Başlık Slaydı">
    <p:spTree>
      <p:nvGrpSpPr>
        <p:cNvPr id="1" name=""/>
        <p:cNvGrpSpPr/>
        <p:nvPr/>
      </p:nvGrpSpPr>
      <p:grpSpPr>
        <a:xfrm>
          <a:off x="0" y="0"/>
          <a:ext cx="0" cy="0"/>
          <a:chOff x="0" y="0"/>
          <a:chExt cx="0" cy="0"/>
        </a:xfrm>
      </p:grpSpPr>
      <p:sp>
        <p:nvSpPr>
          <p:cNvPr id="41" name="Resim Yer Tutucusu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tr-TR" dirty="0"/>
              <a:t>Fotoğrafınızı Ekleyin veya Buraya Sürükleyip Bırakın</a:t>
            </a:r>
          </a:p>
        </p:txBody>
      </p:sp>
      <p:sp>
        <p:nvSpPr>
          <p:cNvPr id="2" name="Başlık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432000" rIns="252000" bIns="180000" rtlCol="0" anchor="t">
            <a:noAutofit/>
          </a:bodyPr>
          <a:lstStyle>
            <a:lvl1pPr algn="r">
              <a:defRPr lang="en-ZA" sz="4000" b="1" spc="-300" dirty="0"/>
            </a:lvl1pPr>
          </a:lstStyle>
          <a:p>
            <a:pPr lvl="0" algn="r" rtl="0"/>
            <a:r>
              <a:rPr lang="tr-TR" dirty="0"/>
              <a:t>Sunu başlığını düzenlemek için başlığa tıklayın</a:t>
            </a:r>
          </a:p>
        </p:txBody>
      </p:sp>
      <p:sp>
        <p:nvSpPr>
          <p:cNvPr id="3" name="Alt Başlık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tr-TR" dirty="0"/>
              <a:t>Asıl alt başlık stilini düzenlemek için tıklatın</a:t>
            </a:r>
          </a:p>
        </p:txBody>
      </p:sp>
      <p:sp>
        <p:nvSpPr>
          <p:cNvPr id="13" name="Dikdörtgen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4" name="Dikdörtgen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5" name="Dikdörtgen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8" name="Dikdörtgen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Tree>
    <p:extLst>
      <p:ext uri="{BB962C8B-B14F-4D97-AF65-F5344CB8AC3E}">
        <p14:creationId xmlns:p14="http://schemas.microsoft.com/office/powerpoint/2010/main" val="345182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etin Resmi Düzeni 1">
    <p:spTree>
      <p:nvGrpSpPr>
        <p:cNvPr id="1" name=""/>
        <p:cNvGrpSpPr/>
        <p:nvPr/>
      </p:nvGrpSpPr>
      <p:grpSpPr>
        <a:xfrm>
          <a:off x="0" y="0"/>
          <a:ext cx="0" cy="0"/>
          <a:chOff x="0" y="0"/>
          <a:chExt cx="0" cy="0"/>
        </a:xfrm>
      </p:grpSpPr>
      <p:sp>
        <p:nvSpPr>
          <p:cNvPr id="7" name="Resim Yer Tutucusu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tr-TR" dirty="0"/>
              <a:t>Fotoğrafınızı ekleyin veya sürükleyip bırakın</a:t>
            </a:r>
          </a:p>
        </p:txBody>
      </p:sp>
      <p:sp>
        <p:nvSpPr>
          <p:cNvPr id="2" name="Başlık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3600" b="1" spc="-300">
                <a:solidFill>
                  <a:schemeClr val="tx1">
                    <a:lumMod val="75000"/>
                    <a:lumOff val="25000"/>
                  </a:schemeClr>
                </a:solidFill>
              </a:defRPr>
            </a:lvl1pPr>
          </a:lstStyle>
          <a:p>
            <a:pPr rtl="0"/>
            <a:r>
              <a:rPr lang="tr-TR" dirty="0"/>
              <a:t>Sayfa başlığını düzenleyin</a:t>
            </a:r>
          </a:p>
        </p:txBody>
      </p:sp>
      <p:sp>
        <p:nvSpPr>
          <p:cNvPr id="10" name="Alt Başlık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tr-TR" dirty="0"/>
              <a:t>Alt Başlık</a:t>
            </a:r>
          </a:p>
        </p:txBody>
      </p:sp>
      <p:sp>
        <p:nvSpPr>
          <p:cNvPr id="3" name="İçerik Yer Tutucusu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Alt Bilgi Yer Tutucusu 3">
            <a:extLst>
              <a:ext uri="{FF2B5EF4-FFF2-40B4-BE49-F238E27FC236}">
                <a16:creationId xmlns:a16="http://schemas.microsoft.com/office/drawing/2014/main" id="{57847F90-9DB6-4832-9EB7-393AADAE8B70}"/>
              </a:ext>
            </a:extLst>
          </p:cNvPr>
          <p:cNvSpPr>
            <a:spLocks noGrp="1"/>
          </p:cNvSpPr>
          <p:nvPr>
            <p:ph type="ftr" sz="quarter" idx="13"/>
          </p:nvPr>
        </p:nvSpPr>
        <p:spPr>
          <a:xfrm>
            <a:off x="4038600" y="6356350"/>
            <a:ext cx="4114800" cy="365125"/>
          </a:xfrm>
          <a:prstGeom prst="rect">
            <a:avLst/>
          </a:prstGeom>
        </p:spPr>
        <p:txBody>
          <a:bodyPr rtlCol="0"/>
          <a:lstStyle/>
          <a:p>
            <a:pPr rtl="0"/>
            <a:r>
              <a:rPr lang="tr-TR" dirty="0"/>
              <a:t>Alt bilgi ekleme</a:t>
            </a:r>
          </a:p>
        </p:txBody>
      </p:sp>
      <p:sp>
        <p:nvSpPr>
          <p:cNvPr id="5" name="Slayt Numarası Yer Tutucusu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tr-TR" smtClean="0"/>
              <a:pPr/>
              <a:t>‹#›</a:t>
            </a:fld>
            <a:endParaRPr lang="tr-TR" dirty="0"/>
          </a:p>
        </p:txBody>
      </p:sp>
      <p:sp>
        <p:nvSpPr>
          <p:cNvPr id="8" name="Dikdörtgen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tr-TR" dirty="0"/>
          </a:p>
        </p:txBody>
      </p:sp>
    </p:spTree>
    <p:extLst>
      <p:ext uri="{BB962C8B-B14F-4D97-AF65-F5344CB8AC3E}">
        <p14:creationId xmlns:p14="http://schemas.microsoft.com/office/powerpoint/2010/main" val="2748086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etin Resmi Düzeni 2">
    <p:spTree>
      <p:nvGrpSpPr>
        <p:cNvPr id="1" name=""/>
        <p:cNvGrpSpPr/>
        <p:nvPr/>
      </p:nvGrpSpPr>
      <p:grpSpPr>
        <a:xfrm>
          <a:off x="0" y="0"/>
          <a:ext cx="0" cy="0"/>
          <a:chOff x="0" y="0"/>
          <a:chExt cx="0" cy="0"/>
        </a:xfrm>
      </p:grpSpPr>
      <p:sp>
        <p:nvSpPr>
          <p:cNvPr id="7" name="Resim Yer Tutucusu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tr-TR" dirty="0"/>
              <a:t>Fotoğrafınızı ekleyin veya sürükleyip bırakın</a:t>
            </a:r>
          </a:p>
        </p:txBody>
      </p:sp>
      <p:sp>
        <p:nvSpPr>
          <p:cNvPr id="2" name="Başlık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000" b="1" spc="-300">
                <a:solidFill>
                  <a:schemeClr val="tx1">
                    <a:lumMod val="75000"/>
                    <a:lumOff val="25000"/>
                  </a:schemeClr>
                </a:solidFill>
              </a:defRPr>
            </a:lvl1pPr>
          </a:lstStyle>
          <a:p>
            <a:pPr rtl="0"/>
            <a:r>
              <a:rPr lang="tr-TR" dirty="0"/>
              <a:t>Sayfa başlığını düzenlemek için tıklayın</a:t>
            </a:r>
          </a:p>
        </p:txBody>
      </p:sp>
      <p:sp>
        <p:nvSpPr>
          <p:cNvPr id="10" name="Alt Başlık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tr-TR" dirty="0"/>
              <a:t>Alt Başlık</a:t>
            </a:r>
          </a:p>
        </p:txBody>
      </p:sp>
      <p:sp>
        <p:nvSpPr>
          <p:cNvPr id="3" name="İçerik Yer Tutucusu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Alt Bilgi Yer Tutucusu 3">
            <a:extLst>
              <a:ext uri="{FF2B5EF4-FFF2-40B4-BE49-F238E27FC236}">
                <a16:creationId xmlns:a16="http://schemas.microsoft.com/office/drawing/2014/main" id="{57847F90-9DB6-4832-9EB7-393AADAE8B70}"/>
              </a:ext>
            </a:extLst>
          </p:cNvPr>
          <p:cNvSpPr>
            <a:spLocks noGrp="1"/>
          </p:cNvSpPr>
          <p:nvPr>
            <p:ph type="ftr" sz="quarter" idx="13"/>
          </p:nvPr>
        </p:nvSpPr>
        <p:spPr>
          <a:xfrm>
            <a:off x="4038600" y="6356350"/>
            <a:ext cx="4114800" cy="365125"/>
          </a:xfrm>
          <a:prstGeom prst="rect">
            <a:avLst/>
          </a:prstGeom>
        </p:spPr>
        <p:txBody>
          <a:bodyPr rtlCol="0"/>
          <a:lstStyle/>
          <a:p>
            <a:pPr rtl="0"/>
            <a:r>
              <a:rPr lang="tr-TR" dirty="0"/>
              <a:t>Alt bilgi ekleme</a:t>
            </a:r>
          </a:p>
        </p:txBody>
      </p:sp>
      <p:sp>
        <p:nvSpPr>
          <p:cNvPr id="5" name="Slayt Numarası Yer Tutucusu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tr-TR" smtClean="0"/>
              <a:pPr/>
              <a:t>‹#›</a:t>
            </a:fld>
            <a:endParaRPr lang="tr-TR" dirty="0"/>
          </a:p>
        </p:txBody>
      </p:sp>
      <p:sp>
        <p:nvSpPr>
          <p:cNvPr id="8" name="Dikdörtgen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tr-TR" dirty="0"/>
          </a:p>
        </p:txBody>
      </p:sp>
    </p:spTree>
    <p:extLst>
      <p:ext uri="{BB962C8B-B14F-4D97-AF65-F5344CB8AC3E}">
        <p14:creationId xmlns:p14="http://schemas.microsoft.com/office/powerpoint/2010/main" val="2342647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yırıcı Slayt 1">
    <p:spTree>
      <p:nvGrpSpPr>
        <p:cNvPr id="1" name=""/>
        <p:cNvGrpSpPr/>
        <p:nvPr/>
      </p:nvGrpSpPr>
      <p:grpSpPr>
        <a:xfrm>
          <a:off x="0" y="0"/>
          <a:ext cx="0" cy="0"/>
          <a:chOff x="0" y="0"/>
          <a:chExt cx="0" cy="0"/>
        </a:xfrm>
      </p:grpSpPr>
      <p:sp>
        <p:nvSpPr>
          <p:cNvPr id="41" name="Resim Yer Tutucusu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tr-TR" dirty="0"/>
              <a:t>Fotoğrafınızı Buraya Ekleyin veya </a:t>
            </a:r>
            <a:br>
              <a:rPr lang="tr-TR" dirty="0"/>
            </a:br>
            <a:r>
              <a:rPr lang="tr-TR" dirty="0"/>
              <a:t>Sürükleyip Bırakın</a:t>
            </a:r>
          </a:p>
        </p:txBody>
      </p:sp>
      <p:sp>
        <p:nvSpPr>
          <p:cNvPr id="2" name="Başlık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324000" rIns="252000" bIns="180000" rtlCol="0" anchor="t">
            <a:noAutofit/>
          </a:bodyPr>
          <a:lstStyle>
            <a:lvl1pPr algn="r">
              <a:defRPr lang="en-ZA" sz="4800" b="1" spc="-300" dirty="0"/>
            </a:lvl1pPr>
          </a:lstStyle>
          <a:p>
            <a:pPr lvl="0" algn="r" rtl="0"/>
            <a:r>
              <a:rPr lang="tr-TR" dirty="0"/>
              <a:t>Bölüm ayırıcıyı düzenlemek için tıklayın</a:t>
            </a:r>
          </a:p>
        </p:txBody>
      </p:sp>
      <p:sp>
        <p:nvSpPr>
          <p:cNvPr id="7" name="Alt Başlık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tr-TR" dirty="0"/>
              <a:t>Asıl alt başlık stilini düzenlemek için tıklatın</a:t>
            </a:r>
          </a:p>
        </p:txBody>
      </p:sp>
      <p:sp>
        <p:nvSpPr>
          <p:cNvPr id="4" name="Alt Bilgi Yer Tutucusu 3">
            <a:extLst>
              <a:ext uri="{FF2B5EF4-FFF2-40B4-BE49-F238E27FC236}">
                <a16:creationId xmlns:a16="http://schemas.microsoft.com/office/drawing/2014/main" id="{6816FE98-6A12-44EC-8485-8B5EFABDF9B2}"/>
              </a:ext>
            </a:extLst>
          </p:cNvPr>
          <p:cNvSpPr>
            <a:spLocks noGrp="1"/>
          </p:cNvSpPr>
          <p:nvPr>
            <p:ph type="ftr" sz="quarter" idx="11"/>
          </p:nvPr>
        </p:nvSpPr>
        <p:spPr>
          <a:xfrm>
            <a:off x="4038600" y="6356350"/>
            <a:ext cx="4114800" cy="365125"/>
          </a:xfrm>
          <a:prstGeom prst="rect">
            <a:avLst/>
          </a:prstGeom>
        </p:spPr>
        <p:txBody>
          <a:bodyPr rtlCol="0"/>
          <a:lstStyle/>
          <a:p>
            <a:pPr rtl="0"/>
            <a:r>
              <a:rPr lang="tr-TR" dirty="0"/>
              <a:t>Alt bilgi ekleme</a:t>
            </a:r>
          </a:p>
        </p:txBody>
      </p:sp>
      <p:sp>
        <p:nvSpPr>
          <p:cNvPr id="8" name="Dikdörtgen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3" name="Dikdörtgen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4" name="Dikdörtgen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5" name="Dikdörtgen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5" name="Slayt Numarası Yer Tutucusu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269674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şekkürler">
    <p:spTree>
      <p:nvGrpSpPr>
        <p:cNvPr id="1" name=""/>
        <p:cNvGrpSpPr/>
        <p:nvPr/>
      </p:nvGrpSpPr>
      <p:grpSpPr>
        <a:xfrm>
          <a:off x="0" y="0"/>
          <a:ext cx="0" cy="0"/>
          <a:chOff x="0" y="0"/>
          <a:chExt cx="0" cy="0"/>
        </a:xfrm>
      </p:grpSpPr>
      <p:sp>
        <p:nvSpPr>
          <p:cNvPr id="41" name="Resim Yer Tutucusu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tr-TR" dirty="0"/>
              <a:t>Fotoğrafınızı Ekleyin veya Buraya Sürükleyip Bırakın</a:t>
            </a:r>
          </a:p>
        </p:txBody>
      </p:sp>
      <p:sp>
        <p:nvSpPr>
          <p:cNvPr id="2" name="Başlık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5400" b="1" spc="-300" dirty="0"/>
            </a:lvl1pPr>
          </a:lstStyle>
          <a:p>
            <a:pPr lvl="0" algn="r" rtl="0"/>
            <a:r>
              <a:rPr lang="tr-TR" dirty="0"/>
              <a:t>Teşekkürler</a:t>
            </a:r>
          </a:p>
        </p:txBody>
      </p:sp>
      <p:sp>
        <p:nvSpPr>
          <p:cNvPr id="9" name="Metin Yer Tutucusu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tr-TR" dirty="0"/>
              <a:t>Tam Ad</a:t>
            </a:r>
          </a:p>
        </p:txBody>
      </p:sp>
      <p:sp>
        <p:nvSpPr>
          <p:cNvPr id="10" name="Metin Yer Tutucusu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tr-TR" dirty="0"/>
              <a:t>Telefon Numarası</a:t>
            </a:r>
          </a:p>
        </p:txBody>
      </p:sp>
      <p:sp>
        <p:nvSpPr>
          <p:cNvPr id="11" name="Metin Yer Tutucusu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tr-TR" dirty="0"/>
              <a:t>E-posta veya Sosyal Medya Tanıtıcısı</a:t>
            </a:r>
          </a:p>
        </p:txBody>
      </p:sp>
      <p:sp>
        <p:nvSpPr>
          <p:cNvPr id="12" name="Metin Yer Tutucusu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sz="14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tr-TR" dirty="0"/>
              <a:t>Şirket Web Sitesi</a:t>
            </a:r>
          </a:p>
        </p:txBody>
      </p:sp>
      <p:sp>
        <p:nvSpPr>
          <p:cNvPr id="15" name="Dikdörtgen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4" name="Dikdörtgen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3" name="Dikdörtgen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8" name="Dikdörtgen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5" name="Slayt Numarası Yer Tutucusu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2668041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tr-TR" dirty="0"/>
              <a:t>Sayfa başlığını düzenlemek için tıklayın</a:t>
            </a:r>
          </a:p>
        </p:txBody>
      </p:sp>
      <p:sp>
        <p:nvSpPr>
          <p:cNvPr id="7" name="Alt Başlık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tr-TR" dirty="0"/>
              <a:t>Alt Başlık</a:t>
            </a:r>
          </a:p>
        </p:txBody>
      </p:sp>
      <p:sp>
        <p:nvSpPr>
          <p:cNvPr id="3" name="İçerik Yer Tutucusu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Alt Bilgi Yer Tutucusu 3">
            <a:extLst>
              <a:ext uri="{FF2B5EF4-FFF2-40B4-BE49-F238E27FC236}">
                <a16:creationId xmlns:a16="http://schemas.microsoft.com/office/drawing/2014/main" id="{E8FE0EB3-0FF4-4285-B9D3-90A5751B7BBF}"/>
              </a:ext>
            </a:extLst>
          </p:cNvPr>
          <p:cNvSpPr>
            <a:spLocks noGrp="1"/>
          </p:cNvSpPr>
          <p:nvPr>
            <p:ph type="ftr" sz="quarter" idx="12"/>
          </p:nvPr>
        </p:nvSpPr>
        <p:spPr>
          <a:xfrm>
            <a:off x="4038600" y="6356350"/>
            <a:ext cx="4114800" cy="365125"/>
          </a:xfrm>
          <a:prstGeom prst="rect">
            <a:avLst/>
          </a:prstGeom>
        </p:spPr>
        <p:txBody>
          <a:bodyPr rtlCol="0"/>
          <a:lstStyle/>
          <a:p>
            <a:pPr rtl="0"/>
            <a:r>
              <a:rPr lang="tr-TR" dirty="0"/>
              <a:t>Alt bilgi ekleme</a:t>
            </a:r>
          </a:p>
        </p:txBody>
      </p:sp>
      <p:sp>
        <p:nvSpPr>
          <p:cNvPr id="5" name="Slayt Numarası Yer Tutucusu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tr-TR" dirty="0"/>
              <a:t>Sayfa başlığını düzenlemek için tıklayın</a:t>
            </a:r>
          </a:p>
        </p:txBody>
      </p:sp>
      <p:sp>
        <p:nvSpPr>
          <p:cNvPr id="7" name="Alt Başlık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tr-TR" dirty="0"/>
              <a:t>Alt Başlık</a:t>
            </a:r>
          </a:p>
        </p:txBody>
      </p:sp>
      <p:sp>
        <p:nvSpPr>
          <p:cNvPr id="3" name="İçerik Yer Tutucusu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6" name="Metin Yer Tutucusu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Alt Bilgi Yer Tutucusu 3">
            <a:extLst>
              <a:ext uri="{FF2B5EF4-FFF2-40B4-BE49-F238E27FC236}">
                <a16:creationId xmlns:a16="http://schemas.microsoft.com/office/drawing/2014/main" id="{57847F90-9DB6-4832-9EB7-393AADAE8B70}"/>
              </a:ext>
            </a:extLst>
          </p:cNvPr>
          <p:cNvSpPr>
            <a:spLocks noGrp="1"/>
          </p:cNvSpPr>
          <p:nvPr>
            <p:ph type="ftr" sz="quarter" idx="13"/>
          </p:nvPr>
        </p:nvSpPr>
        <p:spPr>
          <a:xfrm>
            <a:off x="4038600" y="6356350"/>
            <a:ext cx="4114800" cy="365125"/>
          </a:xfrm>
          <a:prstGeom prst="rect">
            <a:avLst/>
          </a:prstGeom>
        </p:spPr>
        <p:txBody>
          <a:bodyPr rtlCol="0"/>
          <a:lstStyle/>
          <a:p>
            <a:pPr rtl="0"/>
            <a:r>
              <a:rPr lang="tr-TR" dirty="0"/>
              <a:t>Alt bilgi ekleme</a:t>
            </a:r>
          </a:p>
        </p:txBody>
      </p:sp>
      <p:sp>
        <p:nvSpPr>
          <p:cNvPr id="5" name="Slayt Numarası Yer Tutucusu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Sütu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tr-TR" dirty="0"/>
              <a:t>Sayfa başlığını düzenlemek için tıklayın</a:t>
            </a:r>
          </a:p>
        </p:txBody>
      </p:sp>
      <p:sp>
        <p:nvSpPr>
          <p:cNvPr id="9" name="Alt Başlık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tr-TR" dirty="0"/>
              <a:t>Alt Başlık</a:t>
            </a:r>
          </a:p>
        </p:txBody>
      </p:sp>
      <p:sp>
        <p:nvSpPr>
          <p:cNvPr id="3" name="İçerik Yer Tutucusu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Metin Yer Tutucusu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11" name="Metin Yer Tutucusu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Alt Bilgi Yer Tutucusu 3">
            <a:extLst>
              <a:ext uri="{FF2B5EF4-FFF2-40B4-BE49-F238E27FC236}">
                <a16:creationId xmlns:a16="http://schemas.microsoft.com/office/drawing/2014/main" id="{6D4BCA97-F31B-451D-82F8-6E000DF2118A}"/>
              </a:ext>
            </a:extLst>
          </p:cNvPr>
          <p:cNvSpPr>
            <a:spLocks noGrp="1"/>
          </p:cNvSpPr>
          <p:nvPr>
            <p:ph type="ftr" sz="quarter" idx="14"/>
          </p:nvPr>
        </p:nvSpPr>
        <p:spPr>
          <a:xfrm>
            <a:off x="4038600" y="6356350"/>
            <a:ext cx="4114800" cy="365125"/>
          </a:xfrm>
          <a:prstGeom prst="rect">
            <a:avLst/>
          </a:prstGeom>
        </p:spPr>
        <p:txBody>
          <a:bodyPr rtlCol="0"/>
          <a:lstStyle/>
          <a:p>
            <a:pPr rtl="0"/>
            <a:r>
              <a:rPr lang="tr-TR" dirty="0"/>
              <a:t>Alt bilgi ekleme</a:t>
            </a:r>
          </a:p>
        </p:txBody>
      </p:sp>
      <p:sp>
        <p:nvSpPr>
          <p:cNvPr id="6" name="Slayt Numarası Yer Tutucusu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0604185-68EB-9B38-4324-FC479A714C8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1D89F63-7CF1-AB88-4043-33D88FD82F9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0A1D536-D242-6BEC-B93F-E794B2CB75C6}"/>
              </a:ext>
            </a:extLst>
          </p:cNvPr>
          <p:cNvSpPr>
            <a:spLocks noGrp="1"/>
          </p:cNvSpPr>
          <p:nvPr>
            <p:ph type="dt" sz="half" idx="10"/>
          </p:nvPr>
        </p:nvSpPr>
        <p:spPr>
          <a:xfrm>
            <a:off x="838200" y="6356350"/>
            <a:ext cx="2743200" cy="365125"/>
          </a:xfrm>
          <a:prstGeom prst="rect">
            <a:avLst/>
          </a:prstGeom>
        </p:spPr>
        <p:txBody>
          <a:bodyPr/>
          <a:lstStyle/>
          <a:p>
            <a:fld id="{528FC5F6-F338-4AE4-BB23-26385BCFC423}" type="datetimeFigureOut">
              <a:rPr lang="en-US" smtClean="0"/>
              <a:t>5/4/2025</a:t>
            </a:fld>
            <a:endParaRPr lang="en-US" dirty="0"/>
          </a:p>
        </p:txBody>
      </p:sp>
      <p:sp>
        <p:nvSpPr>
          <p:cNvPr id="5" name="Alt Bilgi Yer Tutucusu 4">
            <a:extLst>
              <a:ext uri="{FF2B5EF4-FFF2-40B4-BE49-F238E27FC236}">
                <a16:creationId xmlns:a16="http://schemas.microsoft.com/office/drawing/2014/main" id="{9B83DB00-1875-A162-C12E-63E26AF9CBE4}"/>
              </a:ext>
            </a:extLst>
          </p:cNvPr>
          <p:cNvSpPr>
            <a:spLocks noGrp="1"/>
          </p:cNvSpPr>
          <p:nvPr>
            <p:ph type="ftr" sz="quarter" idx="11"/>
          </p:nvPr>
        </p:nvSpPr>
        <p:spPr>
          <a:xfrm>
            <a:off x="4038600" y="6356350"/>
            <a:ext cx="4114800" cy="365125"/>
          </a:xfrm>
          <a:prstGeom prst="rect">
            <a:avLst/>
          </a:prstGeom>
        </p:spPr>
        <p:txBody>
          <a:bodyPr/>
          <a:lstStyle/>
          <a:p>
            <a:pPr rtl="0"/>
            <a:r>
              <a:rPr lang="tr-TR"/>
              <a:t>Alt bilgi ekleme</a:t>
            </a:r>
            <a:endParaRPr lang="tr-TR" dirty="0"/>
          </a:p>
        </p:txBody>
      </p:sp>
      <p:sp>
        <p:nvSpPr>
          <p:cNvPr id="6" name="Slayt Numarası Yer Tutucusu 5">
            <a:extLst>
              <a:ext uri="{FF2B5EF4-FFF2-40B4-BE49-F238E27FC236}">
                <a16:creationId xmlns:a16="http://schemas.microsoft.com/office/drawing/2014/main" id="{5FCD53C4-83E4-226C-3EF0-3050A18C67BF}"/>
              </a:ext>
            </a:extLst>
          </p:cNvPr>
          <p:cNvSpPr>
            <a:spLocks noGrp="1"/>
          </p:cNvSpPr>
          <p:nvPr>
            <p:ph type="sldNum" sz="quarter" idx="12"/>
          </p:nvPr>
        </p:nvSpPr>
        <p:spPr/>
        <p:txBody>
          <a:bodyPr/>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2949736282"/>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Sütu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tr-TR" dirty="0"/>
              <a:t>Sayfa başlığını düzenlemek için tıklayın</a:t>
            </a:r>
          </a:p>
        </p:txBody>
      </p:sp>
      <p:sp>
        <p:nvSpPr>
          <p:cNvPr id="10" name="Alt Başlık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tr-TR" dirty="0"/>
              <a:t>Alt Başlık</a:t>
            </a:r>
          </a:p>
        </p:txBody>
      </p:sp>
      <p:sp>
        <p:nvSpPr>
          <p:cNvPr id="3" name="İçerik Yer Tutucusu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5" name="Metin Yer Tutucusu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13" name="Metin Yer Tutucusu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15" name="Metin Yer Tutucusu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17" name="Metin Yer Tutucusu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rtlCol="0"/>
          <a:lstStyle/>
          <a:p>
            <a:pPr lvl="0" rtl="0"/>
            <a:r>
              <a:rPr lang="tr-TR"/>
              <a:t>Asıl metin stillerini düzenlemek için tıklayın</a:t>
            </a:r>
          </a:p>
          <a:p>
            <a:pPr lvl="1" rtl="0"/>
            <a:r>
              <a:rPr lang="tr-TR"/>
              <a:t>İkinci düzey</a:t>
            </a:r>
          </a:p>
          <a:p>
            <a:pPr lvl="2" rtl="0"/>
            <a:r>
              <a:rPr lang="tr-TR"/>
              <a:t>Üçüncü düzey</a:t>
            </a:r>
          </a:p>
          <a:p>
            <a:pPr lvl="3" rtl="0"/>
            <a:r>
              <a:rPr lang="tr-TR"/>
              <a:t>Dördüncü düzey</a:t>
            </a:r>
          </a:p>
          <a:p>
            <a:pPr lvl="4" rtl="0"/>
            <a:r>
              <a:rPr lang="tr-TR"/>
              <a:t>Beşinci düzey</a:t>
            </a:r>
            <a:endParaRPr lang="tr-TR" dirty="0"/>
          </a:p>
        </p:txBody>
      </p:sp>
      <p:sp>
        <p:nvSpPr>
          <p:cNvPr id="4" name="Alt Bilgi Yer Tutucusu 3">
            <a:extLst>
              <a:ext uri="{FF2B5EF4-FFF2-40B4-BE49-F238E27FC236}">
                <a16:creationId xmlns:a16="http://schemas.microsoft.com/office/drawing/2014/main" id="{2D09234E-176D-4BBF-9391-7B6F018C51AB}"/>
              </a:ext>
            </a:extLst>
          </p:cNvPr>
          <p:cNvSpPr>
            <a:spLocks noGrp="1"/>
          </p:cNvSpPr>
          <p:nvPr>
            <p:ph type="ftr" sz="quarter" idx="16"/>
          </p:nvPr>
        </p:nvSpPr>
        <p:spPr>
          <a:xfrm>
            <a:off x="4038600" y="6356350"/>
            <a:ext cx="4114800" cy="365125"/>
          </a:xfrm>
          <a:prstGeom prst="rect">
            <a:avLst/>
          </a:prstGeom>
        </p:spPr>
        <p:txBody>
          <a:bodyPr rtlCol="0"/>
          <a:lstStyle/>
          <a:p>
            <a:pPr rtl="0"/>
            <a:r>
              <a:rPr lang="tr-TR" dirty="0"/>
              <a:t>Alt bilgi ekleme</a:t>
            </a:r>
          </a:p>
        </p:txBody>
      </p:sp>
      <p:sp>
        <p:nvSpPr>
          <p:cNvPr id="6" name="Slayt Numarası Yer Tutucusu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974837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81A1B0-B587-A70A-04FF-866BB64C580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6A5FDAF-E88F-311B-735C-5C5826CA3A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3732522-2031-DDA8-1883-278CE0B0D38F}"/>
              </a:ext>
            </a:extLst>
          </p:cNvPr>
          <p:cNvSpPr>
            <a:spLocks noGrp="1"/>
          </p:cNvSpPr>
          <p:nvPr>
            <p:ph type="dt" sz="half" idx="10"/>
          </p:nvPr>
        </p:nvSpPr>
        <p:spPr>
          <a:xfrm>
            <a:off x="838200" y="6356350"/>
            <a:ext cx="2743200" cy="365125"/>
          </a:xfrm>
          <a:prstGeom prst="rect">
            <a:avLst/>
          </a:prstGeom>
        </p:spPr>
        <p:txBody>
          <a:bodyPr/>
          <a:lstStyle/>
          <a:p>
            <a:fld id="{20EBB0C4-6273-4C6E-B9BD-2EDC30F1CD52}" type="datetimeFigureOut">
              <a:rPr lang="en-US" smtClean="0"/>
              <a:t>5/4/2025</a:t>
            </a:fld>
            <a:endParaRPr lang="en-US" dirty="0"/>
          </a:p>
        </p:txBody>
      </p:sp>
      <p:sp>
        <p:nvSpPr>
          <p:cNvPr id="5" name="Alt Bilgi Yer Tutucusu 4">
            <a:extLst>
              <a:ext uri="{FF2B5EF4-FFF2-40B4-BE49-F238E27FC236}">
                <a16:creationId xmlns:a16="http://schemas.microsoft.com/office/drawing/2014/main" id="{AD3552F0-92B7-418C-E88E-6488519F4314}"/>
              </a:ext>
            </a:extLst>
          </p:cNvPr>
          <p:cNvSpPr>
            <a:spLocks noGrp="1"/>
          </p:cNvSpPr>
          <p:nvPr>
            <p:ph type="ftr" sz="quarter" idx="11"/>
          </p:nvPr>
        </p:nvSpPr>
        <p:spPr>
          <a:xfrm>
            <a:off x="4038600" y="6356350"/>
            <a:ext cx="4114800" cy="365125"/>
          </a:xfrm>
          <a:prstGeom prst="rect">
            <a:avLst/>
          </a:prstGeom>
        </p:spPr>
        <p:txBody>
          <a:bodyPr/>
          <a:lstStyle/>
          <a:p>
            <a:pPr rtl="0"/>
            <a:r>
              <a:rPr lang="tr-TR"/>
              <a:t>Alt bilgi ekleme</a:t>
            </a:r>
            <a:endParaRPr lang="tr-TR" dirty="0"/>
          </a:p>
        </p:txBody>
      </p:sp>
      <p:sp>
        <p:nvSpPr>
          <p:cNvPr id="6" name="Slayt Numarası Yer Tutucusu 5">
            <a:extLst>
              <a:ext uri="{FF2B5EF4-FFF2-40B4-BE49-F238E27FC236}">
                <a16:creationId xmlns:a16="http://schemas.microsoft.com/office/drawing/2014/main" id="{151F612F-8295-8168-0D5B-5DD376C25914}"/>
              </a:ext>
            </a:extLst>
          </p:cNvPr>
          <p:cNvSpPr>
            <a:spLocks noGrp="1"/>
          </p:cNvSpPr>
          <p:nvPr>
            <p:ph type="sldNum" sz="quarter" idx="12"/>
          </p:nvPr>
        </p:nvSpPr>
        <p:spPr/>
        <p:txBody>
          <a:bodyPr/>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69840777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0AE0F0-8404-D737-6E76-A2D7C8EB836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C3DA682-88B9-831F-C718-98E1B8ECF4A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4CD6B4E-CEFD-6E9F-7E78-40796768888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E341FE0-BABD-8F36-7E5D-6F8E4435464E}"/>
              </a:ext>
            </a:extLst>
          </p:cNvPr>
          <p:cNvSpPr>
            <a:spLocks noGrp="1"/>
          </p:cNvSpPr>
          <p:nvPr>
            <p:ph type="dt" sz="half" idx="10"/>
          </p:nvPr>
        </p:nvSpPr>
        <p:spPr>
          <a:xfrm>
            <a:off x="838200" y="6356350"/>
            <a:ext cx="2743200" cy="365125"/>
          </a:xfrm>
          <a:prstGeom prst="rect">
            <a:avLst/>
          </a:prstGeom>
        </p:spPr>
        <p:txBody>
          <a:bodyPr/>
          <a:lstStyle/>
          <a:p>
            <a:fld id="{19AB4D41-86C1-4908-B66A-0B50CEB3BF29}" type="datetimeFigureOut">
              <a:rPr lang="en-US" smtClean="0"/>
              <a:t>5/4/2025</a:t>
            </a:fld>
            <a:endParaRPr lang="en-US" dirty="0"/>
          </a:p>
        </p:txBody>
      </p:sp>
      <p:sp>
        <p:nvSpPr>
          <p:cNvPr id="6" name="Alt Bilgi Yer Tutucusu 5">
            <a:extLst>
              <a:ext uri="{FF2B5EF4-FFF2-40B4-BE49-F238E27FC236}">
                <a16:creationId xmlns:a16="http://schemas.microsoft.com/office/drawing/2014/main" id="{3144DBE8-3500-CC38-7097-AF4DF915A6E5}"/>
              </a:ext>
            </a:extLst>
          </p:cNvPr>
          <p:cNvSpPr>
            <a:spLocks noGrp="1"/>
          </p:cNvSpPr>
          <p:nvPr>
            <p:ph type="ftr" sz="quarter" idx="11"/>
          </p:nvPr>
        </p:nvSpPr>
        <p:spPr>
          <a:xfrm>
            <a:off x="4038600" y="6356350"/>
            <a:ext cx="4114800" cy="365125"/>
          </a:xfrm>
          <a:prstGeom prst="rect">
            <a:avLst/>
          </a:prstGeom>
        </p:spPr>
        <p:txBody>
          <a:bodyPr/>
          <a:lstStyle/>
          <a:p>
            <a:pPr rtl="0"/>
            <a:r>
              <a:rPr lang="tr-TR"/>
              <a:t>Alt bilgi ekleme</a:t>
            </a:r>
            <a:endParaRPr lang="tr-TR" dirty="0"/>
          </a:p>
        </p:txBody>
      </p:sp>
      <p:sp>
        <p:nvSpPr>
          <p:cNvPr id="7" name="Slayt Numarası Yer Tutucusu 6">
            <a:extLst>
              <a:ext uri="{FF2B5EF4-FFF2-40B4-BE49-F238E27FC236}">
                <a16:creationId xmlns:a16="http://schemas.microsoft.com/office/drawing/2014/main" id="{22AE9067-8FE0-4060-7338-D93DCEFBBA3E}"/>
              </a:ext>
            </a:extLst>
          </p:cNvPr>
          <p:cNvSpPr>
            <a:spLocks noGrp="1"/>
          </p:cNvSpPr>
          <p:nvPr>
            <p:ph type="sldNum" sz="quarter" idx="12"/>
          </p:nvPr>
        </p:nvSpPr>
        <p:spPr/>
        <p:txBody>
          <a:bodyPr/>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387079613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619C46-58F8-133F-6738-D3DCC9F6A5D9}"/>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75DFBC8-24FC-D655-6195-78A5DEBF1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F4BA6FAB-6C1E-CFA6-B025-F59485C1C9A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0FC55C6E-C5A5-A10B-64E6-2CCAD88BD9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5B380D89-D0BA-D6D1-FBA5-CAC8D04B5F75}"/>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BEF0454-0022-7AAB-4F49-80D1550A762A}"/>
              </a:ext>
            </a:extLst>
          </p:cNvPr>
          <p:cNvSpPr>
            <a:spLocks noGrp="1"/>
          </p:cNvSpPr>
          <p:nvPr>
            <p:ph type="dt" sz="half" idx="10"/>
          </p:nvPr>
        </p:nvSpPr>
        <p:spPr>
          <a:xfrm>
            <a:off x="838200" y="6356350"/>
            <a:ext cx="2743200" cy="365125"/>
          </a:xfrm>
          <a:prstGeom prst="rect">
            <a:avLst/>
          </a:prstGeom>
        </p:spPr>
        <p:txBody>
          <a:bodyPr/>
          <a:lstStyle/>
          <a:p>
            <a:fld id="{E6426E2C-56C1-4E0D-A793-0088A7FDD37E}" type="datetimeFigureOut">
              <a:rPr lang="en-US" smtClean="0"/>
              <a:t>5/4/2025</a:t>
            </a:fld>
            <a:endParaRPr lang="en-US" dirty="0"/>
          </a:p>
        </p:txBody>
      </p:sp>
      <p:sp>
        <p:nvSpPr>
          <p:cNvPr id="8" name="Alt Bilgi Yer Tutucusu 7">
            <a:extLst>
              <a:ext uri="{FF2B5EF4-FFF2-40B4-BE49-F238E27FC236}">
                <a16:creationId xmlns:a16="http://schemas.microsoft.com/office/drawing/2014/main" id="{184D371B-FE2B-7AA3-694C-48EC6C4C0A5E}"/>
              </a:ext>
            </a:extLst>
          </p:cNvPr>
          <p:cNvSpPr>
            <a:spLocks noGrp="1"/>
          </p:cNvSpPr>
          <p:nvPr>
            <p:ph type="ftr" sz="quarter" idx="11"/>
          </p:nvPr>
        </p:nvSpPr>
        <p:spPr>
          <a:xfrm>
            <a:off x="4038600" y="6356350"/>
            <a:ext cx="4114800" cy="365125"/>
          </a:xfrm>
          <a:prstGeom prst="rect">
            <a:avLst/>
          </a:prstGeom>
        </p:spPr>
        <p:txBody>
          <a:bodyPr/>
          <a:lstStyle/>
          <a:p>
            <a:pPr rtl="0"/>
            <a:r>
              <a:rPr lang="tr-TR"/>
              <a:t>Alt bilgi ekleme</a:t>
            </a:r>
            <a:endParaRPr lang="tr-TR" dirty="0"/>
          </a:p>
        </p:txBody>
      </p:sp>
      <p:sp>
        <p:nvSpPr>
          <p:cNvPr id="9" name="Slayt Numarası Yer Tutucusu 8">
            <a:extLst>
              <a:ext uri="{FF2B5EF4-FFF2-40B4-BE49-F238E27FC236}">
                <a16:creationId xmlns:a16="http://schemas.microsoft.com/office/drawing/2014/main" id="{949B4AD0-B907-DD10-DFEB-8E897A64BFD5}"/>
              </a:ext>
            </a:extLst>
          </p:cNvPr>
          <p:cNvSpPr>
            <a:spLocks noGrp="1"/>
          </p:cNvSpPr>
          <p:nvPr>
            <p:ph type="sldNum" sz="quarter" idx="12"/>
          </p:nvPr>
        </p:nvSpPr>
        <p:spPr/>
        <p:txBody>
          <a:bodyPr/>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360231750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ABD56F-E372-5DE3-3E77-EDF1AF43F0F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31F77624-459B-B08B-8E89-BB456AE40F56}"/>
              </a:ext>
            </a:extLst>
          </p:cNvPr>
          <p:cNvSpPr>
            <a:spLocks noGrp="1"/>
          </p:cNvSpPr>
          <p:nvPr>
            <p:ph type="dt" sz="half" idx="10"/>
          </p:nvPr>
        </p:nvSpPr>
        <p:spPr>
          <a:xfrm>
            <a:off x="838200" y="6356350"/>
            <a:ext cx="2743200" cy="365125"/>
          </a:xfrm>
          <a:prstGeom prst="rect">
            <a:avLst/>
          </a:prstGeom>
        </p:spPr>
        <p:txBody>
          <a:bodyPr/>
          <a:lstStyle/>
          <a:p>
            <a:fld id="{C8C39B41-D8B5-4052-B551-9B5525EAA8B6}" type="datetimeFigureOut">
              <a:rPr lang="en-US" smtClean="0"/>
              <a:t>5/4/2025</a:t>
            </a:fld>
            <a:endParaRPr lang="en-US" dirty="0"/>
          </a:p>
        </p:txBody>
      </p:sp>
      <p:sp>
        <p:nvSpPr>
          <p:cNvPr id="4" name="Alt Bilgi Yer Tutucusu 3">
            <a:extLst>
              <a:ext uri="{FF2B5EF4-FFF2-40B4-BE49-F238E27FC236}">
                <a16:creationId xmlns:a16="http://schemas.microsoft.com/office/drawing/2014/main" id="{F5506CFF-596F-D276-ECE6-9839E8E3C07A}"/>
              </a:ext>
            </a:extLst>
          </p:cNvPr>
          <p:cNvSpPr>
            <a:spLocks noGrp="1"/>
          </p:cNvSpPr>
          <p:nvPr>
            <p:ph type="ftr" sz="quarter" idx="11"/>
          </p:nvPr>
        </p:nvSpPr>
        <p:spPr>
          <a:xfrm>
            <a:off x="4038600" y="6356350"/>
            <a:ext cx="4114800" cy="365125"/>
          </a:xfrm>
          <a:prstGeom prst="rect">
            <a:avLst/>
          </a:prstGeom>
        </p:spPr>
        <p:txBody>
          <a:bodyPr/>
          <a:lstStyle/>
          <a:p>
            <a:pPr rtl="0"/>
            <a:r>
              <a:rPr lang="tr-TR"/>
              <a:t>Alt bilgi ekleme</a:t>
            </a:r>
            <a:endParaRPr lang="tr-TR" dirty="0"/>
          </a:p>
        </p:txBody>
      </p:sp>
      <p:sp>
        <p:nvSpPr>
          <p:cNvPr id="5" name="Slayt Numarası Yer Tutucusu 4">
            <a:extLst>
              <a:ext uri="{FF2B5EF4-FFF2-40B4-BE49-F238E27FC236}">
                <a16:creationId xmlns:a16="http://schemas.microsoft.com/office/drawing/2014/main" id="{BF71015C-4C51-2EB4-B4D8-D6B26F345C68}"/>
              </a:ext>
            </a:extLst>
          </p:cNvPr>
          <p:cNvSpPr>
            <a:spLocks noGrp="1"/>
          </p:cNvSpPr>
          <p:nvPr>
            <p:ph type="sldNum" sz="quarter" idx="12"/>
          </p:nvPr>
        </p:nvSpPr>
        <p:spPr/>
        <p:txBody>
          <a:bodyPr/>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138490462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AD27694C-5F25-A446-61F6-D896110676C1}"/>
              </a:ext>
            </a:extLst>
          </p:cNvPr>
          <p:cNvSpPr>
            <a:spLocks noGrp="1"/>
          </p:cNvSpPr>
          <p:nvPr>
            <p:ph type="dt" sz="half" idx="10"/>
          </p:nvPr>
        </p:nvSpPr>
        <p:spPr>
          <a:xfrm>
            <a:off x="838200" y="6356350"/>
            <a:ext cx="2743200" cy="365125"/>
          </a:xfrm>
          <a:prstGeom prst="rect">
            <a:avLst/>
          </a:prstGeom>
        </p:spPr>
        <p:txBody>
          <a:bodyPr/>
          <a:lstStyle/>
          <a:p>
            <a:fld id="{4D94136C-8742-45B2-AF27-D93DF72833A9}" type="datetimeFigureOut">
              <a:rPr lang="en-US" smtClean="0"/>
              <a:t>5/4/2025</a:t>
            </a:fld>
            <a:endParaRPr lang="en-US" dirty="0"/>
          </a:p>
        </p:txBody>
      </p:sp>
      <p:sp>
        <p:nvSpPr>
          <p:cNvPr id="3" name="Alt Bilgi Yer Tutucusu 2">
            <a:extLst>
              <a:ext uri="{FF2B5EF4-FFF2-40B4-BE49-F238E27FC236}">
                <a16:creationId xmlns:a16="http://schemas.microsoft.com/office/drawing/2014/main" id="{6C88EC38-37F6-7CE9-9D6B-0621345A3690}"/>
              </a:ext>
            </a:extLst>
          </p:cNvPr>
          <p:cNvSpPr>
            <a:spLocks noGrp="1"/>
          </p:cNvSpPr>
          <p:nvPr>
            <p:ph type="ftr" sz="quarter" idx="11"/>
          </p:nvPr>
        </p:nvSpPr>
        <p:spPr>
          <a:xfrm>
            <a:off x="4038600" y="6356350"/>
            <a:ext cx="4114800" cy="365125"/>
          </a:xfrm>
          <a:prstGeom prst="rect">
            <a:avLst/>
          </a:prstGeom>
        </p:spPr>
        <p:txBody>
          <a:bodyPr/>
          <a:lstStyle/>
          <a:p>
            <a:pPr rtl="0"/>
            <a:r>
              <a:rPr lang="tr-TR"/>
              <a:t>Alt bilgi ekleme</a:t>
            </a:r>
            <a:endParaRPr lang="tr-TR" dirty="0"/>
          </a:p>
        </p:txBody>
      </p:sp>
      <p:sp>
        <p:nvSpPr>
          <p:cNvPr id="4" name="Slayt Numarası Yer Tutucusu 3">
            <a:extLst>
              <a:ext uri="{FF2B5EF4-FFF2-40B4-BE49-F238E27FC236}">
                <a16:creationId xmlns:a16="http://schemas.microsoft.com/office/drawing/2014/main" id="{DB1498B3-6859-478F-0528-781AB69B54C0}"/>
              </a:ext>
            </a:extLst>
          </p:cNvPr>
          <p:cNvSpPr>
            <a:spLocks noGrp="1"/>
          </p:cNvSpPr>
          <p:nvPr>
            <p:ph type="sldNum" sz="quarter" idx="12"/>
          </p:nvPr>
        </p:nvSpPr>
        <p:spPr/>
        <p:txBody>
          <a:bodyPr/>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216946341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2398A6-BA7B-945B-A39C-021FDC82CB0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D9FF7D2-969D-5CA3-AE38-B0EF1B374F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763E0ED-3FC6-A21F-0792-6357ADBEE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7072B7F1-DA5D-B65F-EA52-56AC0091B3B0}"/>
              </a:ext>
            </a:extLst>
          </p:cNvPr>
          <p:cNvSpPr>
            <a:spLocks noGrp="1"/>
          </p:cNvSpPr>
          <p:nvPr>
            <p:ph type="dt" sz="half" idx="10"/>
          </p:nvPr>
        </p:nvSpPr>
        <p:spPr>
          <a:xfrm>
            <a:off x="838200" y="6356350"/>
            <a:ext cx="2743200" cy="365125"/>
          </a:xfrm>
          <a:prstGeom prst="rect">
            <a:avLst/>
          </a:prstGeom>
        </p:spPr>
        <p:txBody>
          <a:bodyPr/>
          <a:lstStyle/>
          <a:p>
            <a:fld id="{32ABBEA6-7C60-4B02-AE87-00D78D8422AF}" type="datetimeFigureOut">
              <a:rPr lang="en-US" smtClean="0"/>
              <a:t>5/4/2025</a:t>
            </a:fld>
            <a:endParaRPr lang="en-US" dirty="0"/>
          </a:p>
        </p:txBody>
      </p:sp>
      <p:sp>
        <p:nvSpPr>
          <p:cNvPr id="6" name="Alt Bilgi Yer Tutucusu 5">
            <a:extLst>
              <a:ext uri="{FF2B5EF4-FFF2-40B4-BE49-F238E27FC236}">
                <a16:creationId xmlns:a16="http://schemas.microsoft.com/office/drawing/2014/main" id="{5F8A5DAE-C28B-E3E7-AF41-5E9274A3F4F9}"/>
              </a:ext>
            </a:extLst>
          </p:cNvPr>
          <p:cNvSpPr>
            <a:spLocks noGrp="1"/>
          </p:cNvSpPr>
          <p:nvPr>
            <p:ph type="ftr" sz="quarter" idx="11"/>
          </p:nvPr>
        </p:nvSpPr>
        <p:spPr>
          <a:xfrm>
            <a:off x="4038600" y="6356350"/>
            <a:ext cx="4114800" cy="365125"/>
          </a:xfrm>
          <a:prstGeom prst="rect">
            <a:avLst/>
          </a:prstGeom>
        </p:spPr>
        <p:txBody>
          <a:bodyPr/>
          <a:lstStyle/>
          <a:p>
            <a:pPr rtl="0"/>
            <a:r>
              <a:rPr lang="tr-TR"/>
              <a:t>Alt bilgi ekleme</a:t>
            </a:r>
            <a:endParaRPr lang="tr-TR" dirty="0"/>
          </a:p>
        </p:txBody>
      </p:sp>
      <p:sp>
        <p:nvSpPr>
          <p:cNvPr id="7" name="Slayt Numarası Yer Tutucusu 6">
            <a:extLst>
              <a:ext uri="{FF2B5EF4-FFF2-40B4-BE49-F238E27FC236}">
                <a16:creationId xmlns:a16="http://schemas.microsoft.com/office/drawing/2014/main" id="{736D78AD-5A77-15F0-5872-F7A5FE43270B}"/>
              </a:ext>
            </a:extLst>
          </p:cNvPr>
          <p:cNvSpPr>
            <a:spLocks noGrp="1"/>
          </p:cNvSpPr>
          <p:nvPr>
            <p:ph type="sldNum" sz="quarter" idx="12"/>
          </p:nvPr>
        </p:nvSpPr>
        <p:spPr/>
        <p:txBody>
          <a:bodyPr/>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33035703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C9A191-A181-6FEE-95F4-5AE8397D1280}"/>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E71CB5AC-9382-5C00-C0BF-A00EEF5455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33E750C-FAF8-97B0-AF1D-0610FC9B6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BF1600F-7AEC-263D-00AE-8895DC6E4967}"/>
              </a:ext>
            </a:extLst>
          </p:cNvPr>
          <p:cNvSpPr>
            <a:spLocks noGrp="1"/>
          </p:cNvSpPr>
          <p:nvPr>
            <p:ph type="dt" sz="half" idx="10"/>
          </p:nvPr>
        </p:nvSpPr>
        <p:spPr>
          <a:xfrm>
            <a:off x="838200" y="6356350"/>
            <a:ext cx="2743200" cy="365125"/>
          </a:xfrm>
          <a:prstGeom prst="rect">
            <a:avLst/>
          </a:prstGeom>
        </p:spPr>
        <p:txBody>
          <a:bodyPr/>
          <a:lstStyle/>
          <a:p>
            <a:fld id="{C9CAD897-D46E-4AD2-BD9B-49DD3E640873}" type="datetimeFigureOut">
              <a:rPr lang="en-US" smtClean="0"/>
              <a:t>5/4/2025</a:t>
            </a:fld>
            <a:endParaRPr lang="en-US" dirty="0"/>
          </a:p>
        </p:txBody>
      </p:sp>
      <p:sp>
        <p:nvSpPr>
          <p:cNvPr id="6" name="Alt Bilgi Yer Tutucusu 5">
            <a:extLst>
              <a:ext uri="{FF2B5EF4-FFF2-40B4-BE49-F238E27FC236}">
                <a16:creationId xmlns:a16="http://schemas.microsoft.com/office/drawing/2014/main" id="{7A8D00B7-BD02-FFE4-B39C-9683E42CB130}"/>
              </a:ext>
            </a:extLst>
          </p:cNvPr>
          <p:cNvSpPr>
            <a:spLocks noGrp="1"/>
          </p:cNvSpPr>
          <p:nvPr>
            <p:ph type="ftr" sz="quarter" idx="11"/>
          </p:nvPr>
        </p:nvSpPr>
        <p:spPr>
          <a:xfrm>
            <a:off x="4038600" y="6356350"/>
            <a:ext cx="4114800" cy="365125"/>
          </a:xfrm>
          <a:prstGeom prst="rect">
            <a:avLst/>
          </a:prstGeom>
        </p:spPr>
        <p:txBody>
          <a:bodyPr/>
          <a:lstStyle/>
          <a:p>
            <a:pPr rtl="0"/>
            <a:r>
              <a:rPr lang="tr-TR"/>
              <a:t>Alt bilgi ekleme</a:t>
            </a:r>
            <a:endParaRPr lang="tr-TR" dirty="0"/>
          </a:p>
        </p:txBody>
      </p:sp>
      <p:sp>
        <p:nvSpPr>
          <p:cNvPr id="7" name="Slayt Numarası Yer Tutucusu 6">
            <a:extLst>
              <a:ext uri="{FF2B5EF4-FFF2-40B4-BE49-F238E27FC236}">
                <a16:creationId xmlns:a16="http://schemas.microsoft.com/office/drawing/2014/main" id="{FDBEB916-197F-3123-0DE4-6CD4F5B14652}"/>
              </a:ext>
            </a:extLst>
          </p:cNvPr>
          <p:cNvSpPr>
            <a:spLocks noGrp="1"/>
          </p:cNvSpPr>
          <p:nvPr>
            <p:ph type="sldNum" sz="quarter" idx="12"/>
          </p:nvPr>
        </p:nvSpPr>
        <p:spPr/>
        <p:txBody>
          <a:bodyPr/>
          <a:lstStyle/>
          <a:p>
            <a:pPr rtl="0"/>
            <a:fld id="{19B51A1E-902D-48AF-9020-955120F399B6}" type="slidenum">
              <a:rPr lang="tr-TR" smtClean="0"/>
              <a:pPr/>
              <a:t>‹#›</a:t>
            </a:fld>
            <a:endParaRPr lang="tr-TR" dirty="0"/>
          </a:p>
        </p:txBody>
      </p:sp>
    </p:spTree>
    <p:extLst>
      <p:ext uri="{BB962C8B-B14F-4D97-AF65-F5344CB8AC3E}">
        <p14:creationId xmlns:p14="http://schemas.microsoft.com/office/powerpoint/2010/main" val="368251987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956E1AE4-033F-D17E-0ABE-5C21BCEA6D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41A9E2AD-9B0E-4420-FF8B-328055C256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Slayt Numarası Yer Tutucusu 5">
            <a:extLst>
              <a:ext uri="{FF2B5EF4-FFF2-40B4-BE49-F238E27FC236}">
                <a16:creationId xmlns:a16="http://schemas.microsoft.com/office/drawing/2014/main" id="{131822D5-C92D-DAB5-35AF-74005FA70B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rtl="0"/>
            <a:fld id="{19B51A1E-902D-48AF-9020-955120F399B6}" type="slidenum">
              <a:rPr lang="tr-TR" smtClean="0"/>
              <a:pPr/>
              <a:t>‹#›</a:t>
            </a:fld>
            <a:endParaRPr lang="tr-TR" dirty="0"/>
          </a:p>
        </p:txBody>
      </p:sp>
      <p:sp>
        <p:nvSpPr>
          <p:cNvPr id="8" name="Dikdörtgen 7">
            <a:extLst>
              <a:ext uri="{FF2B5EF4-FFF2-40B4-BE49-F238E27FC236}">
                <a16:creationId xmlns:a16="http://schemas.microsoft.com/office/drawing/2014/main" id="{5D0BD685-FF01-B491-E799-885477411A95}"/>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1" name="Dikdörtgen 10">
            <a:extLst>
              <a:ext uri="{FF2B5EF4-FFF2-40B4-BE49-F238E27FC236}">
                <a16:creationId xmlns:a16="http://schemas.microsoft.com/office/drawing/2014/main" id="{BCB48B3A-C7EA-B98F-45C0-CCEA88F3BE2F}"/>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
        <p:nvSpPr>
          <p:cNvPr id="12" name="Dikdörtgen 11">
            <a:extLst>
              <a:ext uri="{FF2B5EF4-FFF2-40B4-BE49-F238E27FC236}">
                <a16:creationId xmlns:a16="http://schemas.microsoft.com/office/drawing/2014/main" id="{AFED897E-81D4-B455-81B2-5EEAB6E3A4DF}"/>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dirty="0"/>
          </a:p>
        </p:txBody>
      </p:sp>
    </p:spTree>
    <p:extLst>
      <p:ext uri="{BB962C8B-B14F-4D97-AF65-F5344CB8AC3E}">
        <p14:creationId xmlns:p14="http://schemas.microsoft.com/office/powerpoint/2010/main" val="266690914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7" r:id="rId16"/>
    <p:sldLayoutId id="2147483650" r:id="rId17"/>
    <p:sldLayoutId id="2147483652" r:id="rId18"/>
    <p:sldLayoutId id="2147483656" r:id="rId19"/>
    <p:sldLayoutId id="2147483657" r:id="rId2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Resim Yer Tutucusu 11">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a:srcRect l="2084" r="2084"/>
          <a:stretch/>
        </p:blipFill>
        <p:spPr/>
      </p:pic>
      <p:sp>
        <p:nvSpPr>
          <p:cNvPr id="3" name="Başlık 2">
            <a:extLst>
              <a:ext uri="{FF2B5EF4-FFF2-40B4-BE49-F238E27FC236}">
                <a16:creationId xmlns:a16="http://schemas.microsoft.com/office/drawing/2014/main" id="{200B3D2B-613A-41BE-987D-E6A1324B456D}"/>
              </a:ext>
            </a:extLst>
          </p:cNvPr>
          <p:cNvSpPr>
            <a:spLocks noGrp="1"/>
          </p:cNvSpPr>
          <p:nvPr>
            <p:ph type="ctrTitle"/>
          </p:nvPr>
        </p:nvSpPr>
        <p:spPr/>
        <p:txBody>
          <a:bodyPr tIns="252000" rtlCol="0">
            <a:normAutofit fontScale="90000"/>
          </a:bodyPr>
          <a:lstStyle/>
          <a:p>
            <a:pPr rtl="0"/>
            <a:r>
              <a:rPr lang="tr-TR" sz="6000" dirty="0"/>
              <a:t>YOL İŞARETİ TANIMA SİSTEMİ</a:t>
            </a:r>
          </a:p>
        </p:txBody>
      </p:sp>
      <p:sp>
        <p:nvSpPr>
          <p:cNvPr id="4" name="Alt Başlık 3">
            <a:extLst>
              <a:ext uri="{FF2B5EF4-FFF2-40B4-BE49-F238E27FC236}">
                <a16:creationId xmlns:a16="http://schemas.microsoft.com/office/drawing/2014/main" id="{4772945D-CA91-4CFE-8EB7-941C7618C994}"/>
              </a:ext>
            </a:extLst>
          </p:cNvPr>
          <p:cNvSpPr>
            <a:spLocks noGrp="1"/>
          </p:cNvSpPr>
          <p:nvPr>
            <p:ph type="subTitle" idx="1"/>
          </p:nvPr>
        </p:nvSpPr>
        <p:spPr>
          <a:xfrm>
            <a:off x="8742784" y="4072347"/>
            <a:ext cx="3449216" cy="1852591"/>
          </a:xfrm>
        </p:spPr>
        <p:txBody>
          <a:bodyPr rtlCol="0">
            <a:normAutofit/>
          </a:bodyPr>
          <a:lstStyle/>
          <a:p>
            <a:pPr algn="l" rtl="0"/>
            <a:r>
              <a:rPr lang="tr-TR" dirty="0"/>
              <a:t>EMİRCAN TURAN</a:t>
            </a:r>
          </a:p>
          <a:p>
            <a:pPr algn="l" rtl="0"/>
            <a:r>
              <a:rPr lang="tr-TR" dirty="0"/>
              <a:t>SAİT EREN BAŞAR</a:t>
            </a:r>
          </a:p>
          <a:p>
            <a:pPr algn="l" rtl="0"/>
            <a:r>
              <a:rPr lang="tr-TR" dirty="0"/>
              <a:t>BATUHAN BOZKURT</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B4AFD-035F-7876-8BDD-EACD321078E4}"/>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2BAD1606-AC06-3E50-16E8-5BD35930B36E}"/>
              </a:ext>
            </a:extLst>
          </p:cNvPr>
          <p:cNvSpPr>
            <a:spLocks noGrp="1"/>
          </p:cNvSpPr>
          <p:nvPr>
            <p:ph type="ctrTitle"/>
          </p:nvPr>
        </p:nvSpPr>
        <p:spPr>
          <a:xfrm>
            <a:off x="0" y="243325"/>
            <a:ext cx="6410131" cy="866290"/>
          </a:xfrm>
        </p:spPr>
        <p:txBody>
          <a:bodyPr tIns="180000" rtlCol="0"/>
          <a:lstStyle/>
          <a:p>
            <a:pPr algn="l" rtl="0"/>
            <a:r>
              <a:rPr lang="tr-TR" dirty="0"/>
              <a:t>VERİ SETİMİZ HAKKINDA</a:t>
            </a:r>
            <a:br>
              <a:rPr lang="tr-TR" sz="5400" dirty="0"/>
            </a:br>
            <a:endParaRPr lang="tr-TR" sz="5400" dirty="0"/>
          </a:p>
        </p:txBody>
      </p:sp>
      <p:sp>
        <p:nvSpPr>
          <p:cNvPr id="14" name="Metin Yer Tutucusu 13">
            <a:extLst>
              <a:ext uri="{FF2B5EF4-FFF2-40B4-BE49-F238E27FC236}">
                <a16:creationId xmlns:a16="http://schemas.microsoft.com/office/drawing/2014/main" id="{71892278-795B-B885-574D-F242BCB659C9}"/>
              </a:ext>
            </a:extLst>
          </p:cNvPr>
          <p:cNvSpPr>
            <a:spLocks noGrp="1"/>
          </p:cNvSpPr>
          <p:nvPr>
            <p:ph type="body" sz="quarter" idx="13"/>
          </p:nvPr>
        </p:nvSpPr>
        <p:spPr>
          <a:xfrm>
            <a:off x="-1" y="1352940"/>
            <a:ext cx="9780587" cy="5018412"/>
          </a:xfrm>
        </p:spPr>
        <p:txBody>
          <a:bodyPr rtlCol="0">
            <a:noAutofit/>
          </a:bodyPr>
          <a:lstStyle/>
          <a:p>
            <a:pPr algn="l"/>
            <a:r>
              <a:rPr lang="tr-TR" sz="2200" dirty="0"/>
              <a:t>Bu proje kapsamında, </a:t>
            </a:r>
            <a:r>
              <a:rPr lang="tr-TR" sz="2200" dirty="0" err="1"/>
              <a:t>Kaggle</a:t>
            </a:r>
            <a:r>
              <a:rPr lang="tr-TR" sz="2200" dirty="0"/>
              <a:t> platformunda </a:t>
            </a:r>
            <a:r>
              <a:rPr lang="tr-TR" sz="2200" dirty="0" err="1"/>
              <a:t>pkdarabi</a:t>
            </a:r>
            <a:r>
              <a:rPr lang="tr-TR" sz="2200" dirty="0"/>
              <a:t> kullanıcı adıyla paylaşılan </a:t>
            </a:r>
            <a:r>
              <a:rPr lang="tr-TR" sz="2200" dirty="0" err="1"/>
              <a:t>Traffic</a:t>
            </a:r>
            <a:r>
              <a:rPr lang="tr-TR" sz="2200" dirty="0"/>
              <a:t> </a:t>
            </a:r>
            <a:r>
              <a:rPr lang="tr-TR" sz="2200" dirty="0" err="1"/>
              <a:t>Signs</a:t>
            </a:r>
            <a:r>
              <a:rPr lang="tr-TR" sz="2200" dirty="0"/>
              <a:t> </a:t>
            </a:r>
            <a:r>
              <a:rPr lang="tr-TR" sz="2200" dirty="0" err="1"/>
              <a:t>Detection</a:t>
            </a:r>
            <a:r>
              <a:rPr lang="tr-TR" sz="2200" dirty="0"/>
              <a:t> veri seti kullanılmıştır.</a:t>
            </a:r>
          </a:p>
          <a:p>
            <a:pPr marL="342900" indent="-342900" algn="l">
              <a:buFont typeface="Arial" panose="020B0604020202020204" pitchFamily="34" charset="0"/>
              <a:buChar char="•"/>
            </a:pPr>
            <a:r>
              <a:rPr lang="tr-TR" sz="2200" b="1" dirty="0"/>
              <a:t>Veri Setinin Özellikleri</a:t>
            </a:r>
            <a:r>
              <a:rPr lang="tr-TR" sz="2200" dirty="0"/>
              <a:t>: Toplam Görüntü Sayısı: 4.969 adet trafik levhası içeren görüntü bulunmaktadır.</a:t>
            </a:r>
          </a:p>
          <a:p>
            <a:pPr marL="342900" indent="-342900" algn="l">
              <a:buFont typeface="Arial" panose="020B0604020202020204" pitchFamily="34" charset="0"/>
              <a:buChar char="•"/>
            </a:pPr>
            <a:r>
              <a:rPr lang="tr-TR" sz="2200" b="1" dirty="0"/>
              <a:t>Veri Bölünmesi</a:t>
            </a:r>
            <a:r>
              <a:rPr lang="tr-TR" sz="2200" dirty="0"/>
              <a:t>: Veri seti, eğitim (</a:t>
            </a:r>
            <a:r>
              <a:rPr lang="tr-TR" sz="2200" dirty="0" err="1"/>
              <a:t>train</a:t>
            </a:r>
            <a:r>
              <a:rPr lang="tr-TR" sz="2200" dirty="0"/>
              <a:t>), doğrulama (</a:t>
            </a:r>
            <a:r>
              <a:rPr lang="tr-TR" sz="2200" dirty="0" err="1"/>
              <a:t>validation</a:t>
            </a:r>
            <a:r>
              <a:rPr lang="tr-TR" sz="2200" dirty="0"/>
              <a:t>) ve test (test) olmak üzere üç ayrı klasöre ayrılmıştır.</a:t>
            </a:r>
          </a:p>
          <a:p>
            <a:pPr marL="342900" indent="-342900" algn="l">
              <a:buFont typeface="Arial" panose="020B0604020202020204" pitchFamily="34" charset="0"/>
              <a:buChar char="•"/>
            </a:pPr>
            <a:r>
              <a:rPr lang="tr-TR" sz="2200" b="1" dirty="0"/>
              <a:t>Etiketleme Formatı</a:t>
            </a:r>
            <a:r>
              <a:rPr lang="tr-TR" sz="2200" dirty="0"/>
              <a:t>: Görüntüler, YOLO formatında etiketlenmiştir. Her bir görüntüye karşılık gelen .txt dosyaları, nesnelerin sınıfı ve konum bilgilerini içermektedir.</a:t>
            </a:r>
          </a:p>
          <a:p>
            <a:pPr marL="342900" indent="-342900" algn="l">
              <a:buFont typeface="Arial" panose="020B0604020202020204" pitchFamily="34" charset="0"/>
              <a:buChar char="•"/>
            </a:pPr>
            <a:r>
              <a:rPr lang="tr-TR" sz="2200" b="1" dirty="0"/>
              <a:t>Çeşitlilik:</a:t>
            </a:r>
            <a:r>
              <a:rPr lang="tr-TR" sz="2200" dirty="0"/>
              <a:t> Veri seti, farklı açılardan ve ışık koşullarında çekilmiş çeşitli trafik levhası görüntülerini içermektedir. Bu çeşitlilik, modelin gerçek dünya senaryolarında daha başarılı olmasına katkı sağlar.</a:t>
            </a:r>
          </a:p>
        </p:txBody>
      </p:sp>
    </p:spTree>
    <p:extLst>
      <p:ext uri="{BB962C8B-B14F-4D97-AF65-F5344CB8AC3E}">
        <p14:creationId xmlns:p14="http://schemas.microsoft.com/office/powerpoint/2010/main" val="404352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D20D4-7081-0AAD-C224-4CDC2776B9C4}"/>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C5E4BB94-39E0-65B1-8C63-F06914A1306C}"/>
              </a:ext>
            </a:extLst>
          </p:cNvPr>
          <p:cNvSpPr>
            <a:spLocks noGrp="1"/>
          </p:cNvSpPr>
          <p:nvPr>
            <p:ph type="ctrTitle"/>
          </p:nvPr>
        </p:nvSpPr>
        <p:spPr>
          <a:xfrm>
            <a:off x="-1" y="243325"/>
            <a:ext cx="7548465" cy="866290"/>
          </a:xfrm>
        </p:spPr>
        <p:txBody>
          <a:bodyPr tIns="180000" rtlCol="0"/>
          <a:lstStyle/>
          <a:p>
            <a:pPr algn="l" rtl="0"/>
            <a:r>
              <a:rPr lang="tr-TR" dirty="0"/>
              <a:t>VERİ SETİ HAZIRLAMA SÜRECİ</a:t>
            </a:r>
            <a:br>
              <a:rPr lang="tr-TR" sz="5400" dirty="0"/>
            </a:br>
            <a:endParaRPr lang="tr-TR" sz="5400" dirty="0"/>
          </a:p>
        </p:txBody>
      </p:sp>
      <p:sp>
        <p:nvSpPr>
          <p:cNvPr id="14" name="Metin Yer Tutucusu 13">
            <a:extLst>
              <a:ext uri="{FF2B5EF4-FFF2-40B4-BE49-F238E27FC236}">
                <a16:creationId xmlns:a16="http://schemas.microsoft.com/office/drawing/2014/main" id="{DD0A8CC7-09EA-01C4-F6B2-F76BF9DE434A}"/>
              </a:ext>
            </a:extLst>
          </p:cNvPr>
          <p:cNvSpPr>
            <a:spLocks noGrp="1"/>
          </p:cNvSpPr>
          <p:nvPr>
            <p:ph type="body" sz="quarter" idx="13"/>
          </p:nvPr>
        </p:nvSpPr>
        <p:spPr>
          <a:xfrm>
            <a:off x="0" y="1658696"/>
            <a:ext cx="9445451" cy="3540607"/>
          </a:xfrm>
        </p:spPr>
        <p:txBody>
          <a:bodyPr rtlCol="0">
            <a:noAutofit/>
          </a:bodyPr>
          <a:lstStyle/>
          <a:p>
            <a:pPr marL="342900" indent="-342900" algn="l">
              <a:buFont typeface="Arial" panose="020B0604020202020204" pitchFamily="34" charset="0"/>
              <a:buChar char="•"/>
            </a:pPr>
            <a:r>
              <a:rPr lang="tr-TR" sz="2200" dirty="0"/>
              <a:t>Etiket formatları kontrol edilmiş, yanlış veya eksik veriler düzenlenmiştir.</a:t>
            </a:r>
          </a:p>
          <a:p>
            <a:pPr marL="342900" indent="-342900" algn="l">
              <a:buFont typeface="Arial" panose="020B0604020202020204" pitchFamily="34" charset="0"/>
              <a:buChar char="•"/>
            </a:pPr>
            <a:r>
              <a:rPr lang="tr-TR" sz="2200" dirty="0"/>
              <a:t>Bozuk veya eksik görüntüler tespit edilerek veri setinden çıkarılmıştır.</a:t>
            </a:r>
          </a:p>
          <a:p>
            <a:pPr marL="342900" indent="-342900" algn="l">
              <a:buFont typeface="Arial" panose="020B0604020202020204" pitchFamily="34" charset="0"/>
              <a:buChar char="•"/>
            </a:pPr>
            <a:r>
              <a:rPr lang="tr-TR" sz="2200" dirty="0"/>
              <a:t>Görseller </a:t>
            </a:r>
            <a:r>
              <a:rPr lang="tr-TR" sz="2200" dirty="0" err="1"/>
              <a:t>images</a:t>
            </a:r>
            <a:r>
              <a:rPr lang="tr-TR" sz="2200" dirty="0"/>
              <a:t>/ klasöründe, etiketler ise </a:t>
            </a:r>
            <a:r>
              <a:rPr lang="tr-TR" sz="2200" dirty="0" err="1"/>
              <a:t>labels</a:t>
            </a:r>
            <a:r>
              <a:rPr lang="tr-TR" sz="2200" dirty="0"/>
              <a:t>/ klasöründe tutulmuştur.</a:t>
            </a:r>
          </a:p>
          <a:p>
            <a:pPr marL="342900" indent="-342900" algn="l">
              <a:buFont typeface="Arial" panose="020B0604020202020204" pitchFamily="34" charset="0"/>
              <a:buChar char="•"/>
            </a:pPr>
            <a:r>
              <a:rPr lang="tr-TR" sz="2200" dirty="0" err="1"/>
              <a:t>data.yaml</a:t>
            </a:r>
            <a:r>
              <a:rPr lang="tr-TR" sz="2200" dirty="0"/>
              <a:t> dosyası ile sınıf isimleri ve veri yolları belirtilerek YOLOv8 eğitimine uygun hale getirilmiştir.</a:t>
            </a:r>
          </a:p>
          <a:p>
            <a:pPr marL="342900" indent="-342900" algn="l">
              <a:buFont typeface="Arial" panose="020B0604020202020204" pitchFamily="34" charset="0"/>
              <a:buChar char="•"/>
            </a:pPr>
            <a:r>
              <a:rPr lang="tr-TR" sz="2200" dirty="0"/>
              <a:t>Görsellerin boyutları ve konum bilgileri normalize edilerek modele uygun hale getirilmiştir.</a:t>
            </a:r>
          </a:p>
        </p:txBody>
      </p:sp>
    </p:spTree>
    <p:extLst>
      <p:ext uri="{BB962C8B-B14F-4D97-AF65-F5344CB8AC3E}">
        <p14:creationId xmlns:p14="http://schemas.microsoft.com/office/powerpoint/2010/main" val="1794337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ABE40-C817-FD8C-6937-532DF200D96F}"/>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89DE3CBD-62BE-BF32-FC2C-6DAF70EC0F53}"/>
              </a:ext>
            </a:extLst>
          </p:cNvPr>
          <p:cNvSpPr>
            <a:spLocks noGrp="1"/>
          </p:cNvSpPr>
          <p:nvPr>
            <p:ph type="ctrTitle"/>
          </p:nvPr>
        </p:nvSpPr>
        <p:spPr>
          <a:xfrm>
            <a:off x="-1" y="243325"/>
            <a:ext cx="4236099" cy="866290"/>
          </a:xfrm>
        </p:spPr>
        <p:txBody>
          <a:bodyPr tIns="180000" rtlCol="0"/>
          <a:lstStyle/>
          <a:p>
            <a:pPr algn="l" rtl="0"/>
            <a:r>
              <a:rPr lang="tr-TR" dirty="0"/>
              <a:t>MODEL EĞİTİMİ</a:t>
            </a:r>
            <a:br>
              <a:rPr lang="tr-TR" sz="5400" dirty="0"/>
            </a:br>
            <a:endParaRPr lang="tr-TR" sz="5400" dirty="0"/>
          </a:p>
        </p:txBody>
      </p:sp>
      <p:sp>
        <p:nvSpPr>
          <p:cNvPr id="14" name="Metin Yer Tutucusu 13">
            <a:extLst>
              <a:ext uri="{FF2B5EF4-FFF2-40B4-BE49-F238E27FC236}">
                <a16:creationId xmlns:a16="http://schemas.microsoft.com/office/drawing/2014/main" id="{91AF378E-8667-B916-B8E6-F365BACEAA50}"/>
              </a:ext>
            </a:extLst>
          </p:cNvPr>
          <p:cNvSpPr>
            <a:spLocks noGrp="1"/>
          </p:cNvSpPr>
          <p:nvPr>
            <p:ph type="body" sz="quarter" idx="13"/>
          </p:nvPr>
        </p:nvSpPr>
        <p:spPr>
          <a:xfrm>
            <a:off x="0" y="1352940"/>
            <a:ext cx="11353800" cy="5003410"/>
          </a:xfrm>
        </p:spPr>
        <p:txBody>
          <a:bodyPr rtlCol="0">
            <a:noAutofit/>
          </a:bodyPr>
          <a:lstStyle/>
          <a:p>
            <a:pPr marL="457200" indent="-457200" algn="l">
              <a:buFont typeface="+mj-lt"/>
              <a:buAutoNum type="arabicPeriod"/>
            </a:pPr>
            <a:r>
              <a:rPr lang="tr-TR" sz="2000" b="1" dirty="0"/>
              <a:t>Hazırlık</a:t>
            </a:r>
            <a:r>
              <a:rPr lang="tr-TR" sz="2000" dirty="0"/>
              <a:t>:</a:t>
            </a:r>
          </a:p>
          <a:p>
            <a:pPr marL="723900" lvl="1" indent="-457200" algn="l">
              <a:buFont typeface="Arial" panose="020B0604020202020204" pitchFamily="34" charset="0"/>
              <a:buChar char="•"/>
            </a:pPr>
            <a:r>
              <a:rPr lang="tr-TR" sz="2000" dirty="0" err="1"/>
              <a:t>data.yaml</a:t>
            </a:r>
            <a:r>
              <a:rPr lang="tr-TR" sz="2000" dirty="0"/>
              <a:t> dosyasında veri yolları (</a:t>
            </a:r>
            <a:r>
              <a:rPr lang="tr-TR" sz="2000" dirty="0" err="1"/>
              <a:t>train</a:t>
            </a:r>
            <a:r>
              <a:rPr lang="tr-TR" sz="2000" dirty="0"/>
              <a:t>, </a:t>
            </a:r>
            <a:r>
              <a:rPr lang="tr-TR" sz="2000" dirty="0" err="1"/>
              <a:t>val</a:t>
            </a:r>
            <a:r>
              <a:rPr lang="tr-TR" sz="2000" dirty="0"/>
              <a:t>) ve sınıf isimleri tanımlandı.</a:t>
            </a:r>
          </a:p>
          <a:p>
            <a:pPr marL="723900" lvl="1" indent="-457200" algn="l">
              <a:buFont typeface="Arial" panose="020B0604020202020204" pitchFamily="34" charset="0"/>
              <a:buChar char="•"/>
            </a:pPr>
            <a:r>
              <a:rPr lang="tr-TR" sz="2000" dirty="0"/>
              <a:t>Model ağırlığı olarak önceden eğitilmiş yolov8n.pt dosyası kullanıldı.</a:t>
            </a:r>
          </a:p>
          <a:p>
            <a:pPr marL="457200" indent="-457200" algn="l">
              <a:buFont typeface="+mj-lt"/>
              <a:buAutoNum type="arabicPeriod"/>
            </a:pPr>
            <a:r>
              <a:rPr lang="tr-TR" sz="2000" b="1" dirty="0"/>
              <a:t>Model Eğitimi</a:t>
            </a:r>
            <a:r>
              <a:rPr lang="tr-TR" sz="2000" dirty="0"/>
              <a:t>:</a:t>
            </a:r>
          </a:p>
          <a:p>
            <a:pPr marL="723900" lvl="1" indent="-457200" algn="l">
              <a:buFont typeface="Arial" panose="020B0604020202020204" pitchFamily="34" charset="0"/>
              <a:buChar char="•"/>
            </a:pPr>
            <a:r>
              <a:rPr lang="tr-TR" sz="2000" dirty="0"/>
              <a:t>Eğitim süreci boyunca </a:t>
            </a:r>
            <a:r>
              <a:rPr lang="tr-TR" sz="2000" dirty="0" err="1"/>
              <a:t>batch</a:t>
            </a:r>
            <a:r>
              <a:rPr lang="tr-TR" sz="2000" dirty="0"/>
              <a:t> size, </a:t>
            </a:r>
            <a:r>
              <a:rPr lang="tr-TR" sz="2000" dirty="0" err="1"/>
              <a:t>epoch</a:t>
            </a:r>
            <a:r>
              <a:rPr lang="tr-TR" sz="2000" dirty="0"/>
              <a:t> sayısı ve </a:t>
            </a:r>
            <a:r>
              <a:rPr lang="tr-TR" sz="2000" dirty="0" err="1"/>
              <a:t>image</a:t>
            </a:r>
            <a:r>
              <a:rPr lang="tr-TR" sz="2000" dirty="0"/>
              <a:t> size gibi </a:t>
            </a:r>
            <a:r>
              <a:rPr lang="tr-TR" sz="2000" dirty="0" err="1"/>
              <a:t>hiperparametreler</a:t>
            </a:r>
            <a:r>
              <a:rPr lang="tr-TR" sz="2000" dirty="0"/>
              <a:t> ayarlandı.</a:t>
            </a:r>
          </a:p>
          <a:p>
            <a:pPr marL="723900" lvl="1" indent="-457200" algn="l">
              <a:buFont typeface="Arial" panose="020B0604020202020204" pitchFamily="34" charset="0"/>
              <a:buChar char="•"/>
            </a:pPr>
            <a:r>
              <a:rPr lang="tr-TR" sz="2000" dirty="0" err="1"/>
              <a:t>yolo</a:t>
            </a:r>
            <a:r>
              <a:rPr lang="tr-TR" sz="2000" dirty="0"/>
              <a:t> </a:t>
            </a:r>
            <a:r>
              <a:rPr lang="tr-TR" sz="2000" dirty="0" err="1"/>
              <a:t>task</a:t>
            </a:r>
            <a:r>
              <a:rPr lang="tr-TR" sz="2000" dirty="0"/>
              <a:t>=</a:t>
            </a:r>
            <a:r>
              <a:rPr lang="tr-TR" sz="2000" dirty="0" err="1"/>
              <a:t>detect</a:t>
            </a:r>
            <a:r>
              <a:rPr lang="tr-TR" sz="2000" dirty="0"/>
              <a:t> , </a:t>
            </a:r>
            <a:r>
              <a:rPr lang="tr-TR" sz="2000" dirty="0" err="1"/>
              <a:t>mode</a:t>
            </a:r>
            <a:r>
              <a:rPr lang="tr-TR" sz="2000" dirty="0"/>
              <a:t>=</a:t>
            </a:r>
            <a:r>
              <a:rPr lang="tr-TR" sz="2000" dirty="0" err="1"/>
              <a:t>train</a:t>
            </a:r>
            <a:r>
              <a:rPr lang="tr-TR" sz="2000" dirty="0"/>
              <a:t> komutu ile model eğitilmeye başlandı.</a:t>
            </a:r>
          </a:p>
          <a:p>
            <a:pPr marL="457200" indent="-457200" algn="l">
              <a:buFont typeface="+mj-lt"/>
              <a:buAutoNum type="arabicPeriod"/>
            </a:pPr>
            <a:r>
              <a:rPr lang="tr-TR" sz="2000" b="1" dirty="0"/>
              <a:t>Doğrulama (</a:t>
            </a:r>
            <a:r>
              <a:rPr lang="tr-TR" sz="2000" b="1" dirty="0" err="1"/>
              <a:t>Validation</a:t>
            </a:r>
            <a:r>
              <a:rPr lang="tr-TR" sz="2000" dirty="0"/>
              <a:t>):</a:t>
            </a:r>
          </a:p>
          <a:p>
            <a:pPr marL="723900" lvl="1" indent="-457200" algn="l">
              <a:buFont typeface="Arial" panose="020B0604020202020204" pitchFamily="34" charset="0"/>
              <a:buChar char="•"/>
            </a:pPr>
            <a:r>
              <a:rPr lang="tr-TR" sz="2000" dirty="0"/>
              <a:t>Eğitim sırasında her </a:t>
            </a:r>
            <a:r>
              <a:rPr lang="tr-TR" sz="2000" dirty="0" err="1"/>
              <a:t>epoch</a:t>
            </a:r>
            <a:r>
              <a:rPr lang="tr-TR" sz="2000" dirty="0"/>
              <a:t> sonunda model doğrulama verisi üzerinde test edilerek </a:t>
            </a:r>
            <a:r>
              <a:rPr lang="tr-TR" sz="2000" dirty="0" err="1"/>
              <a:t>loss</a:t>
            </a:r>
            <a:r>
              <a:rPr lang="tr-TR" sz="2000" dirty="0"/>
              <a:t> değerleri, </a:t>
            </a:r>
            <a:r>
              <a:rPr lang="tr-TR" sz="2000" dirty="0" err="1"/>
              <a:t>mAP</a:t>
            </a:r>
            <a:r>
              <a:rPr lang="tr-TR" sz="2000" dirty="0"/>
              <a:t> (</a:t>
            </a:r>
            <a:r>
              <a:rPr lang="tr-TR" sz="2000" dirty="0" err="1"/>
              <a:t>mean</a:t>
            </a:r>
            <a:r>
              <a:rPr lang="tr-TR" sz="2000" dirty="0"/>
              <a:t> </a:t>
            </a:r>
            <a:r>
              <a:rPr lang="tr-TR" sz="2000" dirty="0" err="1"/>
              <a:t>average</a:t>
            </a:r>
            <a:r>
              <a:rPr lang="tr-TR" sz="2000" dirty="0"/>
              <a:t> </a:t>
            </a:r>
            <a:r>
              <a:rPr lang="tr-TR" sz="2000" dirty="0" err="1"/>
              <a:t>precision</a:t>
            </a:r>
            <a:r>
              <a:rPr lang="tr-TR" sz="2000" dirty="0"/>
              <a:t>) gibi metrikler hesaplandı.</a:t>
            </a:r>
          </a:p>
          <a:p>
            <a:pPr marL="457200" indent="-457200" algn="l">
              <a:buFont typeface="+mj-lt"/>
              <a:buAutoNum type="arabicPeriod"/>
            </a:pPr>
            <a:r>
              <a:rPr lang="tr-TR" sz="2000" b="1" dirty="0"/>
              <a:t>Eğitim Sonrası</a:t>
            </a:r>
            <a:r>
              <a:rPr lang="tr-TR" sz="2000" dirty="0"/>
              <a:t>:</a:t>
            </a:r>
          </a:p>
          <a:p>
            <a:pPr marL="723900" lvl="1" indent="-457200" algn="l">
              <a:buFont typeface="Arial" panose="020B0604020202020204" pitchFamily="34" charset="0"/>
              <a:buChar char="•"/>
            </a:pPr>
            <a:r>
              <a:rPr lang="tr-TR" sz="2000" dirty="0"/>
              <a:t>En iyi sonuç veren model (best.pt) otomatik olarak kaydedildi.</a:t>
            </a:r>
          </a:p>
          <a:p>
            <a:pPr marL="723900" lvl="1" indent="-457200" algn="l">
              <a:buFont typeface="Arial" panose="020B0604020202020204" pitchFamily="34" charset="0"/>
              <a:buChar char="•"/>
            </a:pPr>
            <a:r>
              <a:rPr lang="tr-TR" sz="2000" dirty="0"/>
              <a:t>Eğitim performansı grafiklerle takip edildi (</a:t>
            </a:r>
            <a:r>
              <a:rPr lang="tr-TR" sz="2000" dirty="0" err="1"/>
              <a:t>precision</a:t>
            </a:r>
            <a:r>
              <a:rPr lang="tr-TR" sz="2000" dirty="0"/>
              <a:t>, </a:t>
            </a:r>
            <a:r>
              <a:rPr lang="tr-TR" sz="2000" dirty="0" err="1"/>
              <a:t>recall</a:t>
            </a:r>
            <a:r>
              <a:rPr lang="tr-TR" sz="2000" dirty="0"/>
              <a:t>, </a:t>
            </a:r>
            <a:r>
              <a:rPr lang="tr-TR" sz="2000" dirty="0" err="1"/>
              <a:t>mAP</a:t>
            </a:r>
            <a:r>
              <a:rPr lang="tr-TR" sz="2000" dirty="0"/>
              <a:t> eğrileri).</a:t>
            </a:r>
          </a:p>
        </p:txBody>
      </p:sp>
    </p:spTree>
    <p:extLst>
      <p:ext uri="{BB962C8B-B14F-4D97-AF65-F5344CB8AC3E}">
        <p14:creationId xmlns:p14="http://schemas.microsoft.com/office/powerpoint/2010/main" val="1000121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4CC92-356D-B13D-1223-36082E5BF2BC}"/>
            </a:ext>
          </a:extLst>
        </p:cNvPr>
        <p:cNvGrpSpPr/>
        <p:nvPr/>
      </p:nvGrpSpPr>
      <p:grpSpPr>
        <a:xfrm>
          <a:off x="0" y="0"/>
          <a:ext cx="0" cy="0"/>
          <a:chOff x="0" y="0"/>
          <a:chExt cx="0" cy="0"/>
        </a:xfrm>
      </p:grpSpPr>
      <p:pic>
        <p:nvPicPr>
          <p:cNvPr id="11" name="Resim Yer Tutucusu 10" descr="Üzerinde bilgisayar, telefon, kitap, vb. olan masa">
            <a:extLst>
              <a:ext uri="{FF2B5EF4-FFF2-40B4-BE49-F238E27FC236}">
                <a16:creationId xmlns:a16="http://schemas.microsoft.com/office/drawing/2014/main" id="{142B8F0C-0AD4-4576-C5B1-DC0E90FF2289}"/>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 r="6"/>
          <a:stretch>
            <a:fillRect/>
          </a:stretch>
        </p:blipFill>
        <p:spPr>
          <a:xfrm>
            <a:off x="2411412" y="0"/>
            <a:ext cx="9780588" cy="6371351"/>
          </a:xfrm>
        </p:spPr>
      </p:pic>
      <p:sp>
        <p:nvSpPr>
          <p:cNvPr id="3" name="Başlık 2">
            <a:extLst>
              <a:ext uri="{FF2B5EF4-FFF2-40B4-BE49-F238E27FC236}">
                <a16:creationId xmlns:a16="http://schemas.microsoft.com/office/drawing/2014/main" id="{B014EA8E-3F38-740F-6B93-D3502C108ABD}"/>
              </a:ext>
            </a:extLst>
          </p:cNvPr>
          <p:cNvSpPr>
            <a:spLocks noGrp="1"/>
          </p:cNvSpPr>
          <p:nvPr>
            <p:ph type="ctrTitle"/>
          </p:nvPr>
        </p:nvSpPr>
        <p:spPr>
          <a:xfrm>
            <a:off x="0" y="136526"/>
            <a:ext cx="6783355" cy="866290"/>
          </a:xfrm>
        </p:spPr>
        <p:txBody>
          <a:bodyPr tIns="180000" rtlCol="0"/>
          <a:lstStyle/>
          <a:p>
            <a:pPr algn="l" rtl="0"/>
            <a:r>
              <a:rPr lang="tr-TR" sz="4000" dirty="0"/>
              <a:t>SONUÇLAR VE DEĞERLENDİRME</a:t>
            </a:r>
            <a:br>
              <a:rPr lang="tr-TR" sz="5400" dirty="0"/>
            </a:br>
            <a:br>
              <a:rPr lang="tr-TR" sz="5400" dirty="0"/>
            </a:br>
            <a:endParaRPr lang="tr-TR" sz="5400" dirty="0"/>
          </a:p>
        </p:txBody>
      </p:sp>
      <p:sp>
        <p:nvSpPr>
          <p:cNvPr id="14" name="Metin Yer Tutucusu 13">
            <a:extLst>
              <a:ext uri="{FF2B5EF4-FFF2-40B4-BE49-F238E27FC236}">
                <a16:creationId xmlns:a16="http://schemas.microsoft.com/office/drawing/2014/main" id="{1A5685E9-75BF-3937-26FB-8598559D770F}"/>
              </a:ext>
            </a:extLst>
          </p:cNvPr>
          <p:cNvSpPr>
            <a:spLocks noGrp="1"/>
          </p:cNvSpPr>
          <p:nvPr>
            <p:ph type="body" sz="quarter" idx="13"/>
          </p:nvPr>
        </p:nvSpPr>
        <p:spPr>
          <a:xfrm>
            <a:off x="0" y="1139342"/>
            <a:ext cx="9780588" cy="5217008"/>
          </a:xfrm>
        </p:spPr>
        <p:txBody>
          <a:bodyPr rtlCol="0">
            <a:noAutofit/>
          </a:bodyPr>
          <a:lstStyle/>
          <a:p>
            <a:pPr marL="457200" indent="-457200" algn="l">
              <a:buFont typeface="Wingdings" panose="05000000000000000000" pitchFamily="2" charset="2"/>
              <a:buChar char="Ø"/>
            </a:pPr>
            <a:r>
              <a:rPr lang="tr-TR" sz="2000" b="1" dirty="0"/>
              <a:t>Elde Edilen Başarımlar</a:t>
            </a:r>
            <a:r>
              <a:rPr lang="tr-TR" sz="2000" dirty="0"/>
              <a:t>:</a:t>
            </a:r>
          </a:p>
          <a:p>
            <a:pPr marL="723900" lvl="1" indent="-457200" algn="l">
              <a:buFont typeface="Arial" panose="020B0604020202020204" pitchFamily="34" charset="0"/>
              <a:buChar char="•"/>
            </a:pPr>
            <a:r>
              <a:rPr lang="tr-TR" sz="2000" dirty="0"/>
              <a:t>Model, test verisi üzerinde yüksek doğrulukla tespit ve sınıflandırma yapmıştır.</a:t>
            </a:r>
          </a:p>
          <a:p>
            <a:pPr marL="723900" lvl="1" indent="-457200" algn="l">
              <a:buFont typeface="Arial" panose="020B0604020202020204" pitchFamily="34" charset="0"/>
              <a:buChar char="•"/>
            </a:pPr>
            <a:r>
              <a:rPr lang="tr-TR" sz="2000" dirty="0"/>
              <a:t>Gerçek zamanlı çalışabilme yeteneği sayesinde pratik uygulamalara uygundur.</a:t>
            </a:r>
          </a:p>
          <a:p>
            <a:pPr marL="723900" lvl="1" indent="-457200" algn="l">
              <a:buFont typeface="Arial" panose="020B0604020202020204" pitchFamily="34" charset="0"/>
              <a:buChar char="•"/>
            </a:pPr>
            <a:r>
              <a:rPr lang="tr-TR" sz="2000" dirty="0" err="1"/>
              <a:t>mAP</a:t>
            </a:r>
            <a:r>
              <a:rPr lang="tr-TR" sz="2000" dirty="0"/>
              <a:t> (</a:t>
            </a:r>
            <a:r>
              <a:rPr lang="tr-TR" sz="2000" dirty="0" err="1"/>
              <a:t>mean</a:t>
            </a:r>
            <a:r>
              <a:rPr lang="tr-TR" sz="2000" dirty="0"/>
              <a:t> </a:t>
            </a:r>
            <a:r>
              <a:rPr lang="tr-TR" sz="2000" dirty="0" err="1"/>
              <a:t>Average</a:t>
            </a:r>
            <a:r>
              <a:rPr lang="tr-TR" sz="2000" dirty="0"/>
              <a:t> Precision), </a:t>
            </a:r>
            <a:r>
              <a:rPr lang="tr-TR" sz="2000" dirty="0" err="1"/>
              <a:t>precision</a:t>
            </a:r>
            <a:r>
              <a:rPr lang="tr-TR" sz="2000" dirty="0"/>
              <a:t> ve </a:t>
            </a:r>
            <a:r>
              <a:rPr lang="tr-TR" sz="2000" dirty="0" err="1"/>
              <a:t>recall</a:t>
            </a:r>
            <a:r>
              <a:rPr lang="tr-TR" sz="2000" dirty="0"/>
              <a:t> değerleri tatmin edici seviyelerdedir.</a:t>
            </a:r>
          </a:p>
          <a:p>
            <a:pPr marL="723900" lvl="1" indent="-457200" algn="l">
              <a:buFont typeface="Arial" panose="020B0604020202020204" pitchFamily="34" charset="0"/>
              <a:buChar char="•"/>
            </a:pPr>
            <a:r>
              <a:rPr lang="tr-TR" sz="2000" dirty="0"/>
              <a:t>Farklı trafik levhası türleri başarıyla ayırt edilebilmiştir.</a:t>
            </a:r>
          </a:p>
          <a:p>
            <a:pPr marL="457200" indent="-457200" algn="l">
              <a:buFont typeface="Wingdings" panose="05000000000000000000" pitchFamily="2" charset="2"/>
              <a:buChar char="Ø"/>
            </a:pPr>
            <a:r>
              <a:rPr lang="tr-TR" sz="2000" b="1" dirty="0"/>
              <a:t>Değerlendirme</a:t>
            </a:r>
            <a:r>
              <a:rPr lang="tr-TR" sz="2000" dirty="0"/>
              <a:t>:</a:t>
            </a:r>
          </a:p>
          <a:p>
            <a:pPr marL="723900" lvl="1" indent="-457200" algn="l">
              <a:buFont typeface="Arial" panose="020B0604020202020204" pitchFamily="34" charset="0"/>
              <a:buChar char="•"/>
            </a:pPr>
            <a:r>
              <a:rPr lang="tr-TR" sz="2000" dirty="0"/>
              <a:t>YOLOv8 modeli, hız ve doğruluk açısından oldukça dengelidir.</a:t>
            </a:r>
          </a:p>
          <a:p>
            <a:pPr marL="723900" lvl="1" indent="-457200" algn="l">
              <a:buFont typeface="Arial" panose="020B0604020202020204" pitchFamily="34" charset="0"/>
              <a:buChar char="•"/>
            </a:pPr>
            <a:r>
              <a:rPr lang="tr-TR" sz="2000" dirty="0"/>
              <a:t>Eğitim verisinin kalitesi ve çeşitliliği modelin başarısını doğrudan etkilemiştir.</a:t>
            </a:r>
          </a:p>
          <a:p>
            <a:pPr marL="723900" lvl="1" indent="-457200" algn="l">
              <a:buFont typeface="Arial" panose="020B0604020202020204" pitchFamily="34" charset="0"/>
              <a:buChar char="•"/>
            </a:pPr>
            <a:r>
              <a:rPr lang="tr-TR" sz="2000" dirty="0"/>
              <a:t>Bozuk etiketler ve görsellerin temizlenmesi, modelin performansını artırmıştır.</a:t>
            </a:r>
          </a:p>
          <a:p>
            <a:pPr marL="723900" lvl="1" indent="-457200" algn="l">
              <a:buFont typeface="Arial" panose="020B0604020202020204" pitchFamily="34" charset="0"/>
              <a:buChar char="•"/>
            </a:pPr>
            <a:r>
              <a:rPr lang="tr-TR" sz="2000" dirty="0"/>
              <a:t>Uygulama, sürücü destek sistemleri ve otonom araç teknolojileri için temel oluşturabilecek düzeydedir.</a:t>
            </a:r>
          </a:p>
        </p:txBody>
      </p:sp>
    </p:spTree>
    <p:extLst>
      <p:ext uri="{BB962C8B-B14F-4D97-AF65-F5344CB8AC3E}">
        <p14:creationId xmlns:p14="http://schemas.microsoft.com/office/powerpoint/2010/main" val="1684141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AFB05-0777-02A3-5561-4AB94F471B43}"/>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03C8AF40-27E0-EF24-AD8F-2FEF636E7CBF}"/>
              </a:ext>
            </a:extLst>
          </p:cNvPr>
          <p:cNvSpPr>
            <a:spLocks noGrp="1"/>
          </p:cNvSpPr>
          <p:nvPr>
            <p:ph type="ctrTitle"/>
          </p:nvPr>
        </p:nvSpPr>
        <p:spPr>
          <a:xfrm>
            <a:off x="0" y="136526"/>
            <a:ext cx="6783355" cy="866290"/>
          </a:xfrm>
        </p:spPr>
        <p:txBody>
          <a:bodyPr tIns="180000" rtlCol="0"/>
          <a:lstStyle/>
          <a:p>
            <a:pPr algn="l" rtl="0"/>
            <a:r>
              <a:rPr lang="tr-TR" sz="4000" dirty="0"/>
              <a:t>KARŞILAŞILAN ZORLUKLAR</a:t>
            </a:r>
            <a:br>
              <a:rPr lang="tr-TR" sz="5400" dirty="0"/>
            </a:br>
            <a:br>
              <a:rPr lang="tr-TR" sz="5400" dirty="0"/>
            </a:br>
            <a:endParaRPr lang="tr-TR" sz="5400" dirty="0"/>
          </a:p>
        </p:txBody>
      </p:sp>
      <p:sp>
        <p:nvSpPr>
          <p:cNvPr id="14" name="Metin Yer Tutucusu 13">
            <a:extLst>
              <a:ext uri="{FF2B5EF4-FFF2-40B4-BE49-F238E27FC236}">
                <a16:creationId xmlns:a16="http://schemas.microsoft.com/office/drawing/2014/main" id="{731E0319-AF85-E628-7646-E55010992942}"/>
              </a:ext>
            </a:extLst>
          </p:cNvPr>
          <p:cNvSpPr>
            <a:spLocks noGrp="1"/>
          </p:cNvSpPr>
          <p:nvPr>
            <p:ph type="body" sz="quarter" idx="13"/>
          </p:nvPr>
        </p:nvSpPr>
        <p:spPr>
          <a:xfrm>
            <a:off x="0" y="1390551"/>
            <a:ext cx="11775233" cy="4286768"/>
          </a:xfrm>
        </p:spPr>
        <p:txBody>
          <a:bodyPr rtlCol="0">
            <a:noAutofit/>
          </a:bodyPr>
          <a:lstStyle/>
          <a:p>
            <a:pPr marL="457200" indent="-457200" algn="l">
              <a:buFont typeface="Wingdings" panose="05000000000000000000" pitchFamily="2" charset="2"/>
              <a:buChar char="Ø"/>
            </a:pPr>
            <a:r>
              <a:rPr lang="tr-TR" sz="2000" dirty="0"/>
              <a:t>Proje sürecinde bazı teknik zorluklarla karşılaşılmıştır. Özellikle aşağıdaki alanlarda daha fazla zaman ve çaba harcanmıştır.</a:t>
            </a:r>
          </a:p>
          <a:p>
            <a:pPr marL="457200" indent="-457200" algn="l">
              <a:buFont typeface="Wingdings" panose="05000000000000000000" pitchFamily="2" charset="2"/>
              <a:buChar char="v"/>
            </a:pPr>
            <a:r>
              <a:rPr lang="tr-TR" sz="2000" b="1" dirty="0"/>
              <a:t>Veri Seti Bulma</a:t>
            </a:r>
            <a:r>
              <a:rPr lang="tr-TR" sz="2000" dirty="0"/>
              <a:t>:</a:t>
            </a:r>
          </a:p>
          <a:p>
            <a:pPr marL="723900" lvl="1" indent="-457200" algn="l">
              <a:buFont typeface="Arial" panose="020B0604020202020204" pitchFamily="34" charset="0"/>
              <a:buChar char="•"/>
            </a:pPr>
            <a:r>
              <a:rPr lang="tr-TR" sz="2000" dirty="0"/>
              <a:t>Trafik levhası tespiti için yeterli ve kaliteli veri seti bulmak başlangıçta zorlayıcı olmuştur. </a:t>
            </a:r>
            <a:r>
              <a:rPr lang="tr-TR" sz="2000" dirty="0" err="1"/>
              <a:t>Kaggle</a:t>
            </a:r>
            <a:r>
              <a:rPr lang="tr-TR" sz="2000" dirty="0"/>
              <a:t> gibi platformlardan indirilen veri setlerinin bazıları yetersiz veya etiketleme hataları içeriyordu.</a:t>
            </a:r>
          </a:p>
          <a:p>
            <a:pPr marL="723900" lvl="1" indent="-457200" algn="l">
              <a:buFont typeface="Arial" panose="020B0604020202020204" pitchFamily="34" charset="0"/>
              <a:buChar char="•"/>
            </a:pPr>
            <a:r>
              <a:rPr lang="tr-TR" sz="2000" dirty="0"/>
              <a:t>Bunun sonucunda, doğru etiketlenmiş ve çeşitliliği yüksek bir veri seti oluşturmak için alternatif veri kaynakları araştırılmıştır.</a:t>
            </a:r>
          </a:p>
          <a:p>
            <a:pPr marL="457200" indent="-457200" algn="l">
              <a:buFont typeface="Wingdings" panose="05000000000000000000" pitchFamily="2" charset="2"/>
              <a:buChar char="v"/>
            </a:pPr>
            <a:r>
              <a:rPr lang="tr-TR" sz="2000" b="1" dirty="0"/>
              <a:t>Veri Seti Düzenleme</a:t>
            </a:r>
            <a:r>
              <a:rPr lang="tr-TR" sz="2000" dirty="0"/>
              <a:t>:</a:t>
            </a:r>
          </a:p>
          <a:p>
            <a:pPr marL="723900" lvl="1" indent="-457200" algn="l">
              <a:buFont typeface="Arial" panose="020B0604020202020204" pitchFamily="34" charset="0"/>
              <a:buChar char="•"/>
            </a:pPr>
            <a:r>
              <a:rPr lang="tr-TR" sz="2000" dirty="0"/>
              <a:t>Verinin YOLOv8 ile uyumlu hale getirilmesi süreci de zaman almıştır. Görsellerin ve etiketlerin doğru formatta olması gerekliliği, manuel düzeltme ve düzenleme işlemlerini zorlaştırmıştır.</a:t>
            </a:r>
          </a:p>
          <a:p>
            <a:pPr marL="723900" lvl="1" indent="-457200" algn="l">
              <a:buFont typeface="Arial" panose="020B0604020202020204" pitchFamily="34" charset="0"/>
              <a:buChar char="•"/>
            </a:pPr>
            <a:r>
              <a:rPr lang="tr-TR" sz="2000" dirty="0"/>
              <a:t>Ayrıca, hatalı etiketler ve bozuk görsellerin temizlenmesi önemli bir adımdı. Görsellerin boyutlandırılması ve etiketlerin doğru şekilde düzenlenmesi için ekstra çaba harcanmıştır.</a:t>
            </a:r>
          </a:p>
        </p:txBody>
      </p:sp>
    </p:spTree>
    <p:extLst>
      <p:ext uri="{BB962C8B-B14F-4D97-AF65-F5344CB8AC3E}">
        <p14:creationId xmlns:p14="http://schemas.microsoft.com/office/powerpoint/2010/main" val="928759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A9B01-5752-E90F-32B8-FE0BAFBC89F8}"/>
            </a:ext>
          </a:extLst>
        </p:cNvPr>
        <p:cNvGrpSpPr/>
        <p:nvPr/>
      </p:nvGrpSpPr>
      <p:grpSpPr>
        <a:xfrm>
          <a:off x="0" y="0"/>
          <a:ext cx="0" cy="0"/>
          <a:chOff x="0" y="0"/>
          <a:chExt cx="0" cy="0"/>
        </a:xfrm>
      </p:grpSpPr>
      <p:sp>
        <p:nvSpPr>
          <p:cNvPr id="3" name="Başlık 2">
            <a:extLst>
              <a:ext uri="{FF2B5EF4-FFF2-40B4-BE49-F238E27FC236}">
                <a16:creationId xmlns:a16="http://schemas.microsoft.com/office/drawing/2014/main" id="{314A79FE-06D5-79FA-29F4-A1320984EA86}"/>
              </a:ext>
            </a:extLst>
          </p:cNvPr>
          <p:cNvSpPr>
            <a:spLocks noGrp="1"/>
          </p:cNvSpPr>
          <p:nvPr>
            <p:ph type="ctrTitle"/>
          </p:nvPr>
        </p:nvSpPr>
        <p:spPr>
          <a:xfrm>
            <a:off x="0" y="136526"/>
            <a:ext cx="6783355" cy="866290"/>
          </a:xfrm>
        </p:spPr>
        <p:txBody>
          <a:bodyPr tIns="180000" rtlCol="0"/>
          <a:lstStyle/>
          <a:p>
            <a:pPr algn="l" rtl="0"/>
            <a:r>
              <a:rPr lang="tr-TR" sz="4000" dirty="0"/>
              <a:t>KARŞILAŞILAN ZORLUKLAR</a:t>
            </a:r>
            <a:br>
              <a:rPr lang="tr-TR" sz="5400" dirty="0"/>
            </a:br>
            <a:br>
              <a:rPr lang="tr-TR" sz="5400" dirty="0"/>
            </a:br>
            <a:endParaRPr lang="tr-TR" sz="5400" dirty="0"/>
          </a:p>
        </p:txBody>
      </p:sp>
      <p:sp>
        <p:nvSpPr>
          <p:cNvPr id="14" name="Metin Yer Tutucusu 13">
            <a:extLst>
              <a:ext uri="{FF2B5EF4-FFF2-40B4-BE49-F238E27FC236}">
                <a16:creationId xmlns:a16="http://schemas.microsoft.com/office/drawing/2014/main" id="{0E33DF37-5B3F-FCC5-EE9E-48AF056E6121}"/>
              </a:ext>
            </a:extLst>
          </p:cNvPr>
          <p:cNvSpPr>
            <a:spLocks noGrp="1"/>
          </p:cNvSpPr>
          <p:nvPr>
            <p:ph type="body" sz="quarter" idx="13"/>
          </p:nvPr>
        </p:nvSpPr>
        <p:spPr>
          <a:xfrm>
            <a:off x="0" y="2328491"/>
            <a:ext cx="11122090" cy="2384186"/>
          </a:xfrm>
        </p:spPr>
        <p:txBody>
          <a:bodyPr rtlCol="0">
            <a:noAutofit/>
          </a:bodyPr>
          <a:lstStyle/>
          <a:p>
            <a:pPr marL="342900" indent="-342900" algn="l">
              <a:buFont typeface="Wingdings" panose="05000000000000000000" pitchFamily="2" charset="2"/>
              <a:buChar char="v"/>
            </a:pPr>
            <a:r>
              <a:rPr lang="tr-TR" sz="2000" b="1" dirty="0"/>
              <a:t>Model Eğitim Parametreleri Ayarlama</a:t>
            </a:r>
            <a:r>
              <a:rPr lang="tr-TR" sz="2000" dirty="0"/>
              <a:t>:</a:t>
            </a:r>
          </a:p>
          <a:p>
            <a:pPr marL="609600" lvl="1" indent="-342900" algn="l">
              <a:buFont typeface="Arial" panose="020B0604020202020204" pitchFamily="34" charset="0"/>
              <a:buChar char="•"/>
            </a:pPr>
            <a:r>
              <a:rPr lang="tr-TR" sz="2000" dirty="0"/>
              <a:t>Modelin doğru şekilde eğitilebilmesi için </a:t>
            </a:r>
            <a:r>
              <a:rPr lang="tr-TR" sz="2000" dirty="0" err="1"/>
              <a:t>hiperparametrelerin</a:t>
            </a:r>
            <a:r>
              <a:rPr lang="tr-TR" sz="2000" dirty="0"/>
              <a:t> doğru ayarlanması gerekti. Başlangıçta farklı </a:t>
            </a:r>
            <a:r>
              <a:rPr lang="tr-TR" sz="2000" dirty="0" err="1"/>
              <a:t>batch</a:t>
            </a:r>
            <a:r>
              <a:rPr lang="tr-TR" sz="2000" dirty="0"/>
              <a:t> size, </a:t>
            </a:r>
            <a:r>
              <a:rPr lang="tr-TR" sz="2000" dirty="0" err="1"/>
              <a:t>epoch</a:t>
            </a:r>
            <a:r>
              <a:rPr lang="tr-TR" sz="2000" dirty="0"/>
              <a:t> sayısı ve </a:t>
            </a:r>
            <a:r>
              <a:rPr lang="tr-TR" sz="2000" dirty="0" err="1"/>
              <a:t>image</a:t>
            </a:r>
            <a:r>
              <a:rPr lang="tr-TR" sz="2000" dirty="0"/>
              <a:t> size gibi parametrelerle  denemeler yapılmış ve her parametre kombinasyonu test </a:t>
            </a:r>
            <a:r>
              <a:rPr lang="tr-TR" sz="2000" dirty="0" err="1"/>
              <a:t>edilmiştir.Eğitim</a:t>
            </a:r>
            <a:r>
              <a:rPr lang="tr-TR" sz="2000" dirty="0"/>
              <a:t> sırasında karşılaşılan </a:t>
            </a:r>
            <a:r>
              <a:rPr lang="tr-TR" sz="2000" dirty="0" err="1"/>
              <a:t>overfitting</a:t>
            </a:r>
            <a:r>
              <a:rPr lang="tr-TR" sz="2000" dirty="0"/>
              <a:t> ve </a:t>
            </a:r>
            <a:r>
              <a:rPr lang="tr-TR" sz="2000" dirty="0" err="1"/>
              <a:t>underfitting</a:t>
            </a:r>
            <a:r>
              <a:rPr lang="tr-TR" sz="2000" dirty="0"/>
              <a:t> sorunları, parametrelerin dikkatli bir şekilde optimize edilmesi gerektiğini </a:t>
            </a:r>
            <a:r>
              <a:rPr lang="tr-TR" sz="2000" dirty="0" err="1"/>
              <a:t>gösterdi.Eğitim</a:t>
            </a:r>
            <a:r>
              <a:rPr lang="tr-TR" sz="2000" dirty="0"/>
              <a:t> sürecinde yüksek doğruluk sağlanana kadar denemeler yapılmıştır.</a:t>
            </a:r>
          </a:p>
        </p:txBody>
      </p:sp>
    </p:spTree>
    <p:extLst>
      <p:ext uri="{BB962C8B-B14F-4D97-AF65-F5344CB8AC3E}">
        <p14:creationId xmlns:p14="http://schemas.microsoft.com/office/powerpoint/2010/main" val="2571053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Yer Tutucusu 3">
            <a:extLst>
              <a:ext uri="{FF2B5EF4-FFF2-40B4-BE49-F238E27FC236}">
                <a16:creationId xmlns:a16="http://schemas.microsoft.com/office/drawing/2014/main" id="{60828E04-9C2A-4859-8050-C2DF67A249CB}"/>
              </a:ext>
            </a:extLst>
          </p:cNvPr>
          <p:cNvSpPr>
            <a:spLocks noGrp="1"/>
          </p:cNvSpPr>
          <p:nvPr>
            <p:ph type="body" sz="quarter" idx="15"/>
          </p:nvPr>
        </p:nvSpPr>
        <p:spPr>
          <a:xfrm>
            <a:off x="0" y="2570195"/>
            <a:ext cx="7529804" cy="858805"/>
          </a:xfrm>
        </p:spPr>
        <p:txBody>
          <a:bodyPr rtlCol="0">
            <a:normAutofit/>
          </a:bodyPr>
          <a:lstStyle/>
          <a:p>
            <a:pPr algn="ctr" rtl="0"/>
            <a:r>
              <a:rPr lang="tr-TR" sz="1800" dirty="0"/>
              <a:t>https://github.com/turanemircan/TrafficSignDetection.git</a:t>
            </a:r>
          </a:p>
        </p:txBody>
      </p:sp>
      <p:sp>
        <p:nvSpPr>
          <p:cNvPr id="8" name="Başlık 13">
            <a:extLst>
              <a:ext uri="{FF2B5EF4-FFF2-40B4-BE49-F238E27FC236}">
                <a16:creationId xmlns:a16="http://schemas.microsoft.com/office/drawing/2014/main" id="{DF71EF80-9ED0-0337-E9C7-DE02DA6FB6B0}"/>
              </a:ext>
            </a:extLst>
          </p:cNvPr>
          <p:cNvSpPr txBox="1">
            <a:spLocks/>
          </p:cNvSpPr>
          <p:nvPr/>
        </p:nvSpPr>
        <p:spPr>
          <a:xfrm>
            <a:off x="0" y="842037"/>
            <a:ext cx="3733800" cy="1013684"/>
          </a:xfrm>
          <a:prstGeom prst="rect">
            <a:avLst/>
          </a:prstGeom>
          <a:solidFill>
            <a:schemeClr val="bg1"/>
          </a:solidFill>
        </p:spPr>
        <p:txBody>
          <a:bodyPr vert="horz" lIns="180000" tIns="180000" rIns="252000" bIns="180000" rtlCol="0" anchor="t">
            <a:noAutofit/>
          </a:bodyPr>
          <a:lstStyle>
            <a:lvl1pPr algn="r" defTabSz="914400" rtl="0" eaLnBrk="1" latinLnBrk="0" hangingPunct="1">
              <a:lnSpc>
                <a:spcPct val="90000"/>
              </a:lnSpc>
              <a:spcBef>
                <a:spcPct val="0"/>
              </a:spcBef>
              <a:buNone/>
              <a:defRPr lang="en-ZA" sz="5400" b="1" kern="1200" spc="-300" dirty="0">
                <a:solidFill>
                  <a:schemeClr val="tx1"/>
                </a:solidFill>
                <a:latin typeface="+mj-lt"/>
                <a:ea typeface="+mj-ea"/>
                <a:cs typeface="+mj-cs"/>
              </a:defRPr>
            </a:lvl1pPr>
          </a:lstStyle>
          <a:p>
            <a:r>
              <a:rPr lang="tr-TR" dirty="0" err="1"/>
              <a:t>GitHub</a:t>
            </a:r>
            <a:endParaRPr lang="tr-TR" dirty="0"/>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Resim Yer Tutucusu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3"/>
          <a:srcRect l="18129" r="18129"/>
          <a:stretch/>
        </p:blipFill>
        <p:spPr>
          <a:xfrm>
            <a:off x="6096000" y="0"/>
            <a:ext cx="6096000" cy="6371351"/>
          </a:xfrm>
        </p:spPr>
      </p:pic>
      <p:sp>
        <p:nvSpPr>
          <p:cNvPr id="2" name="Başlık 1">
            <a:extLst>
              <a:ext uri="{FF2B5EF4-FFF2-40B4-BE49-F238E27FC236}">
                <a16:creationId xmlns:a16="http://schemas.microsoft.com/office/drawing/2014/main" id="{3560F281-4FF6-4617-A809-AC9C15ECF18A}"/>
              </a:ext>
            </a:extLst>
          </p:cNvPr>
          <p:cNvSpPr>
            <a:spLocks noGrp="1"/>
          </p:cNvSpPr>
          <p:nvPr>
            <p:ph type="title"/>
          </p:nvPr>
        </p:nvSpPr>
        <p:spPr/>
        <p:txBody>
          <a:bodyPr rtlCol="0">
            <a:normAutofit fontScale="90000"/>
          </a:bodyPr>
          <a:lstStyle/>
          <a:p>
            <a:pPr rtl="0"/>
            <a:r>
              <a:rPr lang="tr-TR" sz="6000" dirty="0"/>
              <a:t>AMAÇ</a:t>
            </a:r>
          </a:p>
        </p:txBody>
      </p:sp>
      <p:sp>
        <p:nvSpPr>
          <p:cNvPr id="3" name="Metin Yer Tutucusu 2">
            <a:extLst>
              <a:ext uri="{FF2B5EF4-FFF2-40B4-BE49-F238E27FC236}">
                <a16:creationId xmlns:a16="http://schemas.microsoft.com/office/drawing/2014/main" id="{611DC577-0A95-47D0-95D9-5F8DA763D46B}"/>
              </a:ext>
            </a:extLst>
          </p:cNvPr>
          <p:cNvSpPr>
            <a:spLocks noGrp="1"/>
          </p:cNvSpPr>
          <p:nvPr>
            <p:ph type="body" sz="quarter" idx="32"/>
          </p:nvPr>
        </p:nvSpPr>
        <p:spPr>
          <a:xfrm>
            <a:off x="0" y="1878902"/>
            <a:ext cx="6096000" cy="2908997"/>
          </a:xfrm>
        </p:spPr>
        <p:txBody>
          <a:bodyPr rtlCol="0">
            <a:normAutofit/>
          </a:bodyPr>
          <a:lstStyle/>
          <a:p>
            <a:pPr algn="just"/>
            <a:r>
              <a:rPr lang="tr-TR" sz="2200" dirty="0"/>
              <a:t>Görüntü işleme alanında edinilen teorik bilgilerin gerçek bir problem üzerinde uygulanmasını sağlamaktır. Trafik levhalarının tespiti, özellikle sürücü destek sistemleri ve otonom araç teknolojileri için kritik öneme sahiptir. Bu doğrultuda, proje ile trafik levhalarının hızlı ve doğru şekilde tanınması hedeflenmiştir.</a:t>
            </a:r>
          </a:p>
          <a:p>
            <a:pPr rtl="0"/>
            <a:endParaRPr lang="tr-TR" dirty="0"/>
          </a:p>
        </p:txBody>
      </p:sp>
      <p:sp>
        <p:nvSpPr>
          <p:cNvPr id="20" name="Dikdörtgen 19" descr="Vurgu bloğu">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tr-TR"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60F281-4FF6-4617-A809-AC9C15ECF18A}"/>
              </a:ext>
            </a:extLst>
          </p:cNvPr>
          <p:cNvSpPr>
            <a:spLocks noGrp="1"/>
          </p:cNvSpPr>
          <p:nvPr>
            <p:ph type="title"/>
          </p:nvPr>
        </p:nvSpPr>
        <p:spPr>
          <a:xfrm>
            <a:off x="432001" y="1065986"/>
            <a:ext cx="11327998" cy="1124345"/>
          </a:xfrm>
        </p:spPr>
        <p:txBody>
          <a:bodyPr rtlCol="0">
            <a:normAutofit fontScale="90000"/>
          </a:bodyPr>
          <a:lstStyle/>
          <a:p>
            <a:pPr rtl="0"/>
            <a:r>
              <a:rPr lang="tr-TR" sz="6000" dirty="0"/>
              <a:t>ÖNEMİ</a:t>
            </a:r>
          </a:p>
        </p:txBody>
      </p:sp>
      <p:sp>
        <p:nvSpPr>
          <p:cNvPr id="3" name="Metin Yer Tutucusu 2">
            <a:extLst>
              <a:ext uri="{FF2B5EF4-FFF2-40B4-BE49-F238E27FC236}">
                <a16:creationId xmlns:a16="http://schemas.microsoft.com/office/drawing/2014/main" id="{611DC577-0A95-47D0-95D9-5F8DA763D46B}"/>
              </a:ext>
            </a:extLst>
          </p:cNvPr>
          <p:cNvSpPr>
            <a:spLocks noGrp="1"/>
          </p:cNvSpPr>
          <p:nvPr>
            <p:ph type="body" sz="quarter" idx="32"/>
          </p:nvPr>
        </p:nvSpPr>
        <p:spPr>
          <a:xfrm>
            <a:off x="432001" y="2503769"/>
            <a:ext cx="11464529" cy="3688230"/>
          </a:xfrm>
        </p:spPr>
        <p:txBody>
          <a:bodyPr rtlCol="0">
            <a:normAutofit/>
          </a:bodyPr>
          <a:lstStyle/>
          <a:p>
            <a:r>
              <a:rPr lang="tr-TR" sz="2200" dirty="0"/>
              <a:t>Trafik levhalarının doğru şekilde algılanması, sürücü güvenliği açısından hayati önem taşır. </a:t>
            </a:r>
          </a:p>
          <a:p>
            <a:r>
              <a:rPr lang="tr-TR" sz="2200" dirty="0"/>
              <a:t>Bu proje, yol üzerindeki işaretleri otomatik olarak tanıyarak insan hatalarını en aza indirmeyi ve trafik kazalarının önüne geçmeyi amaçlar. </a:t>
            </a:r>
          </a:p>
          <a:p>
            <a:r>
              <a:rPr lang="tr-TR" sz="2200" dirty="0"/>
              <a:t>Özellikle sürücü destek sistemleri ve otonom araçlar için temel bir bileşen olan bu teknoloji, akıllı ulaşım sistemlerinin gelişimine katkı sağlar. Gerçek zamanlı ve yüksek doğruluklu çalışması sayesinde pratik uygulamalara doğrudan entegre edilebilir.</a:t>
            </a:r>
          </a:p>
          <a:p>
            <a:pPr rtl="0"/>
            <a:endParaRPr lang="tr-TR" dirty="0"/>
          </a:p>
        </p:txBody>
      </p:sp>
      <p:sp>
        <p:nvSpPr>
          <p:cNvPr id="20" name="Dikdörtgen 19" descr="Vurgu bloğu">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tr-TR" dirty="0"/>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Yer Tutucusu 10" descr="Üzerinde bilgisayar, telefon, kitap, vb. olan masa">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 r="6"/>
          <a:stretch>
            <a:fillRect/>
          </a:stretch>
        </p:blipFill>
        <p:spPr>
          <a:xfrm>
            <a:off x="2411412" y="0"/>
            <a:ext cx="9780588" cy="6371351"/>
          </a:xfrm>
        </p:spPr>
      </p:pic>
      <p:sp>
        <p:nvSpPr>
          <p:cNvPr id="3" name="Başlık 2">
            <a:extLst>
              <a:ext uri="{FF2B5EF4-FFF2-40B4-BE49-F238E27FC236}">
                <a16:creationId xmlns:a16="http://schemas.microsoft.com/office/drawing/2014/main" id="{200B3D2B-613A-41BE-987D-E6A1324B456D}"/>
              </a:ext>
            </a:extLst>
          </p:cNvPr>
          <p:cNvSpPr>
            <a:spLocks noGrp="1"/>
          </p:cNvSpPr>
          <p:nvPr>
            <p:ph type="ctrTitle"/>
          </p:nvPr>
        </p:nvSpPr>
        <p:spPr>
          <a:xfrm>
            <a:off x="6235700" y="4427351"/>
            <a:ext cx="5956300" cy="1944000"/>
          </a:xfrm>
        </p:spPr>
        <p:txBody>
          <a:bodyPr tIns="180000" rtlCol="0"/>
          <a:lstStyle/>
          <a:p>
            <a:pPr algn="l" rtl="0"/>
            <a:r>
              <a:rPr lang="tr-TR" sz="5400" dirty="0"/>
              <a:t>KULLANILAN TEKNOLOJİLER</a:t>
            </a:r>
          </a:p>
        </p:txBody>
      </p:sp>
      <p:sp>
        <p:nvSpPr>
          <p:cNvPr id="14" name="Metin Yer Tutucusu 13">
            <a:extLst>
              <a:ext uri="{FF2B5EF4-FFF2-40B4-BE49-F238E27FC236}">
                <a16:creationId xmlns:a16="http://schemas.microsoft.com/office/drawing/2014/main" id="{F278402B-CA7D-4F5B-B3FA-ED74AB3CFB6C}"/>
              </a:ext>
            </a:extLst>
          </p:cNvPr>
          <p:cNvSpPr>
            <a:spLocks noGrp="1"/>
          </p:cNvSpPr>
          <p:nvPr>
            <p:ph type="body" sz="quarter" idx="13"/>
          </p:nvPr>
        </p:nvSpPr>
        <p:spPr>
          <a:xfrm>
            <a:off x="0" y="486649"/>
            <a:ext cx="5918459" cy="5884702"/>
          </a:xfrm>
        </p:spPr>
        <p:txBody>
          <a:bodyPr rtlCol="0">
            <a:noAutofit/>
          </a:bodyPr>
          <a:lstStyle/>
          <a:p>
            <a:pPr algn="l">
              <a:buNone/>
            </a:pPr>
            <a:r>
              <a:rPr lang="tr-TR" sz="2000" b="1" dirty="0"/>
              <a:t>1. YOLOv8 (</a:t>
            </a:r>
            <a:r>
              <a:rPr lang="tr-TR" sz="2000" b="1" dirty="0" err="1"/>
              <a:t>You</a:t>
            </a:r>
            <a:r>
              <a:rPr lang="tr-TR" sz="2000" b="1" dirty="0"/>
              <a:t> </a:t>
            </a:r>
            <a:r>
              <a:rPr lang="tr-TR" sz="2000" b="1" dirty="0" err="1"/>
              <a:t>Only</a:t>
            </a:r>
            <a:r>
              <a:rPr lang="tr-TR" sz="2000" b="1" dirty="0"/>
              <a:t> </a:t>
            </a:r>
            <a:r>
              <a:rPr lang="tr-TR" sz="2000" b="1" dirty="0" err="1"/>
              <a:t>Look</a:t>
            </a:r>
            <a:r>
              <a:rPr lang="tr-TR" sz="2000" b="1" dirty="0"/>
              <a:t> </a:t>
            </a:r>
            <a:r>
              <a:rPr lang="tr-TR" sz="2000" b="1" dirty="0" err="1"/>
              <a:t>Once</a:t>
            </a:r>
            <a:r>
              <a:rPr lang="tr-TR" sz="2000" b="1" dirty="0"/>
              <a:t> v8)</a:t>
            </a:r>
          </a:p>
          <a:p>
            <a:pPr algn="l">
              <a:buNone/>
            </a:pPr>
            <a:r>
              <a:rPr lang="tr-TR" sz="2000" dirty="0"/>
              <a:t>YOLOv8, gerçek zamanlı nesne tespiti için geliştirilmiş en son sürümdür. Trafik levhalarını hızlı ve yüksek doğrulukla tespit etmek için bu model tercih edilmiştir. Projenizde 'yolov8n.pt' adlı önceden eğitilmiş model kullanılmıştır.</a:t>
            </a:r>
          </a:p>
          <a:p>
            <a:pPr algn="l">
              <a:buNone/>
            </a:pPr>
            <a:r>
              <a:rPr lang="tr-TR" sz="2000" b="1" dirty="0"/>
              <a:t>2. </a:t>
            </a:r>
            <a:r>
              <a:rPr lang="tr-TR" sz="2000" b="1" dirty="0" err="1"/>
              <a:t>PyTorch</a:t>
            </a:r>
            <a:endParaRPr lang="tr-TR" sz="2000" b="1" dirty="0"/>
          </a:p>
          <a:p>
            <a:pPr algn="l">
              <a:buNone/>
            </a:pPr>
            <a:r>
              <a:rPr lang="tr-TR" sz="2000" dirty="0" err="1"/>
              <a:t>PyTorch</a:t>
            </a:r>
            <a:r>
              <a:rPr lang="tr-TR" sz="2000" dirty="0"/>
              <a:t>, derin öğrenme modellerinin geliştirilmesi ve eğitilmesi için kullanılan açık kaynaklı bir kütüphanedir. YOLOv8 modeli </a:t>
            </a:r>
            <a:r>
              <a:rPr lang="tr-TR" sz="2000" dirty="0" err="1"/>
              <a:t>PyTorch</a:t>
            </a:r>
            <a:r>
              <a:rPr lang="tr-TR" sz="2000" dirty="0"/>
              <a:t> tabanlıdır ve modelin eğitimi ile tahmin süreçlerinde bu kütüphane kullanılmıştır.</a:t>
            </a:r>
          </a:p>
          <a:p>
            <a:pPr algn="l">
              <a:buNone/>
            </a:pPr>
            <a:r>
              <a:rPr lang="tr-TR" sz="2000" b="1" dirty="0"/>
              <a:t>3. Python</a:t>
            </a:r>
          </a:p>
          <a:p>
            <a:pPr algn="l">
              <a:buNone/>
            </a:pPr>
            <a:r>
              <a:rPr lang="tr-TR" sz="2000" dirty="0"/>
              <a:t>Projenin tüm kodlaması Python programlama dili ile gerçekleştirilmiştir. Python, geniş kütüphane desteği ve esnek yapısıyla yapay zeka ve görüntü işleme projelerinde sıklıkla tercih edilmektedir.</a:t>
            </a:r>
          </a:p>
        </p:txBody>
      </p:sp>
      <p:pic>
        <p:nvPicPr>
          <p:cNvPr id="4" name="Resim 3" descr="yazı tipi, metin, logo, grafik içeren bir resim&#10;&#10;Yapay zeka tarafından oluşturulan içerik yanlış olabilir.">
            <a:extLst>
              <a:ext uri="{FF2B5EF4-FFF2-40B4-BE49-F238E27FC236}">
                <a16:creationId xmlns:a16="http://schemas.microsoft.com/office/drawing/2014/main" id="{C17D0536-54A1-34A3-FDFE-AEA5A710839B}"/>
              </a:ext>
            </a:extLst>
          </p:cNvPr>
          <p:cNvPicPr>
            <a:picLocks noChangeAspect="1"/>
          </p:cNvPicPr>
          <p:nvPr/>
        </p:nvPicPr>
        <p:blipFill>
          <a:blip r:embed="rId4"/>
          <a:stretch>
            <a:fillRect/>
          </a:stretch>
        </p:blipFill>
        <p:spPr>
          <a:xfrm>
            <a:off x="10363198" y="486649"/>
            <a:ext cx="1607737" cy="904352"/>
          </a:xfrm>
          <a:prstGeom prst="rect">
            <a:avLst/>
          </a:prstGeom>
        </p:spPr>
      </p:pic>
      <p:pic>
        <p:nvPicPr>
          <p:cNvPr id="6" name="Resim 5" descr="yazı tipi, metin, logo, grafik içeren bir resim&#10;&#10;Yapay zeka tarafından oluşturulan içerik yanlış olabilir.">
            <a:extLst>
              <a:ext uri="{FF2B5EF4-FFF2-40B4-BE49-F238E27FC236}">
                <a16:creationId xmlns:a16="http://schemas.microsoft.com/office/drawing/2014/main" id="{CB2A8C87-CCE8-41E4-B6E7-B9A4331FE721}"/>
              </a:ext>
            </a:extLst>
          </p:cNvPr>
          <p:cNvPicPr>
            <a:picLocks noChangeAspect="1"/>
          </p:cNvPicPr>
          <p:nvPr/>
        </p:nvPicPr>
        <p:blipFill>
          <a:blip r:embed="rId5"/>
          <a:stretch>
            <a:fillRect/>
          </a:stretch>
        </p:blipFill>
        <p:spPr>
          <a:xfrm>
            <a:off x="10363197" y="1309324"/>
            <a:ext cx="1607737" cy="904352"/>
          </a:xfrm>
          <a:prstGeom prst="rect">
            <a:avLst/>
          </a:prstGeom>
        </p:spPr>
      </p:pic>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48033-114A-5BE0-B0BC-FD249DAEBF9B}"/>
            </a:ext>
          </a:extLst>
        </p:cNvPr>
        <p:cNvGrpSpPr/>
        <p:nvPr/>
      </p:nvGrpSpPr>
      <p:grpSpPr>
        <a:xfrm>
          <a:off x="0" y="0"/>
          <a:ext cx="0" cy="0"/>
          <a:chOff x="0" y="0"/>
          <a:chExt cx="0" cy="0"/>
        </a:xfrm>
      </p:grpSpPr>
      <p:pic>
        <p:nvPicPr>
          <p:cNvPr id="11" name="Resim Yer Tutucusu 10" descr="Üzerinde bilgisayar, telefon, kitap, vb. olan masa">
            <a:extLst>
              <a:ext uri="{FF2B5EF4-FFF2-40B4-BE49-F238E27FC236}">
                <a16:creationId xmlns:a16="http://schemas.microsoft.com/office/drawing/2014/main" id="{6EA543D7-5A79-9BA5-67D9-22CDC7439900}"/>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 r="6"/>
          <a:stretch>
            <a:fillRect/>
          </a:stretch>
        </p:blipFill>
        <p:spPr>
          <a:xfrm>
            <a:off x="2411412" y="0"/>
            <a:ext cx="9780588" cy="6371351"/>
          </a:xfrm>
        </p:spPr>
      </p:pic>
      <p:sp>
        <p:nvSpPr>
          <p:cNvPr id="3" name="Başlık 2">
            <a:extLst>
              <a:ext uri="{FF2B5EF4-FFF2-40B4-BE49-F238E27FC236}">
                <a16:creationId xmlns:a16="http://schemas.microsoft.com/office/drawing/2014/main" id="{901D7657-B4CF-F4BF-DD9A-0013C8A3D104}"/>
              </a:ext>
            </a:extLst>
          </p:cNvPr>
          <p:cNvSpPr>
            <a:spLocks noGrp="1"/>
          </p:cNvSpPr>
          <p:nvPr>
            <p:ph type="ctrTitle"/>
          </p:nvPr>
        </p:nvSpPr>
        <p:spPr>
          <a:xfrm>
            <a:off x="6235700" y="4412351"/>
            <a:ext cx="5956300" cy="1944000"/>
          </a:xfrm>
        </p:spPr>
        <p:txBody>
          <a:bodyPr tIns="180000" rtlCol="0"/>
          <a:lstStyle/>
          <a:p>
            <a:pPr algn="l" rtl="0"/>
            <a:r>
              <a:rPr lang="tr-TR" sz="5400" dirty="0"/>
              <a:t>KULLANILAN TEKNOLOJİLER</a:t>
            </a:r>
          </a:p>
        </p:txBody>
      </p:sp>
      <p:sp>
        <p:nvSpPr>
          <p:cNvPr id="14" name="Metin Yer Tutucusu 13">
            <a:extLst>
              <a:ext uri="{FF2B5EF4-FFF2-40B4-BE49-F238E27FC236}">
                <a16:creationId xmlns:a16="http://schemas.microsoft.com/office/drawing/2014/main" id="{BFD0AC9D-292B-E6FB-F954-04DBCF705180}"/>
              </a:ext>
            </a:extLst>
          </p:cNvPr>
          <p:cNvSpPr>
            <a:spLocks noGrp="1"/>
          </p:cNvSpPr>
          <p:nvPr>
            <p:ph type="body" sz="quarter" idx="13"/>
          </p:nvPr>
        </p:nvSpPr>
        <p:spPr>
          <a:xfrm>
            <a:off x="0" y="1"/>
            <a:ext cx="5918459" cy="6356350"/>
          </a:xfrm>
        </p:spPr>
        <p:txBody>
          <a:bodyPr rtlCol="0">
            <a:noAutofit/>
          </a:bodyPr>
          <a:lstStyle/>
          <a:p>
            <a:pPr algn="l">
              <a:buNone/>
            </a:pPr>
            <a:r>
              <a:rPr lang="tr-TR" sz="2200" b="1" dirty="0"/>
              <a:t>5. </a:t>
            </a:r>
            <a:r>
              <a:rPr lang="tr-TR" sz="2200" b="1" dirty="0" err="1"/>
              <a:t>Ultralytics</a:t>
            </a:r>
            <a:r>
              <a:rPr lang="tr-TR" sz="2200" b="1" dirty="0"/>
              <a:t> YOLO Kütüphanesi</a:t>
            </a:r>
          </a:p>
          <a:p>
            <a:pPr algn="l">
              <a:buNone/>
            </a:pPr>
            <a:r>
              <a:rPr lang="tr-TR" sz="2200" dirty="0" err="1"/>
              <a:t>Ultralytics</a:t>
            </a:r>
            <a:r>
              <a:rPr lang="tr-TR" sz="2200" dirty="0"/>
              <a:t> tarafından geliştirilen bu kütüphane, YOLOv8 modelinin kolayca kullanılabilmesini sağlar. Modelin eğitimi, test edilmesi ve tahmin işlemleri bu kütüphane aracılığıyla yürütülmüştür.</a:t>
            </a:r>
          </a:p>
          <a:p>
            <a:pPr algn="l">
              <a:buNone/>
            </a:pPr>
            <a:r>
              <a:rPr lang="tr-TR" sz="2200" b="1" dirty="0"/>
              <a:t>6. </a:t>
            </a:r>
            <a:r>
              <a:rPr lang="tr-TR" sz="2200" b="1" dirty="0" err="1"/>
              <a:t>Flask</a:t>
            </a:r>
            <a:endParaRPr lang="tr-TR" sz="2200" b="1" dirty="0"/>
          </a:p>
          <a:p>
            <a:pPr algn="l">
              <a:buNone/>
            </a:pPr>
            <a:r>
              <a:rPr lang="tr-TR" sz="2200" dirty="0" err="1"/>
              <a:t>Flask</a:t>
            </a:r>
            <a:r>
              <a:rPr lang="tr-TR" sz="2200" dirty="0"/>
              <a:t>, Python tabanlı hafif bir web uygulama çatısıdır. Projemizde, kullanıcıların web arayüzü üzerinden görsel yükleyip trafik levhası tespiti yapabilmeleri için </a:t>
            </a:r>
            <a:r>
              <a:rPr lang="tr-TR" sz="2200" dirty="0" err="1"/>
              <a:t>Flask</a:t>
            </a:r>
            <a:r>
              <a:rPr lang="tr-TR" sz="2200" dirty="0"/>
              <a:t> kullanılarak bir arayüz geliştirilmiştir.</a:t>
            </a:r>
          </a:p>
          <a:p>
            <a:pPr algn="l">
              <a:buNone/>
            </a:pPr>
            <a:r>
              <a:rPr lang="tr-TR" sz="2200" b="1" dirty="0"/>
              <a:t>7. </a:t>
            </a:r>
            <a:r>
              <a:rPr lang="tr-TR" sz="2200" b="1" dirty="0" err="1"/>
              <a:t>Jupyter</a:t>
            </a:r>
            <a:r>
              <a:rPr lang="tr-TR" sz="2200" b="1" dirty="0"/>
              <a:t> Notebook</a:t>
            </a:r>
          </a:p>
          <a:p>
            <a:pPr algn="l"/>
            <a:r>
              <a:rPr lang="tr-TR" sz="2200" dirty="0" err="1"/>
              <a:t>Jupyter</a:t>
            </a:r>
            <a:r>
              <a:rPr lang="tr-TR" sz="2200" dirty="0"/>
              <a:t> Notebook, interaktif kod yazımı ve veri görselleştirmesi için kullanılan bir araçtır. Projemizde, modelin eğitimi ve test süreçleri '</a:t>
            </a:r>
            <a:r>
              <a:rPr lang="tr-TR" sz="2200" dirty="0" err="1"/>
              <a:t>detection.ipynb</a:t>
            </a:r>
            <a:r>
              <a:rPr lang="tr-TR" sz="2200" dirty="0"/>
              <a:t>' adlı </a:t>
            </a:r>
            <a:r>
              <a:rPr lang="tr-TR" sz="2200" dirty="0" err="1"/>
              <a:t>Jupyter</a:t>
            </a:r>
            <a:r>
              <a:rPr lang="tr-TR" sz="2200" dirty="0"/>
              <a:t> Notebook dosyası ile gerçekleştirilmiştir.</a:t>
            </a:r>
          </a:p>
        </p:txBody>
      </p:sp>
      <p:pic>
        <p:nvPicPr>
          <p:cNvPr id="4" name="Resim 3" descr="grafik, daire, grafik tasarım içeren bir resim&#10;&#10;Yapay zeka tarafından oluşturulan içerik yanlış olabilir.">
            <a:extLst>
              <a:ext uri="{FF2B5EF4-FFF2-40B4-BE49-F238E27FC236}">
                <a16:creationId xmlns:a16="http://schemas.microsoft.com/office/drawing/2014/main" id="{21F5EB1B-0A41-86D7-6A43-D08A5588A264}"/>
              </a:ext>
            </a:extLst>
          </p:cNvPr>
          <p:cNvPicPr>
            <a:picLocks noChangeAspect="1"/>
          </p:cNvPicPr>
          <p:nvPr/>
        </p:nvPicPr>
        <p:blipFill>
          <a:blip r:embed="rId4"/>
          <a:stretch>
            <a:fillRect/>
          </a:stretch>
        </p:blipFill>
        <p:spPr>
          <a:xfrm>
            <a:off x="10330662" y="228600"/>
            <a:ext cx="1861337" cy="977202"/>
          </a:xfrm>
          <a:prstGeom prst="rect">
            <a:avLst/>
          </a:prstGeom>
        </p:spPr>
      </p:pic>
      <p:pic>
        <p:nvPicPr>
          <p:cNvPr id="6" name="Grafik 5">
            <a:extLst>
              <a:ext uri="{FF2B5EF4-FFF2-40B4-BE49-F238E27FC236}">
                <a16:creationId xmlns:a16="http://schemas.microsoft.com/office/drawing/2014/main" id="{BBBA7EE5-772B-886A-997A-D919E1D1AC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30662" y="1434402"/>
            <a:ext cx="1861336" cy="723482"/>
          </a:xfrm>
          <a:prstGeom prst="rect">
            <a:avLst/>
          </a:prstGeom>
        </p:spPr>
      </p:pic>
    </p:spTree>
    <p:extLst>
      <p:ext uri="{BB962C8B-B14F-4D97-AF65-F5344CB8AC3E}">
        <p14:creationId xmlns:p14="http://schemas.microsoft.com/office/powerpoint/2010/main" val="367082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CA80C-64C5-76F5-98FB-E6CC1361A351}"/>
            </a:ext>
          </a:extLst>
        </p:cNvPr>
        <p:cNvGrpSpPr/>
        <p:nvPr/>
      </p:nvGrpSpPr>
      <p:grpSpPr>
        <a:xfrm>
          <a:off x="0" y="0"/>
          <a:ext cx="0" cy="0"/>
          <a:chOff x="0" y="0"/>
          <a:chExt cx="0" cy="0"/>
        </a:xfrm>
      </p:grpSpPr>
      <p:pic>
        <p:nvPicPr>
          <p:cNvPr id="11" name="Resim Yer Tutucusu 10">
            <a:extLst>
              <a:ext uri="{FF2B5EF4-FFF2-40B4-BE49-F238E27FC236}">
                <a16:creationId xmlns:a16="http://schemas.microsoft.com/office/drawing/2014/main" id="{9EF1EE44-FFD1-C039-3F38-343FD31AA46C}"/>
              </a:ext>
            </a:extLst>
          </p:cNvPr>
          <p:cNvPicPr>
            <a:picLocks noGrp="1" noChangeAspect="1"/>
          </p:cNvPicPr>
          <p:nvPr>
            <p:ph type="pic" sz="quarter" idx="10"/>
          </p:nvPr>
        </p:nvPicPr>
        <p:blipFill>
          <a:blip r:embed="rId3"/>
          <a:srcRect l="9704" r="9704"/>
          <a:stretch/>
        </p:blipFill>
        <p:spPr>
          <a:xfrm>
            <a:off x="-1" y="0"/>
            <a:ext cx="7212563" cy="6344816"/>
          </a:xfrm>
        </p:spPr>
      </p:pic>
      <p:sp>
        <p:nvSpPr>
          <p:cNvPr id="3" name="Başlık 2">
            <a:extLst>
              <a:ext uri="{FF2B5EF4-FFF2-40B4-BE49-F238E27FC236}">
                <a16:creationId xmlns:a16="http://schemas.microsoft.com/office/drawing/2014/main" id="{32F03036-F462-0B76-F8B9-D64F90D71CFB}"/>
              </a:ext>
            </a:extLst>
          </p:cNvPr>
          <p:cNvSpPr>
            <a:spLocks noGrp="1"/>
          </p:cNvSpPr>
          <p:nvPr>
            <p:ph type="ctrTitle"/>
          </p:nvPr>
        </p:nvSpPr>
        <p:spPr>
          <a:xfrm>
            <a:off x="0" y="474386"/>
            <a:ext cx="5956300" cy="1054359"/>
          </a:xfrm>
        </p:spPr>
        <p:txBody>
          <a:bodyPr tIns="180000" rtlCol="0"/>
          <a:lstStyle/>
          <a:p>
            <a:pPr algn="l" rtl="0"/>
            <a:r>
              <a:rPr lang="tr-TR" sz="5400" dirty="0"/>
              <a:t>YOLOv8 NEDİR ?</a:t>
            </a:r>
          </a:p>
        </p:txBody>
      </p:sp>
      <p:sp>
        <p:nvSpPr>
          <p:cNvPr id="14" name="Metin Yer Tutucusu 13">
            <a:extLst>
              <a:ext uri="{FF2B5EF4-FFF2-40B4-BE49-F238E27FC236}">
                <a16:creationId xmlns:a16="http://schemas.microsoft.com/office/drawing/2014/main" id="{B0BA3BFD-646C-B226-F226-CE9D831860C5}"/>
              </a:ext>
            </a:extLst>
          </p:cNvPr>
          <p:cNvSpPr>
            <a:spLocks noGrp="1"/>
          </p:cNvSpPr>
          <p:nvPr>
            <p:ph type="body" sz="quarter" idx="13"/>
          </p:nvPr>
        </p:nvSpPr>
        <p:spPr>
          <a:xfrm>
            <a:off x="6096000" y="1670543"/>
            <a:ext cx="6096000" cy="3003729"/>
          </a:xfrm>
        </p:spPr>
        <p:txBody>
          <a:bodyPr rtlCol="0">
            <a:noAutofit/>
          </a:bodyPr>
          <a:lstStyle/>
          <a:p>
            <a:pPr algn="l">
              <a:buNone/>
            </a:pPr>
            <a:r>
              <a:rPr lang="tr-TR" sz="2200" b="1" dirty="0"/>
              <a:t>YOLOv8 (</a:t>
            </a:r>
            <a:r>
              <a:rPr lang="tr-TR" sz="2200" b="1" dirty="0" err="1"/>
              <a:t>You</a:t>
            </a:r>
            <a:r>
              <a:rPr lang="tr-TR" sz="2200" b="1" dirty="0"/>
              <a:t> </a:t>
            </a:r>
            <a:r>
              <a:rPr lang="tr-TR" sz="2200" b="1" dirty="0" err="1"/>
              <a:t>Only</a:t>
            </a:r>
            <a:r>
              <a:rPr lang="tr-TR" sz="2200" b="1" dirty="0"/>
              <a:t> </a:t>
            </a:r>
            <a:r>
              <a:rPr lang="tr-TR" sz="2200" b="1" dirty="0" err="1"/>
              <a:t>Look</a:t>
            </a:r>
            <a:r>
              <a:rPr lang="tr-TR" sz="2200" b="1" dirty="0"/>
              <a:t> </a:t>
            </a:r>
            <a:r>
              <a:rPr lang="tr-TR" sz="2200" b="1" dirty="0" err="1"/>
              <a:t>Once</a:t>
            </a:r>
            <a:r>
              <a:rPr lang="tr-TR" sz="2200" b="1" dirty="0"/>
              <a:t> </a:t>
            </a:r>
            <a:r>
              <a:rPr lang="tr-TR" sz="2200" b="1" dirty="0" err="1"/>
              <a:t>version</a:t>
            </a:r>
            <a:r>
              <a:rPr lang="tr-TR" sz="2200" b="1" dirty="0"/>
              <a:t> 8)</a:t>
            </a:r>
            <a:r>
              <a:rPr lang="tr-TR" sz="2200" dirty="0"/>
              <a:t>, gerçek zamanlı nesne algılama (</a:t>
            </a:r>
            <a:r>
              <a:rPr lang="tr-TR" sz="2200" dirty="0" err="1"/>
              <a:t>object</a:t>
            </a:r>
            <a:r>
              <a:rPr lang="tr-TR" sz="2200" dirty="0"/>
              <a:t> </a:t>
            </a:r>
            <a:r>
              <a:rPr lang="tr-TR" sz="2200" dirty="0" err="1"/>
              <a:t>detection</a:t>
            </a:r>
            <a:r>
              <a:rPr lang="tr-TR" sz="2200" dirty="0"/>
              <a:t>) problemlerini çözmek için geliştirilen en güncel ve gelişmiş YOLO sürümüdür. </a:t>
            </a:r>
            <a:r>
              <a:rPr lang="tr-TR" sz="2200" dirty="0" err="1"/>
              <a:t>Ultralytics</a:t>
            </a:r>
            <a:r>
              <a:rPr lang="tr-TR" sz="2200" dirty="0"/>
              <a:t> tarafından geliştirilmiş olan bu model, önceki YOLO sürümlerine göre hem daha hızlı hem de daha yüksek doğruluk oranına sahiptir.</a:t>
            </a:r>
          </a:p>
        </p:txBody>
      </p:sp>
    </p:spTree>
    <p:extLst>
      <p:ext uri="{BB962C8B-B14F-4D97-AF65-F5344CB8AC3E}">
        <p14:creationId xmlns:p14="http://schemas.microsoft.com/office/powerpoint/2010/main" val="365183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453EB-B719-ABE5-5A38-8B10EFCF8D08}"/>
            </a:ext>
          </a:extLst>
        </p:cNvPr>
        <p:cNvGrpSpPr/>
        <p:nvPr/>
      </p:nvGrpSpPr>
      <p:grpSpPr>
        <a:xfrm>
          <a:off x="0" y="0"/>
          <a:ext cx="0" cy="0"/>
          <a:chOff x="0" y="0"/>
          <a:chExt cx="0" cy="0"/>
        </a:xfrm>
      </p:grpSpPr>
      <p:pic>
        <p:nvPicPr>
          <p:cNvPr id="5" name="Resim Yer Tutucusu 10">
            <a:extLst>
              <a:ext uri="{FF2B5EF4-FFF2-40B4-BE49-F238E27FC236}">
                <a16:creationId xmlns:a16="http://schemas.microsoft.com/office/drawing/2014/main" id="{9E1033A6-9BDA-9B8B-927D-7F99D4802268}"/>
              </a:ext>
            </a:extLst>
          </p:cNvPr>
          <p:cNvPicPr>
            <a:picLocks noGrp="1" noChangeAspect="1"/>
          </p:cNvPicPr>
          <p:nvPr>
            <p:ph type="pic" sz="quarter" idx="10"/>
          </p:nvPr>
        </p:nvPicPr>
        <p:blipFill>
          <a:blip r:embed="rId3"/>
          <a:srcRect l="9704" r="9704"/>
          <a:stretch/>
        </p:blipFill>
        <p:spPr>
          <a:xfrm>
            <a:off x="-1" y="0"/>
            <a:ext cx="7212563" cy="6344816"/>
          </a:xfrm>
        </p:spPr>
      </p:pic>
      <p:sp>
        <p:nvSpPr>
          <p:cNvPr id="3" name="Başlık 2">
            <a:extLst>
              <a:ext uri="{FF2B5EF4-FFF2-40B4-BE49-F238E27FC236}">
                <a16:creationId xmlns:a16="http://schemas.microsoft.com/office/drawing/2014/main" id="{FEAF1638-0CEB-971C-4DF8-754369B23D43}"/>
              </a:ext>
            </a:extLst>
          </p:cNvPr>
          <p:cNvSpPr>
            <a:spLocks noGrp="1"/>
          </p:cNvSpPr>
          <p:nvPr>
            <p:ph type="ctrTitle"/>
          </p:nvPr>
        </p:nvSpPr>
        <p:spPr>
          <a:xfrm>
            <a:off x="0" y="406139"/>
            <a:ext cx="8170765" cy="907273"/>
          </a:xfrm>
        </p:spPr>
        <p:txBody>
          <a:bodyPr tIns="180000" rtlCol="0"/>
          <a:lstStyle/>
          <a:p>
            <a:pPr algn="l" rtl="0"/>
            <a:r>
              <a:rPr lang="tr-TR" sz="5400" dirty="0"/>
              <a:t>YOLOv8 TEMEL ÖZELLİKLERİ</a:t>
            </a:r>
            <a:br>
              <a:rPr lang="tr-TR" sz="5400" dirty="0"/>
            </a:br>
            <a:endParaRPr lang="tr-TR" sz="5400" dirty="0"/>
          </a:p>
        </p:txBody>
      </p:sp>
      <p:sp>
        <p:nvSpPr>
          <p:cNvPr id="14" name="Metin Yer Tutucusu 13">
            <a:extLst>
              <a:ext uri="{FF2B5EF4-FFF2-40B4-BE49-F238E27FC236}">
                <a16:creationId xmlns:a16="http://schemas.microsoft.com/office/drawing/2014/main" id="{E1B0AFEA-18E9-98A6-C277-AD90AAFEA841}"/>
              </a:ext>
            </a:extLst>
          </p:cNvPr>
          <p:cNvSpPr>
            <a:spLocks noGrp="1"/>
          </p:cNvSpPr>
          <p:nvPr>
            <p:ph type="body" sz="quarter" idx="13"/>
          </p:nvPr>
        </p:nvSpPr>
        <p:spPr>
          <a:xfrm>
            <a:off x="6179736" y="1324947"/>
            <a:ext cx="6012264" cy="5031404"/>
          </a:xfrm>
        </p:spPr>
        <p:txBody>
          <a:bodyPr rtlCol="0">
            <a:noAutofit/>
          </a:bodyPr>
          <a:lstStyle/>
          <a:p>
            <a:pPr marL="342900" indent="-342900" algn="l">
              <a:buFont typeface="Arial" panose="020B0604020202020204" pitchFamily="34" charset="0"/>
              <a:buChar char="•"/>
            </a:pPr>
            <a:r>
              <a:rPr lang="tr-TR" sz="2200" b="1" dirty="0"/>
              <a:t>Tek adımda tespit</a:t>
            </a:r>
            <a:r>
              <a:rPr lang="tr-TR" sz="2200" dirty="0"/>
              <a:t>: Görüntüdeki nesneleri sadece bir geçişte (</a:t>
            </a:r>
            <a:r>
              <a:rPr lang="tr-TR" sz="2200" dirty="0" err="1"/>
              <a:t>single</a:t>
            </a:r>
            <a:r>
              <a:rPr lang="tr-TR" sz="2200" dirty="0"/>
              <a:t> </a:t>
            </a:r>
            <a:r>
              <a:rPr lang="tr-TR" sz="2200" dirty="0" err="1"/>
              <a:t>pass</a:t>
            </a:r>
            <a:r>
              <a:rPr lang="tr-TR" sz="2200" dirty="0"/>
              <a:t>) tespit eder.</a:t>
            </a:r>
          </a:p>
          <a:p>
            <a:pPr marL="342900" indent="-342900" algn="l">
              <a:buFont typeface="Arial" panose="020B0604020202020204" pitchFamily="34" charset="0"/>
              <a:buChar char="•"/>
            </a:pPr>
            <a:r>
              <a:rPr lang="tr-TR" sz="2200" b="1" dirty="0"/>
              <a:t>Gerçek zamanlı çalışır</a:t>
            </a:r>
            <a:r>
              <a:rPr lang="tr-TR" sz="2200" dirty="0"/>
              <a:t>: Özellikle video akışlarında anlık olarak nesne algılamada yüksek performans gösterir.</a:t>
            </a:r>
          </a:p>
          <a:p>
            <a:pPr marL="342900" indent="-342900" algn="l">
              <a:buFont typeface="Arial" panose="020B0604020202020204" pitchFamily="34" charset="0"/>
              <a:buChar char="•"/>
            </a:pPr>
            <a:r>
              <a:rPr lang="tr-TR" sz="2200" b="1" dirty="0"/>
              <a:t>Hafif ve hızlı modeller</a:t>
            </a:r>
            <a:r>
              <a:rPr lang="tr-TR" sz="2200" dirty="0"/>
              <a:t>: yolov8n gibi “nano” sürümleri düşük donanımlarda bile çalışabilir.</a:t>
            </a:r>
          </a:p>
          <a:p>
            <a:pPr marL="342900" indent="-342900" algn="l">
              <a:buFont typeface="Arial" panose="020B0604020202020204" pitchFamily="34" charset="0"/>
              <a:buChar char="•"/>
            </a:pPr>
            <a:r>
              <a:rPr lang="tr-TR" sz="2200" b="1" dirty="0"/>
              <a:t>Gelişmiş performans</a:t>
            </a:r>
            <a:r>
              <a:rPr lang="tr-TR" sz="2200" dirty="0"/>
              <a:t>: Nesne algılama, sınıflandırma, segmentasyon gibi görevlerde yüksek başarı sağlar.</a:t>
            </a:r>
          </a:p>
          <a:p>
            <a:pPr marL="342900" indent="-342900" algn="l">
              <a:buFont typeface="Arial" panose="020B0604020202020204" pitchFamily="34" charset="0"/>
              <a:buChar char="•"/>
            </a:pPr>
            <a:r>
              <a:rPr lang="tr-TR" sz="2200" b="1" dirty="0" err="1"/>
              <a:t>PyTorch</a:t>
            </a:r>
            <a:r>
              <a:rPr lang="tr-TR" sz="2200" b="1" dirty="0"/>
              <a:t> tabanlıdır</a:t>
            </a:r>
            <a:r>
              <a:rPr lang="tr-TR" sz="2200" dirty="0"/>
              <a:t>: Kolayca özelleştirilebilir ve eğitilebilir.</a:t>
            </a:r>
          </a:p>
        </p:txBody>
      </p:sp>
    </p:spTree>
    <p:extLst>
      <p:ext uri="{BB962C8B-B14F-4D97-AF65-F5344CB8AC3E}">
        <p14:creationId xmlns:p14="http://schemas.microsoft.com/office/powerpoint/2010/main" val="20640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34CFE-5CB6-FE32-7100-8F5E5EDBFFB2}"/>
            </a:ext>
          </a:extLst>
        </p:cNvPr>
        <p:cNvGrpSpPr/>
        <p:nvPr/>
      </p:nvGrpSpPr>
      <p:grpSpPr>
        <a:xfrm>
          <a:off x="0" y="0"/>
          <a:ext cx="0" cy="0"/>
          <a:chOff x="0" y="0"/>
          <a:chExt cx="0" cy="0"/>
        </a:xfrm>
      </p:grpSpPr>
      <p:pic>
        <p:nvPicPr>
          <p:cNvPr id="5" name="Resim Yer Tutucusu 10">
            <a:extLst>
              <a:ext uri="{FF2B5EF4-FFF2-40B4-BE49-F238E27FC236}">
                <a16:creationId xmlns:a16="http://schemas.microsoft.com/office/drawing/2014/main" id="{110FF0EB-D3E4-3D7D-7E09-60E9C838D0FB}"/>
              </a:ext>
            </a:extLst>
          </p:cNvPr>
          <p:cNvPicPr>
            <a:picLocks noGrp="1" noChangeAspect="1"/>
          </p:cNvPicPr>
          <p:nvPr>
            <p:ph type="pic" sz="quarter" idx="10"/>
          </p:nvPr>
        </p:nvPicPr>
        <p:blipFill>
          <a:blip r:embed="rId3"/>
          <a:srcRect l="9704" r="9704"/>
          <a:stretch/>
        </p:blipFill>
        <p:spPr>
          <a:xfrm>
            <a:off x="-1" y="0"/>
            <a:ext cx="7212563" cy="6344816"/>
          </a:xfrm>
        </p:spPr>
      </p:pic>
      <p:sp>
        <p:nvSpPr>
          <p:cNvPr id="3" name="Başlık 2">
            <a:extLst>
              <a:ext uri="{FF2B5EF4-FFF2-40B4-BE49-F238E27FC236}">
                <a16:creationId xmlns:a16="http://schemas.microsoft.com/office/drawing/2014/main" id="{1BFFB286-5FD7-9F5B-5CDF-06F6C0DA4B13}"/>
              </a:ext>
            </a:extLst>
          </p:cNvPr>
          <p:cNvSpPr>
            <a:spLocks noGrp="1"/>
          </p:cNvSpPr>
          <p:nvPr>
            <p:ph type="ctrTitle"/>
          </p:nvPr>
        </p:nvSpPr>
        <p:spPr>
          <a:xfrm>
            <a:off x="1" y="243325"/>
            <a:ext cx="7735078" cy="1052173"/>
          </a:xfrm>
        </p:spPr>
        <p:txBody>
          <a:bodyPr tIns="180000" rtlCol="0"/>
          <a:lstStyle/>
          <a:p>
            <a:pPr algn="l" rtl="0"/>
            <a:r>
              <a:rPr lang="tr-TR" sz="5400" dirty="0"/>
              <a:t>YOLOv8 ÇALIŞMA MANTIĞI</a:t>
            </a:r>
            <a:br>
              <a:rPr lang="tr-TR" sz="5400" dirty="0"/>
            </a:br>
            <a:endParaRPr lang="tr-TR" sz="5400" dirty="0"/>
          </a:p>
        </p:txBody>
      </p:sp>
      <p:sp>
        <p:nvSpPr>
          <p:cNvPr id="14" name="Metin Yer Tutucusu 13">
            <a:extLst>
              <a:ext uri="{FF2B5EF4-FFF2-40B4-BE49-F238E27FC236}">
                <a16:creationId xmlns:a16="http://schemas.microsoft.com/office/drawing/2014/main" id="{6F5070E6-D3B5-1AE4-46A9-6E4271B19003}"/>
              </a:ext>
            </a:extLst>
          </p:cNvPr>
          <p:cNvSpPr>
            <a:spLocks noGrp="1"/>
          </p:cNvSpPr>
          <p:nvPr>
            <p:ph type="body" sz="quarter" idx="13"/>
          </p:nvPr>
        </p:nvSpPr>
        <p:spPr>
          <a:xfrm>
            <a:off x="6096000" y="1525555"/>
            <a:ext cx="6096000" cy="3293706"/>
          </a:xfrm>
        </p:spPr>
        <p:txBody>
          <a:bodyPr rtlCol="0">
            <a:noAutofit/>
          </a:bodyPr>
          <a:lstStyle/>
          <a:p>
            <a:pPr marL="457200" indent="-457200" algn="l">
              <a:buFont typeface="+mj-lt"/>
              <a:buAutoNum type="arabicPeriod"/>
            </a:pPr>
            <a:r>
              <a:rPr lang="tr-TR" sz="2200" dirty="0"/>
              <a:t>Görüntüyü alır</a:t>
            </a:r>
          </a:p>
          <a:p>
            <a:pPr marL="457200" indent="-457200" algn="l">
              <a:buFont typeface="+mj-lt"/>
              <a:buAutoNum type="arabicPeriod"/>
            </a:pPr>
            <a:r>
              <a:rPr lang="tr-TR" sz="2200" dirty="0"/>
              <a:t>Belirli bölgeler (</a:t>
            </a:r>
            <a:r>
              <a:rPr lang="tr-TR" sz="2200" dirty="0" err="1"/>
              <a:t>bounding</a:t>
            </a:r>
            <a:r>
              <a:rPr lang="tr-TR" sz="2200" dirty="0"/>
              <a:t> </a:t>
            </a:r>
            <a:r>
              <a:rPr lang="tr-TR" sz="2200" dirty="0" err="1"/>
              <a:t>boxes</a:t>
            </a:r>
            <a:r>
              <a:rPr lang="tr-TR" sz="2200" dirty="0"/>
              <a:t>) üzerinde çalışır</a:t>
            </a:r>
          </a:p>
          <a:p>
            <a:pPr marL="457200" indent="-457200" algn="l">
              <a:buFont typeface="+mj-lt"/>
              <a:buAutoNum type="arabicPeriod"/>
            </a:pPr>
            <a:r>
              <a:rPr lang="tr-TR" sz="2200" dirty="0"/>
              <a:t>Bu bölgelerdeki nesneleri tanımlar ve sınıflandırır</a:t>
            </a:r>
          </a:p>
          <a:p>
            <a:pPr marL="457200" indent="-457200" algn="l">
              <a:buFont typeface="+mj-lt"/>
              <a:buAutoNum type="arabicPeriod"/>
            </a:pPr>
            <a:r>
              <a:rPr lang="tr-TR" sz="2200" dirty="0"/>
              <a:t>Her nesne için sınıf etiketi ve güven skoru üretir</a:t>
            </a:r>
          </a:p>
        </p:txBody>
      </p:sp>
    </p:spTree>
    <p:extLst>
      <p:ext uri="{BB962C8B-B14F-4D97-AF65-F5344CB8AC3E}">
        <p14:creationId xmlns:p14="http://schemas.microsoft.com/office/powerpoint/2010/main" val="2637336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554DA-B322-52FE-FC67-277EDEEE9B4A}"/>
            </a:ext>
          </a:extLst>
        </p:cNvPr>
        <p:cNvGrpSpPr/>
        <p:nvPr/>
      </p:nvGrpSpPr>
      <p:grpSpPr>
        <a:xfrm>
          <a:off x="0" y="0"/>
          <a:ext cx="0" cy="0"/>
          <a:chOff x="0" y="0"/>
          <a:chExt cx="0" cy="0"/>
        </a:xfrm>
      </p:grpSpPr>
      <p:pic>
        <p:nvPicPr>
          <p:cNvPr id="5" name="Resim Yer Tutucusu 10">
            <a:extLst>
              <a:ext uri="{FF2B5EF4-FFF2-40B4-BE49-F238E27FC236}">
                <a16:creationId xmlns:a16="http://schemas.microsoft.com/office/drawing/2014/main" id="{22298C28-CEA0-1102-1095-C1645B815979}"/>
              </a:ext>
            </a:extLst>
          </p:cNvPr>
          <p:cNvPicPr>
            <a:picLocks noGrp="1" noChangeAspect="1"/>
          </p:cNvPicPr>
          <p:nvPr>
            <p:ph type="pic" sz="quarter" idx="10"/>
          </p:nvPr>
        </p:nvPicPr>
        <p:blipFill>
          <a:blip r:embed="rId3"/>
          <a:srcRect l="9704" r="9704"/>
          <a:stretch/>
        </p:blipFill>
        <p:spPr>
          <a:xfrm>
            <a:off x="-1" y="0"/>
            <a:ext cx="7212563" cy="6344816"/>
          </a:xfrm>
        </p:spPr>
      </p:pic>
      <p:sp>
        <p:nvSpPr>
          <p:cNvPr id="3" name="Başlık 2">
            <a:extLst>
              <a:ext uri="{FF2B5EF4-FFF2-40B4-BE49-F238E27FC236}">
                <a16:creationId xmlns:a16="http://schemas.microsoft.com/office/drawing/2014/main" id="{9510DCAC-F645-B1B6-C214-C3D4410D89FB}"/>
              </a:ext>
            </a:extLst>
          </p:cNvPr>
          <p:cNvSpPr>
            <a:spLocks noGrp="1"/>
          </p:cNvSpPr>
          <p:nvPr>
            <p:ph type="ctrTitle"/>
          </p:nvPr>
        </p:nvSpPr>
        <p:spPr>
          <a:xfrm>
            <a:off x="0" y="243325"/>
            <a:ext cx="8170765" cy="1052173"/>
          </a:xfrm>
        </p:spPr>
        <p:txBody>
          <a:bodyPr tIns="180000" rtlCol="0"/>
          <a:lstStyle/>
          <a:p>
            <a:pPr algn="l" rtl="0"/>
            <a:r>
              <a:rPr lang="tr-TR" dirty="0"/>
              <a:t>YOLOv8 NEDEN TERCİH EDİLDİ</a:t>
            </a:r>
            <a:br>
              <a:rPr lang="tr-TR" sz="5400" dirty="0"/>
            </a:br>
            <a:endParaRPr lang="tr-TR" sz="5400" dirty="0"/>
          </a:p>
        </p:txBody>
      </p:sp>
      <p:sp>
        <p:nvSpPr>
          <p:cNvPr id="14" name="Metin Yer Tutucusu 13">
            <a:extLst>
              <a:ext uri="{FF2B5EF4-FFF2-40B4-BE49-F238E27FC236}">
                <a16:creationId xmlns:a16="http://schemas.microsoft.com/office/drawing/2014/main" id="{80E0598B-1863-F7A0-7E92-4F1BAD7C9E2D}"/>
              </a:ext>
            </a:extLst>
          </p:cNvPr>
          <p:cNvSpPr>
            <a:spLocks noGrp="1"/>
          </p:cNvSpPr>
          <p:nvPr>
            <p:ph type="body" sz="quarter" idx="13"/>
          </p:nvPr>
        </p:nvSpPr>
        <p:spPr>
          <a:xfrm>
            <a:off x="6380702" y="1525555"/>
            <a:ext cx="5811297" cy="3293706"/>
          </a:xfrm>
        </p:spPr>
        <p:txBody>
          <a:bodyPr rtlCol="0">
            <a:noAutofit/>
          </a:bodyPr>
          <a:lstStyle/>
          <a:p>
            <a:pPr marL="457200" indent="-457200" algn="l">
              <a:buFont typeface="Arial" panose="020B0604020202020204" pitchFamily="34" charset="0"/>
              <a:buChar char="•"/>
            </a:pPr>
            <a:r>
              <a:rPr lang="tr-TR" sz="2200" dirty="0"/>
              <a:t>Trafik levhalarını gerçek zamanlı ve doğru şekilde tespit etme yeteneği vardır.</a:t>
            </a:r>
          </a:p>
          <a:p>
            <a:pPr marL="457200" indent="-457200" algn="l">
              <a:buFont typeface="Arial" panose="020B0604020202020204" pitchFamily="34" charset="0"/>
              <a:buChar char="•"/>
            </a:pPr>
            <a:r>
              <a:rPr lang="tr-TR" sz="2200" dirty="0"/>
              <a:t>Eğitimi kolay, uygulaması hızlıdır.</a:t>
            </a:r>
          </a:p>
          <a:p>
            <a:pPr marL="457200" indent="-457200" algn="l">
              <a:buFont typeface="Arial" panose="020B0604020202020204" pitchFamily="34" charset="0"/>
              <a:buChar char="•"/>
            </a:pPr>
            <a:r>
              <a:rPr lang="tr-TR" sz="2200" dirty="0"/>
              <a:t>Daha eski yöntemlere göre daha az hesaplama kaynağı gerektirir.</a:t>
            </a:r>
          </a:p>
          <a:p>
            <a:pPr marL="457200" indent="-457200" algn="l">
              <a:buFont typeface="Arial" panose="020B0604020202020204" pitchFamily="34" charset="0"/>
              <a:buChar char="•"/>
            </a:pPr>
            <a:r>
              <a:rPr lang="tr-TR" sz="2200" dirty="0"/>
              <a:t>Kod yapısı modüler olduğu için farklı veri setlerine kolayca uyarlanabilir.</a:t>
            </a:r>
          </a:p>
        </p:txBody>
      </p:sp>
    </p:spTree>
    <p:extLst>
      <p:ext uri="{BB962C8B-B14F-4D97-AF65-F5344CB8AC3E}">
        <p14:creationId xmlns:p14="http://schemas.microsoft.com/office/powerpoint/2010/main" val="322960673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2218FC-8412-44B9-9E82-D51F1F531141}">
  <ds:schemaRefs>
    <ds:schemaRef ds:uri="http://purl.org/dc/elements/1.1/"/>
    <ds:schemaRef ds:uri="http://schemas.microsoft.com/sharepoint/v3"/>
    <ds:schemaRef ds:uri="http://schemas.microsoft.com/office/2006/documentManagement/types"/>
    <ds:schemaRef ds:uri="fb0879af-3eba-417a-a55a-ffe6dcd6ca77"/>
    <ds:schemaRef ds:uri="http://schemas.microsoft.com/office/2006/metadata/properties"/>
    <ds:schemaRef ds:uri="http://schemas.microsoft.com/office/infopath/2007/PartnerControls"/>
    <ds:schemaRef ds:uri="6dc4bcd6-49db-4c07-9060-8acfc67cef9f"/>
    <ds:schemaRef ds:uri="http://www.w3.org/XML/1998/namespace"/>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229</TotalTime>
  <Words>1160</Words>
  <Application>Microsoft Office PowerPoint</Application>
  <PresentationFormat>Geniş ekran</PresentationFormat>
  <Paragraphs>106</Paragraphs>
  <Slides>16</Slides>
  <Notes>16</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16</vt:i4>
      </vt:variant>
    </vt:vector>
  </HeadingPairs>
  <TitlesOfParts>
    <vt:vector size="23" baseType="lpstr">
      <vt:lpstr>Aptos</vt:lpstr>
      <vt:lpstr>Aptos Display</vt:lpstr>
      <vt:lpstr>Arial</vt:lpstr>
      <vt:lpstr>Calibri</vt:lpstr>
      <vt:lpstr>Times New Roman</vt:lpstr>
      <vt:lpstr>Wingdings</vt:lpstr>
      <vt:lpstr>Office Teması</vt:lpstr>
      <vt:lpstr>YOL İŞARETİ TANIMA SİSTEMİ</vt:lpstr>
      <vt:lpstr>AMAÇ</vt:lpstr>
      <vt:lpstr>ÖNEMİ</vt:lpstr>
      <vt:lpstr>KULLANILAN TEKNOLOJİLER</vt:lpstr>
      <vt:lpstr>KULLANILAN TEKNOLOJİLER</vt:lpstr>
      <vt:lpstr>YOLOv8 NEDİR ?</vt:lpstr>
      <vt:lpstr>YOLOv8 TEMEL ÖZELLİKLERİ </vt:lpstr>
      <vt:lpstr>YOLOv8 ÇALIŞMA MANTIĞI </vt:lpstr>
      <vt:lpstr>YOLOv8 NEDEN TERCİH EDİLDİ </vt:lpstr>
      <vt:lpstr>VERİ SETİMİZ HAKKINDA </vt:lpstr>
      <vt:lpstr>VERİ SETİ HAZIRLAMA SÜRECİ </vt:lpstr>
      <vt:lpstr>MODEL EĞİTİMİ </vt:lpstr>
      <vt:lpstr>SONUÇLAR VE DEĞERLENDİRME  </vt:lpstr>
      <vt:lpstr>KARŞILAŞILAN ZORLUKLAR  </vt:lpstr>
      <vt:lpstr>KARŞILAŞILAN ZORLUKLAR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EMİRCAN TURAN</dc:creator>
  <cp:lastModifiedBy>EMİRCAN TURAN</cp:lastModifiedBy>
  <cp:revision>3</cp:revision>
  <dcterms:created xsi:type="dcterms:W3CDTF">2025-05-03T19:20:55Z</dcterms:created>
  <dcterms:modified xsi:type="dcterms:W3CDTF">2025-05-04T12:00:54Z</dcterms:modified>
</cp:coreProperties>
</file>