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4" r:id="rId2"/>
    <p:sldId id="287" r:id="rId3"/>
    <p:sldId id="486" r:id="rId4"/>
    <p:sldId id="473" r:id="rId5"/>
    <p:sldId id="485" r:id="rId6"/>
    <p:sldId id="400" r:id="rId7"/>
    <p:sldId id="345" r:id="rId8"/>
    <p:sldId id="289" r:id="rId9"/>
    <p:sldId id="290" r:id="rId10"/>
    <p:sldId id="291" r:id="rId11"/>
    <p:sldId id="401" r:id="rId12"/>
    <p:sldId id="4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айлы" id="{4FB622A3-3D4B-4699-AB45-AFEAE3D2D2E7}">
          <p14:sldIdLst>
            <p14:sldId id="344"/>
            <p14:sldId id="287"/>
            <p14:sldId id="486"/>
            <p14:sldId id="473"/>
            <p14:sldId id="485"/>
            <p14:sldId id="400"/>
          </p14:sldIdLst>
        </p14:section>
        <p14:section name="Сериализация" id="{8A36E0CB-59FB-4BDD-9FD3-345AD077D8C1}">
          <p14:sldIdLst>
            <p14:sldId id="345"/>
            <p14:sldId id="289"/>
            <p14:sldId id="290"/>
            <p14:sldId id="291"/>
            <p14:sldId id="401"/>
            <p14:sldId id="4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/>
            <a:t>нативная сериализация объектов </a:t>
          </a:r>
          <a:r>
            <a:rPr lang="en-US"/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/>
            <a:t>лёгкий</a:t>
          </a:r>
          <a:endParaRPr lang="en-US" dirty="0"/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/>
            <a:t>не для чтения людьми и передачи данных</a:t>
          </a:r>
          <a:endParaRPr lang="en-US"/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нативная сериализация объектов </a:t>
          </a:r>
          <a:r>
            <a:rPr lang="en-US" sz="2500" kern="1200"/>
            <a:t>Python</a:t>
          </a:r>
        </a:p>
      </dsp:txBody>
      <dsp:txXfrm>
        <a:off x="1684370" y="623"/>
        <a:ext cx="4808504" cy="1458329"/>
      </dsp:txXfrm>
    </dsp:sp>
    <dsp:sp modelId="{6660E2B7-0838-4CF6-AD3D-2B4E7A1CD024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лёгкий</a:t>
          </a:r>
          <a:endParaRPr lang="en-US" sz="2500" kern="1200" dirty="0"/>
        </a:p>
      </dsp:txBody>
      <dsp:txXfrm>
        <a:off x="1684370" y="1823535"/>
        <a:ext cx="4808504" cy="1458329"/>
      </dsp:txXfrm>
    </dsp:sp>
    <dsp:sp modelId="{E3DD623E-2636-4B6D-9103-36103B506D8E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не для чтения людьми и передачи данных</a:t>
          </a:r>
          <a:endParaRPr lang="en-US" sz="2500" kern="1200"/>
        </a:p>
      </dsp:txBody>
      <dsp:txXfrm>
        <a:off x="1684370" y="3646447"/>
        <a:ext cx="4808504" cy="1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Работа с файлами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5795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C72AE-7CD0-4AF8-8009-404F2DFD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Pickle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D16C7-EDE1-4D19-AA1B-43080642DE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13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Сериализация в </a:t>
            </a:r>
            <a:r>
              <a:rPr lang="en-US" sz="4800" dirty="0"/>
              <a:t>JSON </a:t>
            </a:r>
            <a:r>
              <a:rPr lang="ru-RU" sz="4800" dirty="0"/>
              <a:t>и </a:t>
            </a:r>
            <a:r>
              <a:rPr lang="en-US" sz="4800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344069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3B4AC3-BFCC-41AC-AD14-433A2820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0" y="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EBDA62-24F0-4DB4-B310-CC8D10887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268" y="1597980"/>
          <a:ext cx="11541461" cy="4917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28744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25713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411175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775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64302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2.0 16v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1984 cm3 (121.1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14537797"/>
                  </a:ext>
                </a:extLst>
              </a:tr>
              <a:tr h="464302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2.0 16v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1984 cm3 (121.1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57669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2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232229-375C-47C5-A20F-A8A8B3A9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Файлы и</a:t>
            </a:r>
            <a:br>
              <a:rPr lang="ru-RU" sz="3200">
                <a:solidFill>
                  <a:schemeClr val="tx2"/>
                </a:solidFill>
              </a:rPr>
            </a:br>
            <a:r>
              <a:rPr lang="ru-RU" sz="3200">
                <a:solidFill>
                  <a:schemeClr val="tx2"/>
                </a:solidFill>
              </a:rPr>
              <a:t>режимы открытия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6424-7CCF-4776-9347-4D91B6A1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/>
              <a:t>r – </a:t>
            </a:r>
            <a:r>
              <a:rPr lang="ru-RU" sz="2000"/>
              <a:t>чтение, ошибка, если файла не существует</a:t>
            </a:r>
          </a:p>
          <a:p>
            <a:r>
              <a:rPr lang="en-US" sz="2000"/>
              <a:t>w </a:t>
            </a:r>
            <a:r>
              <a:rPr lang="ru-RU" sz="2000"/>
              <a:t>– запись, создаёт файл, если он не существует</a:t>
            </a:r>
          </a:p>
          <a:p>
            <a:r>
              <a:rPr lang="en-US" sz="2000"/>
              <a:t>a – </a:t>
            </a:r>
            <a:r>
              <a:rPr lang="ru-RU" sz="2000"/>
              <a:t>добавление, создаёт файл, если он не существует</a:t>
            </a:r>
          </a:p>
          <a:p>
            <a:r>
              <a:rPr lang="en-US" sz="2000"/>
              <a:t>t – </a:t>
            </a:r>
            <a:r>
              <a:rPr lang="ru-RU" sz="2000"/>
              <a:t>режим для работы с текстовыми файлами</a:t>
            </a:r>
          </a:p>
          <a:p>
            <a:r>
              <a:rPr lang="en-US" sz="2000"/>
              <a:t>b – </a:t>
            </a:r>
            <a:r>
              <a:rPr lang="ru-RU" sz="2000"/>
              <a:t>бинарный режим</a:t>
            </a:r>
          </a:p>
          <a:p>
            <a:r>
              <a:rPr lang="ru-RU" sz="2000"/>
              <a:t>+ </a:t>
            </a:r>
            <a:r>
              <a:rPr lang="en-US" sz="2000"/>
              <a:t>– </a:t>
            </a:r>
            <a:r>
              <a:rPr lang="ru-RU" sz="2000"/>
              <a:t>дополнительный режим чтения</a:t>
            </a:r>
            <a:r>
              <a:rPr lang="en-US" sz="2000"/>
              <a:t>/</a:t>
            </a:r>
            <a:r>
              <a:rPr lang="ru-RU" sz="2000"/>
              <a:t>записи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843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56746-D067-46DB-B956-63D9FC47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7" y="1827793"/>
            <a:ext cx="7958138" cy="4726408"/>
          </a:xfrm>
        </p:spPr>
      </p:pic>
    </p:spTree>
    <p:extLst>
      <p:ext uri="{BB962C8B-B14F-4D97-AF65-F5344CB8AC3E}">
        <p14:creationId xmlns:p14="http://schemas.microsoft.com/office/powerpoint/2010/main" val="42406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Текстовые файлы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989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CSV </a:t>
            </a:r>
            <a:r>
              <a:rPr lang="en-US" sz="4800" dirty="0" err="1"/>
              <a:t>файл</a:t>
            </a:r>
            <a:r>
              <a:rPr lang="ru-RU" sz="4800" dirty="0"/>
              <a:t>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849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400" dirty="0"/>
              <a:t>Бинарные файлы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57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Сериализация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3581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E42E9B-3696-4BBE-8F48-E131473E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Сериализация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AD31-BB34-456D-9CE2-8BD5581D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2944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3DE8DC-00BE-4A47-9FA1-FDDCA32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JSON (JavaScript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9351-2D28-4B72-8EDD-E697BC03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ru-RU" sz="1800"/>
              <a:t>Лингва франка в индустрии хранения и передачи данных</a:t>
            </a:r>
          </a:p>
          <a:p>
            <a:r>
              <a:rPr lang="ru-RU" sz="1800"/>
              <a:t>Лёгкий</a:t>
            </a:r>
          </a:p>
          <a:p>
            <a:r>
              <a:rPr lang="ru-RU" sz="1800"/>
              <a:t>Понятный и человеку, и машине</a:t>
            </a:r>
            <a:endParaRPr lang="en-US" sz="1800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98719-1A8C-4770-B312-1FFE6F8B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551181"/>
            <a:ext cx="6237359" cy="34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7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Parallax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2020-08-04T07:47:52Z</dcterms:created>
  <dcterms:modified xsi:type="dcterms:W3CDTF">2020-08-04T07:49:15Z</dcterms:modified>
</cp:coreProperties>
</file>