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6" r:id="rId2"/>
    <p:sldId id="302" r:id="rId3"/>
    <p:sldId id="303" r:id="rId4"/>
    <p:sldId id="402" r:id="rId5"/>
    <p:sldId id="305" r:id="rId6"/>
    <p:sldId id="306" r:id="rId7"/>
    <p:sldId id="403" r:id="rId8"/>
    <p:sldId id="404" r:id="rId9"/>
    <p:sldId id="488" r:id="rId10"/>
    <p:sldId id="489" r:id="rId11"/>
    <p:sldId id="309" r:id="rId12"/>
    <p:sldId id="310" r:id="rId13"/>
    <p:sldId id="311" r:id="rId14"/>
    <p:sldId id="312" r:id="rId15"/>
    <p:sldId id="313" r:id="rId16"/>
    <p:sldId id="314" r:id="rId17"/>
    <p:sldId id="490" r:id="rId18"/>
    <p:sldId id="491" r:id="rId19"/>
    <p:sldId id="406" r:id="rId20"/>
    <p:sldId id="476" r:id="rId21"/>
    <p:sldId id="492" r:id="rId22"/>
    <p:sldId id="407" r:id="rId23"/>
    <p:sldId id="478" r:id="rId24"/>
    <p:sldId id="408" r:id="rId25"/>
    <p:sldId id="494" r:id="rId26"/>
    <p:sldId id="495" r:id="rId27"/>
    <p:sldId id="496" r:id="rId28"/>
    <p:sldId id="497" r:id="rId29"/>
    <p:sldId id="498" r:id="rId30"/>
    <p:sldId id="499" r:id="rId31"/>
    <p:sldId id="500" r:id="rId32"/>
    <p:sldId id="501" r:id="rId33"/>
    <p:sldId id="502" r:id="rId34"/>
    <p:sldId id="503" r:id="rId35"/>
    <p:sldId id="504" r:id="rId36"/>
    <p:sldId id="505" r:id="rId37"/>
    <p:sldId id="506" r:id="rId38"/>
    <p:sldId id="507" r:id="rId39"/>
    <p:sldId id="508" r:id="rId40"/>
    <p:sldId id="50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Функции" id="{5AEA013C-8FC2-4DCE-B4D1-DFD7D3585483}">
          <p14:sldIdLst>
            <p14:sldId id="346"/>
            <p14:sldId id="302"/>
            <p14:sldId id="303"/>
            <p14:sldId id="402"/>
            <p14:sldId id="305"/>
            <p14:sldId id="306"/>
            <p14:sldId id="403"/>
            <p14:sldId id="404"/>
            <p14:sldId id="488"/>
            <p14:sldId id="489"/>
            <p14:sldId id="309"/>
            <p14:sldId id="310"/>
            <p14:sldId id="311"/>
            <p14:sldId id="312"/>
            <p14:sldId id="313"/>
            <p14:sldId id="314"/>
            <p14:sldId id="490"/>
            <p14:sldId id="491"/>
            <p14:sldId id="406"/>
            <p14:sldId id="476"/>
            <p14:sldId id="492"/>
            <p14:sldId id="407"/>
            <p14:sldId id="478"/>
            <p14:sldId id="408"/>
          </p14:sldIdLst>
        </p14:section>
        <p14:section name="Web - базовые инструменты" id="{4BCBCDFA-386A-4523-9E2C-31E2A493507C}">
          <p14:sldIdLst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B74AC-3870-4E23-9AC6-0569507237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D6527ABF-FC28-4D95-8E9B-C479CE2DEBE5}">
      <dgm:prSet/>
      <dgm:spPr/>
      <dgm:t>
        <a:bodyPr/>
        <a:lstStyle/>
        <a:p>
          <a:r>
            <a:rPr lang="ru-RU"/>
            <a:t>именованная группа операторов, позволяющая выполнять некоторую поцедуру многократно</a:t>
          </a:r>
          <a:endParaRPr lang="en-US"/>
        </a:p>
      </dgm:t>
    </dgm:pt>
    <dgm:pt modelId="{6D25D05D-3E9B-4AD9-97B5-36A406936FE9}" type="parTrans" cxnId="{965C2065-4DC1-4B9A-BECE-5D8548AF927C}">
      <dgm:prSet/>
      <dgm:spPr/>
      <dgm:t>
        <a:bodyPr/>
        <a:lstStyle/>
        <a:p>
          <a:endParaRPr lang="en-US"/>
        </a:p>
      </dgm:t>
    </dgm:pt>
    <dgm:pt modelId="{AA1F373C-84CA-4C9A-9EBF-1268F6F69997}" type="sibTrans" cxnId="{965C2065-4DC1-4B9A-BECE-5D8548AF927C}">
      <dgm:prSet/>
      <dgm:spPr/>
      <dgm:t>
        <a:bodyPr/>
        <a:lstStyle/>
        <a:p>
          <a:endParaRPr lang="en-US"/>
        </a:p>
      </dgm:t>
    </dgm:pt>
    <dgm:pt modelId="{A48D6E6E-8B96-4573-AA93-0945872DD53E}">
      <dgm:prSet/>
      <dgm:spPr/>
      <dgm:t>
        <a:bodyPr/>
        <a:lstStyle/>
        <a:p>
          <a:r>
            <a:rPr lang="ru-RU" dirty="0"/>
            <a:t>может быть описана указанием имени</a:t>
          </a:r>
          <a:r>
            <a:rPr lang="en-US" dirty="0"/>
            <a:t> </a:t>
          </a:r>
          <a:r>
            <a:rPr lang="ru-RU" dirty="0"/>
            <a:t>и входящих аргументов</a:t>
          </a:r>
          <a:endParaRPr lang="en-US" dirty="0"/>
        </a:p>
      </dgm:t>
    </dgm:pt>
    <dgm:pt modelId="{AE577C70-6883-448D-8ABA-B4215B4FDA80}" type="parTrans" cxnId="{E72D0439-399C-4B28-A3AE-F1042BE5F663}">
      <dgm:prSet/>
      <dgm:spPr/>
      <dgm:t>
        <a:bodyPr/>
        <a:lstStyle/>
        <a:p>
          <a:endParaRPr lang="en-US"/>
        </a:p>
      </dgm:t>
    </dgm:pt>
    <dgm:pt modelId="{9E2F15CF-BD9E-40A6-8C23-AA7D10E1A5F8}" type="sibTrans" cxnId="{E72D0439-399C-4B28-A3AE-F1042BE5F663}">
      <dgm:prSet/>
      <dgm:spPr/>
      <dgm:t>
        <a:bodyPr/>
        <a:lstStyle/>
        <a:p>
          <a:endParaRPr lang="en-US"/>
        </a:p>
      </dgm:t>
    </dgm:pt>
    <dgm:pt modelId="{F3AAD37B-B138-4E02-AE28-8822C62D4B5A}">
      <dgm:prSet/>
      <dgm:spPr/>
      <dgm:t>
        <a:bodyPr/>
        <a:lstStyle/>
        <a:p>
          <a:r>
            <a:rPr lang="ru-RU"/>
            <a:t>предотвращает программирование методом </a:t>
          </a:r>
          <a:r>
            <a:rPr lang="en-US"/>
            <a:t>copy/paste</a:t>
          </a:r>
        </a:p>
      </dgm:t>
    </dgm:pt>
    <dgm:pt modelId="{36D67977-227C-4BB5-9242-CF56B9645A7A}" type="parTrans" cxnId="{86DCDB84-179A-4BC4-89BE-39FC4A1689D4}">
      <dgm:prSet/>
      <dgm:spPr/>
      <dgm:t>
        <a:bodyPr/>
        <a:lstStyle/>
        <a:p>
          <a:endParaRPr lang="en-US"/>
        </a:p>
      </dgm:t>
    </dgm:pt>
    <dgm:pt modelId="{AE5A8547-7FF8-4AC5-BB14-D0659E9EE734}" type="sibTrans" cxnId="{86DCDB84-179A-4BC4-89BE-39FC4A1689D4}">
      <dgm:prSet/>
      <dgm:spPr/>
      <dgm:t>
        <a:bodyPr/>
        <a:lstStyle/>
        <a:p>
          <a:endParaRPr lang="en-US"/>
        </a:p>
      </dgm:t>
    </dgm:pt>
    <dgm:pt modelId="{4F29DD70-5AC7-4923-B853-5DBFE369DBD0}" type="pres">
      <dgm:prSet presAssocID="{BE4B74AC-3870-4E23-9AC6-05695072370B}" presName="root" presStyleCnt="0">
        <dgm:presLayoutVars>
          <dgm:dir/>
          <dgm:resizeHandles val="exact"/>
        </dgm:presLayoutVars>
      </dgm:prSet>
      <dgm:spPr/>
    </dgm:pt>
    <dgm:pt modelId="{802FCFB5-C4CC-438E-9245-8DFC1CD83C64}" type="pres">
      <dgm:prSet presAssocID="{D6527ABF-FC28-4D95-8E9B-C479CE2DEBE5}" presName="compNode" presStyleCnt="0"/>
      <dgm:spPr/>
    </dgm:pt>
    <dgm:pt modelId="{8F90BCBF-02C9-46A6-875B-45BE3A70630D}" type="pres">
      <dgm:prSet presAssocID="{D6527ABF-FC28-4D95-8E9B-C479CE2DEBE5}" presName="bgRect" presStyleLbl="bgShp" presStyleIdx="0" presStyleCnt="3"/>
      <dgm:spPr/>
    </dgm:pt>
    <dgm:pt modelId="{62F9FE98-1786-4544-8F95-412B34819AF7}" type="pres">
      <dgm:prSet presAssocID="{D6527ABF-FC28-4D95-8E9B-C479CE2DEB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"/>
        </a:ext>
      </dgm:extLst>
    </dgm:pt>
    <dgm:pt modelId="{4C22415C-1DC9-4612-9BDE-CA50DC0E4343}" type="pres">
      <dgm:prSet presAssocID="{D6527ABF-FC28-4D95-8E9B-C479CE2DEBE5}" presName="spaceRect" presStyleCnt="0"/>
      <dgm:spPr/>
    </dgm:pt>
    <dgm:pt modelId="{E6E24BBE-11EA-446A-945D-1C0093880CF0}" type="pres">
      <dgm:prSet presAssocID="{D6527ABF-FC28-4D95-8E9B-C479CE2DEBE5}" presName="parTx" presStyleLbl="revTx" presStyleIdx="0" presStyleCnt="3">
        <dgm:presLayoutVars>
          <dgm:chMax val="0"/>
          <dgm:chPref val="0"/>
        </dgm:presLayoutVars>
      </dgm:prSet>
      <dgm:spPr/>
    </dgm:pt>
    <dgm:pt modelId="{5767794B-061E-45FA-A44C-4FB4A7CB08BB}" type="pres">
      <dgm:prSet presAssocID="{AA1F373C-84CA-4C9A-9EBF-1268F6F69997}" presName="sibTrans" presStyleCnt="0"/>
      <dgm:spPr/>
    </dgm:pt>
    <dgm:pt modelId="{CE96D219-264D-4FEC-8869-53DA7FA09F35}" type="pres">
      <dgm:prSet presAssocID="{A48D6E6E-8B96-4573-AA93-0945872DD53E}" presName="compNode" presStyleCnt="0"/>
      <dgm:spPr/>
    </dgm:pt>
    <dgm:pt modelId="{38EDF098-3657-49A3-ADA7-CD155780C433}" type="pres">
      <dgm:prSet presAssocID="{A48D6E6E-8B96-4573-AA93-0945872DD53E}" presName="bgRect" presStyleLbl="bgShp" presStyleIdx="1" presStyleCnt="3"/>
      <dgm:spPr/>
    </dgm:pt>
    <dgm:pt modelId="{7DEE8100-DA7B-4B79-91A5-D3AE13D4D4C8}" type="pres">
      <dgm:prSet presAssocID="{A48D6E6E-8B96-4573-AA93-0945872DD5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64D018B-1E50-494F-86DF-E24521B4831F}" type="pres">
      <dgm:prSet presAssocID="{A48D6E6E-8B96-4573-AA93-0945872DD53E}" presName="spaceRect" presStyleCnt="0"/>
      <dgm:spPr/>
    </dgm:pt>
    <dgm:pt modelId="{A41E0378-63C3-4370-82BE-0D5ADADDD92B}" type="pres">
      <dgm:prSet presAssocID="{A48D6E6E-8B96-4573-AA93-0945872DD53E}" presName="parTx" presStyleLbl="revTx" presStyleIdx="1" presStyleCnt="3">
        <dgm:presLayoutVars>
          <dgm:chMax val="0"/>
          <dgm:chPref val="0"/>
        </dgm:presLayoutVars>
      </dgm:prSet>
      <dgm:spPr/>
    </dgm:pt>
    <dgm:pt modelId="{332945EF-F489-4051-89FC-1B62DCFCC473}" type="pres">
      <dgm:prSet presAssocID="{9E2F15CF-BD9E-40A6-8C23-AA7D10E1A5F8}" presName="sibTrans" presStyleCnt="0"/>
      <dgm:spPr/>
    </dgm:pt>
    <dgm:pt modelId="{D1A320AA-6C12-469C-BC46-F0197DAE23FA}" type="pres">
      <dgm:prSet presAssocID="{F3AAD37B-B138-4E02-AE28-8822C62D4B5A}" presName="compNode" presStyleCnt="0"/>
      <dgm:spPr/>
    </dgm:pt>
    <dgm:pt modelId="{9791CF1B-F672-45B9-88A6-14C15BD12C45}" type="pres">
      <dgm:prSet presAssocID="{F3AAD37B-B138-4E02-AE28-8822C62D4B5A}" presName="bgRect" presStyleLbl="bgShp" presStyleIdx="2" presStyleCnt="3"/>
      <dgm:spPr/>
    </dgm:pt>
    <dgm:pt modelId="{715A800A-7B05-4CBD-8B3C-89E5F90454A2}" type="pres">
      <dgm:prSet presAssocID="{F3AAD37B-B138-4E02-AE28-8822C62D4B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A20559-1C4B-41E1-8AB5-D5C0D1396A2B}" type="pres">
      <dgm:prSet presAssocID="{F3AAD37B-B138-4E02-AE28-8822C62D4B5A}" presName="spaceRect" presStyleCnt="0"/>
      <dgm:spPr/>
    </dgm:pt>
    <dgm:pt modelId="{AF73BCFB-4E02-485B-8E4B-12BFD2FA0A6E}" type="pres">
      <dgm:prSet presAssocID="{F3AAD37B-B138-4E02-AE28-8822C62D4B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DF220D-B37F-43BE-94FE-30D3C007DE77}" type="presOf" srcId="{BE4B74AC-3870-4E23-9AC6-05695072370B}" destId="{4F29DD70-5AC7-4923-B853-5DBFE369DBD0}" srcOrd="0" destOrd="0" presId="urn:microsoft.com/office/officeart/2018/2/layout/IconVerticalSolidList"/>
    <dgm:cxn modelId="{E72D0439-399C-4B28-A3AE-F1042BE5F663}" srcId="{BE4B74AC-3870-4E23-9AC6-05695072370B}" destId="{A48D6E6E-8B96-4573-AA93-0945872DD53E}" srcOrd="1" destOrd="0" parTransId="{AE577C70-6883-448D-8ABA-B4215B4FDA80}" sibTransId="{9E2F15CF-BD9E-40A6-8C23-AA7D10E1A5F8}"/>
    <dgm:cxn modelId="{965C2065-4DC1-4B9A-BECE-5D8548AF927C}" srcId="{BE4B74AC-3870-4E23-9AC6-05695072370B}" destId="{D6527ABF-FC28-4D95-8E9B-C479CE2DEBE5}" srcOrd="0" destOrd="0" parTransId="{6D25D05D-3E9B-4AD9-97B5-36A406936FE9}" sibTransId="{AA1F373C-84CA-4C9A-9EBF-1268F6F69997}"/>
    <dgm:cxn modelId="{5655347B-99D9-49EF-98C3-22B327682F1B}" type="presOf" srcId="{D6527ABF-FC28-4D95-8E9B-C479CE2DEBE5}" destId="{E6E24BBE-11EA-446A-945D-1C0093880CF0}" srcOrd="0" destOrd="0" presId="urn:microsoft.com/office/officeart/2018/2/layout/IconVerticalSolidList"/>
    <dgm:cxn modelId="{86DCDB84-179A-4BC4-89BE-39FC4A1689D4}" srcId="{BE4B74AC-3870-4E23-9AC6-05695072370B}" destId="{F3AAD37B-B138-4E02-AE28-8822C62D4B5A}" srcOrd="2" destOrd="0" parTransId="{36D67977-227C-4BB5-9242-CF56B9645A7A}" sibTransId="{AE5A8547-7FF8-4AC5-BB14-D0659E9EE734}"/>
    <dgm:cxn modelId="{CBA59388-1AF4-4379-A21D-80B4A2070BA0}" type="presOf" srcId="{F3AAD37B-B138-4E02-AE28-8822C62D4B5A}" destId="{AF73BCFB-4E02-485B-8E4B-12BFD2FA0A6E}" srcOrd="0" destOrd="0" presId="urn:microsoft.com/office/officeart/2018/2/layout/IconVerticalSolidList"/>
    <dgm:cxn modelId="{128353C1-823D-46C1-A42C-CDAC438AC6D9}" type="presOf" srcId="{A48D6E6E-8B96-4573-AA93-0945872DD53E}" destId="{A41E0378-63C3-4370-82BE-0D5ADADDD92B}" srcOrd="0" destOrd="0" presId="urn:microsoft.com/office/officeart/2018/2/layout/IconVerticalSolidList"/>
    <dgm:cxn modelId="{DDF825B1-5F48-4275-8990-6E74FFAF4D19}" type="presParOf" srcId="{4F29DD70-5AC7-4923-B853-5DBFE369DBD0}" destId="{802FCFB5-C4CC-438E-9245-8DFC1CD83C64}" srcOrd="0" destOrd="0" presId="urn:microsoft.com/office/officeart/2018/2/layout/IconVerticalSolidList"/>
    <dgm:cxn modelId="{9FF3C6C0-D317-4A17-9E86-B8C96721E2F8}" type="presParOf" srcId="{802FCFB5-C4CC-438E-9245-8DFC1CD83C64}" destId="{8F90BCBF-02C9-46A6-875B-45BE3A70630D}" srcOrd="0" destOrd="0" presId="urn:microsoft.com/office/officeart/2018/2/layout/IconVerticalSolidList"/>
    <dgm:cxn modelId="{264A3DC3-8AD6-4E2F-B30D-7F22DFC5AF34}" type="presParOf" srcId="{802FCFB5-C4CC-438E-9245-8DFC1CD83C64}" destId="{62F9FE98-1786-4544-8F95-412B34819AF7}" srcOrd="1" destOrd="0" presId="urn:microsoft.com/office/officeart/2018/2/layout/IconVerticalSolidList"/>
    <dgm:cxn modelId="{ADC4A427-5EBE-4598-8DA8-816B47BF3DFE}" type="presParOf" srcId="{802FCFB5-C4CC-438E-9245-8DFC1CD83C64}" destId="{4C22415C-1DC9-4612-9BDE-CA50DC0E4343}" srcOrd="2" destOrd="0" presId="urn:microsoft.com/office/officeart/2018/2/layout/IconVerticalSolidList"/>
    <dgm:cxn modelId="{2E220238-4EFE-40A9-A988-8CAF6DF234CF}" type="presParOf" srcId="{802FCFB5-C4CC-438E-9245-8DFC1CD83C64}" destId="{E6E24BBE-11EA-446A-945D-1C0093880CF0}" srcOrd="3" destOrd="0" presId="urn:microsoft.com/office/officeart/2018/2/layout/IconVerticalSolidList"/>
    <dgm:cxn modelId="{7DB03C0D-1F13-43C8-9E58-5DD92BFA6B55}" type="presParOf" srcId="{4F29DD70-5AC7-4923-B853-5DBFE369DBD0}" destId="{5767794B-061E-45FA-A44C-4FB4A7CB08BB}" srcOrd="1" destOrd="0" presId="urn:microsoft.com/office/officeart/2018/2/layout/IconVerticalSolidList"/>
    <dgm:cxn modelId="{24C8039D-59A4-4C37-AE54-A5BC2ED114DB}" type="presParOf" srcId="{4F29DD70-5AC7-4923-B853-5DBFE369DBD0}" destId="{CE96D219-264D-4FEC-8869-53DA7FA09F35}" srcOrd="2" destOrd="0" presId="urn:microsoft.com/office/officeart/2018/2/layout/IconVerticalSolidList"/>
    <dgm:cxn modelId="{86DB2ECD-599C-4E99-8CFB-6C3185653284}" type="presParOf" srcId="{CE96D219-264D-4FEC-8869-53DA7FA09F35}" destId="{38EDF098-3657-49A3-ADA7-CD155780C433}" srcOrd="0" destOrd="0" presId="urn:microsoft.com/office/officeart/2018/2/layout/IconVerticalSolidList"/>
    <dgm:cxn modelId="{0464B8B4-E690-482E-B81B-012D150BCA22}" type="presParOf" srcId="{CE96D219-264D-4FEC-8869-53DA7FA09F35}" destId="{7DEE8100-DA7B-4B79-91A5-D3AE13D4D4C8}" srcOrd="1" destOrd="0" presId="urn:microsoft.com/office/officeart/2018/2/layout/IconVerticalSolidList"/>
    <dgm:cxn modelId="{12B95C47-2A13-4DBD-ADD5-0455962B32B5}" type="presParOf" srcId="{CE96D219-264D-4FEC-8869-53DA7FA09F35}" destId="{E64D018B-1E50-494F-86DF-E24521B4831F}" srcOrd="2" destOrd="0" presId="urn:microsoft.com/office/officeart/2018/2/layout/IconVerticalSolidList"/>
    <dgm:cxn modelId="{9B33A427-E9A2-471D-9890-394BF330D649}" type="presParOf" srcId="{CE96D219-264D-4FEC-8869-53DA7FA09F35}" destId="{A41E0378-63C3-4370-82BE-0D5ADADDD92B}" srcOrd="3" destOrd="0" presId="urn:microsoft.com/office/officeart/2018/2/layout/IconVerticalSolidList"/>
    <dgm:cxn modelId="{5F42B8D1-FAF1-4175-8C10-9E0E1B9828C4}" type="presParOf" srcId="{4F29DD70-5AC7-4923-B853-5DBFE369DBD0}" destId="{332945EF-F489-4051-89FC-1B62DCFCC473}" srcOrd="3" destOrd="0" presId="urn:microsoft.com/office/officeart/2018/2/layout/IconVerticalSolidList"/>
    <dgm:cxn modelId="{5C61861C-8F12-4739-B256-7FE2D32A2E4A}" type="presParOf" srcId="{4F29DD70-5AC7-4923-B853-5DBFE369DBD0}" destId="{D1A320AA-6C12-469C-BC46-F0197DAE23FA}" srcOrd="4" destOrd="0" presId="urn:microsoft.com/office/officeart/2018/2/layout/IconVerticalSolidList"/>
    <dgm:cxn modelId="{9380A178-5960-45D1-9999-C33D91AC7A2F}" type="presParOf" srcId="{D1A320AA-6C12-469C-BC46-F0197DAE23FA}" destId="{9791CF1B-F672-45B9-88A6-14C15BD12C45}" srcOrd="0" destOrd="0" presId="urn:microsoft.com/office/officeart/2018/2/layout/IconVerticalSolidList"/>
    <dgm:cxn modelId="{21C60F38-5480-4E15-9DDB-3ADA313002F1}" type="presParOf" srcId="{D1A320AA-6C12-469C-BC46-F0197DAE23FA}" destId="{715A800A-7B05-4CBD-8B3C-89E5F90454A2}" srcOrd="1" destOrd="0" presId="urn:microsoft.com/office/officeart/2018/2/layout/IconVerticalSolidList"/>
    <dgm:cxn modelId="{BE74CAE0-5FAD-4649-8978-4E7BD61D396E}" type="presParOf" srcId="{D1A320AA-6C12-469C-BC46-F0197DAE23FA}" destId="{D0A20559-1C4B-41E1-8AB5-D5C0D1396A2B}" srcOrd="2" destOrd="0" presId="urn:microsoft.com/office/officeart/2018/2/layout/IconVerticalSolidList"/>
    <dgm:cxn modelId="{DE066BB6-C0C6-494C-BF69-9305C4C3BCAA}" type="presParOf" srcId="{D1A320AA-6C12-469C-BC46-F0197DAE23FA}" destId="{AF73BCFB-4E02-485B-8E4B-12BFD2FA0A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/>
            <a:t>font-family: </a:t>
          </a:r>
          <a:r>
            <a:rPr lang="en-US" dirty="0" err="1"/>
            <a:t>arial</a:t>
          </a:r>
          <a:r>
            <a:rPr lang="en-US" dirty="0"/>
            <a:t>, </a:t>
          </a:r>
          <a:r>
            <a:rPr lang="en-US" dirty="0" err="1"/>
            <a:t>helvetica</a:t>
          </a:r>
          <a:r>
            <a:rPr lang="en-US" dirty="0"/>
            <a:t>, serif;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/>
            <a:t>font-size: 16px;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9B0823B6-3E8C-4816-A924-A66D59F352F4}">
      <dgm:prSet/>
      <dgm:spPr/>
      <dgm:t>
        <a:bodyPr/>
        <a:lstStyle/>
        <a:p>
          <a:r>
            <a:rPr lang="en-US" dirty="0"/>
            <a:t>font-weight: bold;</a:t>
          </a:r>
        </a:p>
      </dgm:t>
    </dgm:pt>
    <dgm:pt modelId="{4731E85D-41F6-4B04-8287-44F4864B24AF}" type="parTrans" cxnId="{8766AC4D-7371-43B2-A899-F900456A4A04}">
      <dgm:prSet/>
      <dgm:spPr/>
      <dgm:t>
        <a:bodyPr/>
        <a:lstStyle/>
        <a:p>
          <a:endParaRPr lang="en-US"/>
        </a:p>
      </dgm:t>
    </dgm:pt>
    <dgm:pt modelId="{FD762A2F-AE44-4B5C-829D-255BB33F6C23}" type="sibTrans" cxnId="{8766AC4D-7371-43B2-A899-F900456A4A04}">
      <dgm:prSet/>
      <dgm:spPr/>
      <dgm:t>
        <a:bodyPr/>
        <a:lstStyle/>
        <a:p>
          <a:endParaRPr lang="en-US"/>
        </a:p>
      </dgm:t>
    </dgm:pt>
    <dgm:pt modelId="{A927EC4D-1E7E-4E63-BB1F-DE367A260CD7}">
      <dgm:prSet/>
      <dgm:spPr/>
      <dgm:t>
        <a:bodyPr/>
        <a:lstStyle/>
        <a:p>
          <a:r>
            <a:rPr lang="en-US" dirty="0"/>
            <a:t>font-style: italic;</a:t>
          </a:r>
        </a:p>
      </dgm:t>
    </dgm:pt>
    <dgm:pt modelId="{948DF6BA-84E3-45AF-BE06-B2E07FC5BEF2}" type="parTrans" cxnId="{AD12A509-6D75-48DD-957B-E331F0C9704F}">
      <dgm:prSet/>
      <dgm:spPr/>
      <dgm:t>
        <a:bodyPr/>
        <a:lstStyle/>
        <a:p>
          <a:endParaRPr lang="en-US"/>
        </a:p>
      </dgm:t>
    </dgm:pt>
    <dgm:pt modelId="{0E448404-3785-402B-B61C-B7BDA52E0C07}" type="sibTrans" cxnId="{AD12A509-6D75-48DD-957B-E331F0C9704F}">
      <dgm:prSet/>
      <dgm:spPr/>
      <dgm:t>
        <a:bodyPr/>
        <a:lstStyle/>
        <a:p>
          <a:endParaRPr lang="en-US"/>
        </a:p>
      </dgm:t>
    </dgm:pt>
    <dgm:pt modelId="{B464D034-810F-48EA-9AA5-7AE3F1A7CE11}">
      <dgm:prSet/>
      <dgm:spPr/>
      <dgm:t>
        <a:bodyPr/>
        <a:lstStyle/>
        <a:p>
          <a:r>
            <a:rPr lang="en-US" dirty="0"/>
            <a:t>text-decoration: underline;</a:t>
          </a:r>
        </a:p>
      </dgm:t>
    </dgm:pt>
    <dgm:pt modelId="{5E3CEAB6-E959-4EA8-8084-931E0BCCD719}" type="parTrans" cxnId="{A5A17508-246E-4A06-B8CE-00D4E6B5C2E3}">
      <dgm:prSet/>
      <dgm:spPr/>
      <dgm:t>
        <a:bodyPr/>
        <a:lstStyle/>
        <a:p>
          <a:endParaRPr lang="en-US"/>
        </a:p>
      </dgm:t>
    </dgm:pt>
    <dgm:pt modelId="{7C707F28-98DD-4654-8740-D7ACE1F00551}" type="sibTrans" cxnId="{A5A17508-246E-4A06-B8CE-00D4E6B5C2E3}">
      <dgm:prSet/>
      <dgm:spPr/>
      <dgm:t>
        <a:bodyPr/>
        <a:lstStyle/>
        <a:p>
          <a:endParaRPr lang="en-US"/>
        </a:p>
      </dgm:t>
    </dgm:pt>
    <dgm:pt modelId="{5D8D568B-0BE8-41EB-A2B4-B08E112E0775}">
      <dgm:prSet/>
      <dgm:spPr/>
      <dgm:t>
        <a:bodyPr/>
        <a:lstStyle/>
        <a:p>
          <a:r>
            <a:rPr lang="en-US" dirty="0"/>
            <a:t>text-transform: capitalize;</a:t>
          </a:r>
        </a:p>
      </dgm:t>
    </dgm:pt>
    <dgm:pt modelId="{F7FC07A3-412F-4A73-883D-E5D5E8B845AC}" type="parTrans" cxnId="{E601AF13-A0E3-42DB-A4AE-9F32FBAD31AC}">
      <dgm:prSet/>
      <dgm:spPr/>
      <dgm:t>
        <a:bodyPr/>
        <a:lstStyle/>
        <a:p>
          <a:endParaRPr lang="en-US"/>
        </a:p>
      </dgm:t>
    </dgm:pt>
    <dgm:pt modelId="{4E471C31-4E28-487B-9C0B-07407F21A6C5}" type="sibTrans" cxnId="{E601AF13-A0E3-42DB-A4AE-9F32FBAD31AC}">
      <dgm:prSet/>
      <dgm:spPr/>
      <dgm:t>
        <a:bodyPr/>
        <a:lstStyle/>
        <a:p>
          <a:endParaRPr lang="en-US"/>
        </a:p>
      </dgm:t>
    </dgm:pt>
    <dgm:pt modelId="{BD8FFDC6-BA0B-4C73-8408-B4583786C963}">
      <dgm:prSet/>
      <dgm:spPr/>
      <dgm:t>
        <a:bodyPr/>
        <a:lstStyle/>
        <a:p>
          <a:r>
            <a:rPr lang="en-US" dirty="0"/>
            <a:t>text-align: center;</a:t>
          </a:r>
        </a:p>
      </dgm:t>
    </dgm:pt>
    <dgm:pt modelId="{6162D4C6-B9C1-4412-ACA8-F8F92309BA73}" type="parTrans" cxnId="{2F4F7359-FB55-400A-86AB-B6CA00CD9248}">
      <dgm:prSet/>
      <dgm:spPr/>
      <dgm:t>
        <a:bodyPr/>
        <a:lstStyle/>
        <a:p>
          <a:endParaRPr lang="en-US"/>
        </a:p>
      </dgm:t>
    </dgm:pt>
    <dgm:pt modelId="{C0E77400-2479-44BA-B28A-A91FE4894D19}" type="sibTrans" cxnId="{2F4F7359-FB55-400A-86AB-B6CA00CD9248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62AEADE-EE50-4FCA-90C0-E7570F757C3E}" type="pres">
      <dgm:prSet presAssocID="{34A8434E-E27E-4154-A267-CA147CF8D943}" presName="spacer" presStyleCnt="0"/>
      <dgm:spPr/>
    </dgm:pt>
    <dgm:pt modelId="{B31DFF73-759A-46A5-9849-53C73B021EB2}" type="pres">
      <dgm:prSet presAssocID="{9B0823B6-3E8C-4816-A924-A66D59F352F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99F7357-FDEB-4A4C-92AB-806EF9D724C8}" type="pres">
      <dgm:prSet presAssocID="{FD762A2F-AE44-4B5C-829D-255BB33F6C23}" presName="spacer" presStyleCnt="0"/>
      <dgm:spPr/>
    </dgm:pt>
    <dgm:pt modelId="{623425F7-38D7-456E-9C16-FDD8AF1C50A8}" type="pres">
      <dgm:prSet presAssocID="{A927EC4D-1E7E-4E63-BB1F-DE367A260CD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18FD4CE-380F-494A-A6A3-9109E0D1AC34}" type="pres">
      <dgm:prSet presAssocID="{0E448404-3785-402B-B61C-B7BDA52E0C07}" presName="spacer" presStyleCnt="0"/>
      <dgm:spPr/>
    </dgm:pt>
    <dgm:pt modelId="{8A1BB01B-1726-4CA8-93C6-EB0B2300062C}" type="pres">
      <dgm:prSet presAssocID="{B464D034-810F-48EA-9AA5-7AE3F1A7CE1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67079DC-4E11-440C-80E0-96CBF9D0B63A}" type="pres">
      <dgm:prSet presAssocID="{7C707F28-98DD-4654-8740-D7ACE1F00551}" presName="spacer" presStyleCnt="0"/>
      <dgm:spPr/>
    </dgm:pt>
    <dgm:pt modelId="{30308C60-D7DD-40D2-A4F9-B6CFF3012663}" type="pres">
      <dgm:prSet presAssocID="{5D8D568B-0BE8-41EB-A2B4-B08E112E077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FE6599A-388F-4207-AD18-DA6B835AC0A0}" type="pres">
      <dgm:prSet presAssocID="{4E471C31-4E28-487B-9C0B-07407F21A6C5}" presName="spacer" presStyleCnt="0"/>
      <dgm:spPr/>
    </dgm:pt>
    <dgm:pt modelId="{329DB40E-06AE-43D0-979F-E8DF8DD057AD}" type="pres">
      <dgm:prSet presAssocID="{BD8FFDC6-BA0B-4C73-8408-B4583786C96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8129D02-1043-44F2-A724-126F5289AEE6}" type="presOf" srcId="{BD8FFDC6-BA0B-4C73-8408-B4583786C963}" destId="{329DB40E-06AE-43D0-979F-E8DF8DD057AD}" srcOrd="0" destOrd="0" presId="urn:microsoft.com/office/officeart/2005/8/layout/vList2"/>
    <dgm:cxn modelId="{A5A17508-246E-4A06-B8CE-00D4E6B5C2E3}" srcId="{1ACBCBBD-E06F-4040-BF8A-5D7E8938569A}" destId="{B464D034-810F-48EA-9AA5-7AE3F1A7CE11}" srcOrd="4" destOrd="0" parTransId="{5E3CEAB6-E959-4EA8-8084-931E0BCCD719}" sibTransId="{7C707F28-98DD-4654-8740-D7ACE1F00551}"/>
    <dgm:cxn modelId="{AD12A509-6D75-48DD-957B-E331F0C9704F}" srcId="{1ACBCBBD-E06F-4040-BF8A-5D7E8938569A}" destId="{A927EC4D-1E7E-4E63-BB1F-DE367A260CD7}" srcOrd="3" destOrd="0" parTransId="{948DF6BA-84E3-45AF-BE06-B2E07FC5BEF2}" sibTransId="{0E448404-3785-402B-B61C-B7BDA52E0C07}"/>
    <dgm:cxn modelId="{E601AF13-A0E3-42DB-A4AE-9F32FBAD31AC}" srcId="{1ACBCBBD-E06F-4040-BF8A-5D7E8938569A}" destId="{5D8D568B-0BE8-41EB-A2B4-B08E112E0775}" srcOrd="5" destOrd="0" parTransId="{F7FC07A3-412F-4A73-883D-E5D5E8B845AC}" sibTransId="{4E471C31-4E28-487B-9C0B-07407F21A6C5}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6371A15C-3428-497A-83B0-6A94D7874536}" type="presOf" srcId="{A927EC4D-1E7E-4E63-BB1F-DE367A260CD7}" destId="{623425F7-38D7-456E-9C16-FDD8AF1C50A8}" srcOrd="0" destOrd="0" presId="urn:microsoft.com/office/officeart/2005/8/layout/vList2"/>
    <dgm:cxn modelId="{8766AC4D-7371-43B2-A899-F900456A4A04}" srcId="{1ACBCBBD-E06F-4040-BF8A-5D7E8938569A}" destId="{9B0823B6-3E8C-4816-A924-A66D59F352F4}" srcOrd="2" destOrd="0" parTransId="{4731E85D-41F6-4B04-8287-44F4864B24AF}" sibTransId="{FD762A2F-AE44-4B5C-829D-255BB33F6C23}"/>
    <dgm:cxn modelId="{2F4F7359-FB55-400A-86AB-B6CA00CD9248}" srcId="{1ACBCBBD-E06F-4040-BF8A-5D7E8938569A}" destId="{BD8FFDC6-BA0B-4C73-8408-B4583786C963}" srcOrd="6" destOrd="0" parTransId="{6162D4C6-B9C1-4412-ACA8-F8F92309BA73}" sibTransId="{C0E77400-2479-44BA-B28A-A91FE4894D19}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DA28E89B-4210-445B-B2DF-B82F8C710CB6}" type="presOf" srcId="{9B0823B6-3E8C-4816-A924-A66D59F352F4}" destId="{B31DFF73-759A-46A5-9849-53C73B021EB2}" srcOrd="0" destOrd="0" presId="urn:microsoft.com/office/officeart/2005/8/layout/vList2"/>
    <dgm:cxn modelId="{938789CD-A512-4744-9189-599196EC231C}" type="presOf" srcId="{B464D034-810F-48EA-9AA5-7AE3F1A7CE11}" destId="{8A1BB01B-1726-4CA8-93C6-EB0B2300062C}" srcOrd="0" destOrd="0" presId="urn:microsoft.com/office/officeart/2005/8/layout/vList2"/>
    <dgm:cxn modelId="{36C995D0-A138-4252-8265-9A7148B444D6}" type="presOf" srcId="{5D8D568B-0BE8-41EB-A2B4-B08E112E0775}" destId="{30308C60-D7DD-40D2-A4F9-B6CFF3012663}" srcOrd="0" destOrd="0" presId="urn:microsoft.com/office/officeart/2005/8/layout/vList2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A4658406-E313-40CE-9608-7D14E0622E15}" type="presParOf" srcId="{44AE0CFF-C2EB-4E87-92E0-1C695B1CF850}" destId="{662AEADE-EE50-4FCA-90C0-E7570F757C3E}" srcOrd="3" destOrd="0" presId="urn:microsoft.com/office/officeart/2005/8/layout/vList2"/>
    <dgm:cxn modelId="{AB3FA407-22DF-4D49-B4B2-BBC5FED8D6CB}" type="presParOf" srcId="{44AE0CFF-C2EB-4E87-92E0-1C695B1CF850}" destId="{B31DFF73-759A-46A5-9849-53C73B021EB2}" srcOrd="4" destOrd="0" presId="urn:microsoft.com/office/officeart/2005/8/layout/vList2"/>
    <dgm:cxn modelId="{1A79B3C8-9938-4C47-8186-D355B84C13AC}" type="presParOf" srcId="{44AE0CFF-C2EB-4E87-92E0-1C695B1CF850}" destId="{C99F7357-FDEB-4A4C-92AB-806EF9D724C8}" srcOrd="5" destOrd="0" presId="urn:microsoft.com/office/officeart/2005/8/layout/vList2"/>
    <dgm:cxn modelId="{D3F2CBAF-CB20-4A66-84FA-F1683C0CCFFA}" type="presParOf" srcId="{44AE0CFF-C2EB-4E87-92E0-1C695B1CF850}" destId="{623425F7-38D7-456E-9C16-FDD8AF1C50A8}" srcOrd="6" destOrd="0" presId="urn:microsoft.com/office/officeart/2005/8/layout/vList2"/>
    <dgm:cxn modelId="{735DAFEE-47A4-452C-A717-11420BE0F0D6}" type="presParOf" srcId="{44AE0CFF-C2EB-4E87-92E0-1C695B1CF850}" destId="{018FD4CE-380F-494A-A6A3-9109E0D1AC34}" srcOrd="7" destOrd="0" presId="urn:microsoft.com/office/officeart/2005/8/layout/vList2"/>
    <dgm:cxn modelId="{51648AC0-93A1-4521-B8E4-1440D7B480BE}" type="presParOf" srcId="{44AE0CFF-C2EB-4E87-92E0-1C695B1CF850}" destId="{8A1BB01B-1726-4CA8-93C6-EB0B2300062C}" srcOrd="8" destOrd="0" presId="urn:microsoft.com/office/officeart/2005/8/layout/vList2"/>
    <dgm:cxn modelId="{67E81816-A954-4474-8AA6-A03ACAF47E32}" type="presParOf" srcId="{44AE0CFF-C2EB-4E87-92E0-1C695B1CF850}" destId="{667079DC-4E11-440C-80E0-96CBF9D0B63A}" srcOrd="9" destOrd="0" presId="urn:microsoft.com/office/officeart/2005/8/layout/vList2"/>
    <dgm:cxn modelId="{91900766-7FBF-4915-81A9-AFB0E91DF60A}" type="presParOf" srcId="{44AE0CFF-C2EB-4E87-92E0-1C695B1CF850}" destId="{30308C60-D7DD-40D2-A4F9-B6CFF3012663}" srcOrd="10" destOrd="0" presId="urn:microsoft.com/office/officeart/2005/8/layout/vList2"/>
    <dgm:cxn modelId="{14021FAB-56EF-45F0-AB93-60AE59B17429}" type="presParOf" srcId="{44AE0CFF-C2EB-4E87-92E0-1C695B1CF850}" destId="{4FE6599A-388F-4207-AD18-DA6B835AC0A0}" srcOrd="11" destOrd="0" presId="urn:microsoft.com/office/officeart/2005/8/layout/vList2"/>
    <dgm:cxn modelId="{9A2BF8F3-DB13-40E7-A9E4-0C1514159C7C}" type="presParOf" srcId="{44AE0CFF-C2EB-4E87-92E0-1C695B1CF850}" destId="{329DB40E-06AE-43D0-979F-E8DF8DD057A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/>
            <a:t>margin: 15px;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/>
            <a:t>padding-left: 3%;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/>
            <a:t>border-style: solid;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/>
            <a:t>border-width: 5px;</a:t>
          </a: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/>
            <a:t>border-color: red;</a:t>
          </a: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5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2A93A1-4866-440E-9575-6BF233C3F69B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D9B6E70-6939-4313-A6C6-9D909F8D75BE}">
      <dgm:prSet/>
      <dgm:spPr/>
      <dgm:t>
        <a:bodyPr/>
        <a:lstStyle/>
        <a:p>
          <a:r>
            <a:rPr lang="ru-RU" dirty="0"/>
            <a:t>максимизация многократности использования кода</a:t>
          </a:r>
          <a:endParaRPr lang="en-US" dirty="0"/>
        </a:p>
      </dgm:t>
    </dgm:pt>
    <dgm:pt modelId="{1999F48B-C1FA-46AF-9DAA-C24DBCEEB6AC}" type="parTrans" cxnId="{9E9AEE8C-6BE7-49CF-8302-854FB34EA5D5}">
      <dgm:prSet/>
      <dgm:spPr/>
      <dgm:t>
        <a:bodyPr/>
        <a:lstStyle/>
        <a:p>
          <a:endParaRPr lang="en-US"/>
        </a:p>
      </dgm:t>
    </dgm:pt>
    <dgm:pt modelId="{E934ABF5-4AAC-48E0-BB64-338128F3E5F6}" type="sibTrans" cxnId="{9E9AEE8C-6BE7-49CF-8302-854FB34EA5D5}">
      <dgm:prSet/>
      <dgm:spPr/>
      <dgm:t>
        <a:bodyPr/>
        <a:lstStyle/>
        <a:p>
          <a:endParaRPr lang="en-US"/>
        </a:p>
      </dgm:t>
    </dgm:pt>
    <dgm:pt modelId="{A515D32B-EBB5-478F-A47C-78D58A4CF39E}">
      <dgm:prSet/>
      <dgm:spPr/>
      <dgm:t>
        <a:bodyPr/>
        <a:lstStyle/>
        <a:p>
          <a:r>
            <a:rPr lang="ru-RU"/>
            <a:t>процедурная декомпозиция</a:t>
          </a:r>
          <a:endParaRPr lang="en-US"/>
        </a:p>
      </dgm:t>
    </dgm:pt>
    <dgm:pt modelId="{587A338B-D6C4-40F7-8B82-DA3D5AC0A34D}" type="parTrans" cxnId="{F8733ED6-9F68-43E6-B145-48716FFE7A8F}">
      <dgm:prSet/>
      <dgm:spPr/>
      <dgm:t>
        <a:bodyPr/>
        <a:lstStyle/>
        <a:p>
          <a:endParaRPr lang="en-US"/>
        </a:p>
      </dgm:t>
    </dgm:pt>
    <dgm:pt modelId="{88A16E18-B3FA-4A9A-A4D4-DF0A51CBF7A1}" type="sibTrans" cxnId="{F8733ED6-9F68-43E6-B145-48716FFE7A8F}">
      <dgm:prSet/>
      <dgm:spPr/>
      <dgm:t>
        <a:bodyPr/>
        <a:lstStyle/>
        <a:p>
          <a:endParaRPr lang="en-US"/>
        </a:p>
      </dgm:t>
    </dgm:pt>
    <dgm:pt modelId="{FAC1D578-542D-41E9-AA5B-646579303C60}">
      <dgm:prSet/>
      <dgm:spPr/>
      <dgm:t>
        <a:bodyPr/>
        <a:lstStyle/>
        <a:p>
          <a:r>
            <a:rPr lang="ru-RU"/>
            <a:t>минимизация избыточности</a:t>
          </a:r>
          <a:endParaRPr lang="en-US" dirty="0"/>
        </a:p>
      </dgm:t>
    </dgm:pt>
    <dgm:pt modelId="{1D4E5802-6A25-46CF-B28F-C96B5F866193}" type="parTrans" cxnId="{50D0464C-C0B2-4F10-A80A-40C99A5513A2}">
      <dgm:prSet/>
      <dgm:spPr/>
      <dgm:t>
        <a:bodyPr/>
        <a:lstStyle/>
        <a:p>
          <a:endParaRPr lang="en-US"/>
        </a:p>
      </dgm:t>
    </dgm:pt>
    <dgm:pt modelId="{07E978A0-EC6A-4BB9-9F4A-4950D5CEAEC4}" type="sibTrans" cxnId="{50D0464C-C0B2-4F10-A80A-40C99A5513A2}">
      <dgm:prSet/>
      <dgm:spPr/>
      <dgm:t>
        <a:bodyPr/>
        <a:lstStyle/>
        <a:p>
          <a:endParaRPr lang="en-US"/>
        </a:p>
      </dgm:t>
    </dgm:pt>
    <dgm:pt modelId="{2A15209D-885C-43A0-9352-28ADF16A09B3}" type="pres">
      <dgm:prSet presAssocID="{4C2A93A1-4866-440E-9575-6BF233C3F69B}" presName="linear" presStyleCnt="0">
        <dgm:presLayoutVars>
          <dgm:animLvl val="lvl"/>
          <dgm:resizeHandles val="exact"/>
        </dgm:presLayoutVars>
      </dgm:prSet>
      <dgm:spPr/>
    </dgm:pt>
    <dgm:pt modelId="{A12CB52B-BA59-4915-9887-DE37207ECAD2}" type="pres">
      <dgm:prSet presAssocID="{5D9B6E70-6939-4313-A6C6-9D909F8D75B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3E96D42-670B-46F4-9C16-69321A73F96B}" type="pres">
      <dgm:prSet presAssocID="{E934ABF5-4AAC-48E0-BB64-338128F3E5F6}" presName="spacer" presStyleCnt="0"/>
      <dgm:spPr/>
    </dgm:pt>
    <dgm:pt modelId="{F31F509A-621D-4C83-9FF7-30EA9B8683A5}" type="pres">
      <dgm:prSet presAssocID="{FAC1D578-542D-41E9-AA5B-646579303C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62DC13-C372-415A-BA6B-C3CFAD63C6B7}" type="pres">
      <dgm:prSet presAssocID="{07E978A0-EC6A-4BB9-9F4A-4950D5CEAEC4}" presName="spacer" presStyleCnt="0"/>
      <dgm:spPr/>
    </dgm:pt>
    <dgm:pt modelId="{77BD877E-DA85-4797-B69A-81C6561B0DB7}" type="pres">
      <dgm:prSet presAssocID="{A515D32B-EBB5-478F-A47C-78D58A4CF39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3354E42-8B0B-4972-B4D4-9CD3E9117BB3}" type="presOf" srcId="{4C2A93A1-4866-440E-9575-6BF233C3F69B}" destId="{2A15209D-885C-43A0-9352-28ADF16A09B3}" srcOrd="0" destOrd="0" presId="urn:microsoft.com/office/officeart/2005/8/layout/vList2"/>
    <dgm:cxn modelId="{50D0464C-C0B2-4F10-A80A-40C99A5513A2}" srcId="{4C2A93A1-4866-440E-9575-6BF233C3F69B}" destId="{FAC1D578-542D-41E9-AA5B-646579303C60}" srcOrd="1" destOrd="0" parTransId="{1D4E5802-6A25-46CF-B28F-C96B5F866193}" sibTransId="{07E978A0-EC6A-4BB9-9F4A-4950D5CEAEC4}"/>
    <dgm:cxn modelId="{9E9AEE8C-6BE7-49CF-8302-854FB34EA5D5}" srcId="{4C2A93A1-4866-440E-9575-6BF233C3F69B}" destId="{5D9B6E70-6939-4313-A6C6-9D909F8D75BE}" srcOrd="0" destOrd="0" parTransId="{1999F48B-C1FA-46AF-9DAA-C24DBCEEB6AC}" sibTransId="{E934ABF5-4AAC-48E0-BB64-338128F3E5F6}"/>
    <dgm:cxn modelId="{3994EFA6-480E-4E26-BA70-2BB78131F1D3}" type="presOf" srcId="{5D9B6E70-6939-4313-A6C6-9D909F8D75BE}" destId="{A12CB52B-BA59-4915-9887-DE37207ECAD2}" srcOrd="0" destOrd="0" presId="urn:microsoft.com/office/officeart/2005/8/layout/vList2"/>
    <dgm:cxn modelId="{857808AE-F7A9-41B5-9EAF-C46A7C41B690}" type="presOf" srcId="{A515D32B-EBB5-478F-A47C-78D58A4CF39E}" destId="{77BD877E-DA85-4797-B69A-81C6561B0DB7}" srcOrd="0" destOrd="0" presId="urn:microsoft.com/office/officeart/2005/8/layout/vList2"/>
    <dgm:cxn modelId="{F8733ED6-9F68-43E6-B145-48716FFE7A8F}" srcId="{4C2A93A1-4866-440E-9575-6BF233C3F69B}" destId="{A515D32B-EBB5-478F-A47C-78D58A4CF39E}" srcOrd="2" destOrd="0" parTransId="{587A338B-D6C4-40F7-8B82-DA3D5AC0A34D}" sibTransId="{88A16E18-B3FA-4A9A-A4D4-DF0A51CBF7A1}"/>
    <dgm:cxn modelId="{E13361E7-B1E3-43F3-BF07-C3410ADD9A37}" type="presOf" srcId="{FAC1D578-542D-41E9-AA5B-646579303C60}" destId="{F31F509A-621D-4C83-9FF7-30EA9B8683A5}" srcOrd="0" destOrd="0" presId="urn:microsoft.com/office/officeart/2005/8/layout/vList2"/>
    <dgm:cxn modelId="{CF1931D4-B838-4965-AFCF-A9480E277CF1}" type="presParOf" srcId="{2A15209D-885C-43A0-9352-28ADF16A09B3}" destId="{A12CB52B-BA59-4915-9887-DE37207ECAD2}" srcOrd="0" destOrd="0" presId="urn:microsoft.com/office/officeart/2005/8/layout/vList2"/>
    <dgm:cxn modelId="{B680BBEE-4D2A-42F7-870C-0E6489E5D674}" type="presParOf" srcId="{2A15209D-885C-43A0-9352-28ADF16A09B3}" destId="{F3E96D42-670B-46F4-9C16-69321A73F96B}" srcOrd="1" destOrd="0" presId="urn:microsoft.com/office/officeart/2005/8/layout/vList2"/>
    <dgm:cxn modelId="{7C9A809A-A19D-4C61-9051-62CBD5D0CE6B}" type="presParOf" srcId="{2A15209D-885C-43A0-9352-28ADF16A09B3}" destId="{F31F509A-621D-4C83-9FF7-30EA9B8683A5}" srcOrd="2" destOrd="0" presId="urn:microsoft.com/office/officeart/2005/8/layout/vList2"/>
    <dgm:cxn modelId="{EBF74024-1CE4-46C5-ADD7-662FA913D9D2}" type="presParOf" srcId="{2A15209D-885C-43A0-9352-28ADF16A09B3}" destId="{8862DC13-C372-415A-BA6B-C3CFAD63C6B7}" srcOrd="3" destOrd="0" presId="urn:microsoft.com/office/officeart/2005/8/layout/vList2"/>
    <dgm:cxn modelId="{7A1A4B90-DDAA-4991-94B9-3CB828DA9950}" type="presParOf" srcId="{2A15209D-885C-43A0-9352-28ADF16A09B3}" destId="{77BD877E-DA85-4797-B69A-81C6561B0DB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6B3CC7-BF67-44F8-B83A-621B112631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DA51C1F-C5ED-4C19-ACA3-5A92A349761E}">
      <dgm:prSet/>
      <dgm:spPr/>
      <dgm:t>
        <a:bodyPr/>
        <a:lstStyle/>
        <a:p>
          <a:r>
            <a:rPr lang="en-US"/>
            <a:t>def </a:t>
          </a:r>
          <a:r>
            <a:rPr lang="ru-RU"/>
            <a:t>это оператор, функции не существует, пока он не будет выполнен</a:t>
          </a:r>
          <a:endParaRPr lang="en-US"/>
        </a:p>
      </dgm:t>
    </dgm:pt>
    <dgm:pt modelId="{5212D658-D01B-4DA4-8515-FFB1FC5EB092}" type="parTrans" cxnId="{9E634223-870A-45FF-90EB-2F69710817C9}">
      <dgm:prSet/>
      <dgm:spPr/>
      <dgm:t>
        <a:bodyPr/>
        <a:lstStyle/>
        <a:p>
          <a:endParaRPr lang="en-US"/>
        </a:p>
      </dgm:t>
    </dgm:pt>
    <dgm:pt modelId="{5097CE3D-FE4E-4D77-9622-24D5C9076435}" type="sibTrans" cxnId="{9E634223-870A-45FF-90EB-2F69710817C9}">
      <dgm:prSet/>
      <dgm:spPr/>
      <dgm:t>
        <a:bodyPr/>
        <a:lstStyle/>
        <a:p>
          <a:endParaRPr lang="en-US"/>
        </a:p>
      </dgm:t>
    </dgm:pt>
    <dgm:pt modelId="{9031220F-FAF5-4B4A-9390-AF35F3A9C08A}">
      <dgm:prSet/>
      <dgm:spPr/>
      <dgm:t>
        <a:bodyPr/>
        <a:lstStyle/>
        <a:p>
          <a:r>
            <a:rPr lang="ru-RU"/>
            <a:t>любая функция это объект, имя функции – ссылка на объект</a:t>
          </a:r>
          <a:endParaRPr lang="en-US"/>
        </a:p>
      </dgm:t>
    </dgm:pt>
    <dgm:pt modelId="{A488BE0B-EA85-4AE8-8CBA-8714CCC520E3}" type="parTrans" cxnId="{C294F9AD-A455-4FFB-8D93-0DE7127DCBD0}">
      <dgm:prSet/>
      <dgm:spPr/>
      <dgm:t>
        <a:bodyPr/>
        <a:lstStyle/>
        <a:p>
          <a:endParaRPr lang="en-US"/>
        </a:p>
      </dgm:t>
    </dgm:pt>
    <dgm:pt modelId="{7CE79D83-9A42-4E21-841A-3A92553FB736}" type="sibTrans" cxnId="{C294F9AD-A455-4FFB-8D93-0DE7127DCBD0}">
      <dgm:prSet/>
      <dgm:spPr/>
      <dgm:t>
        <a:bodyPr/>
        <a:lstStyle/>
        <a:p>
          <a:endParaRPr lang="en-US"/>
        </a:p>
      </dgm:t>
    </dgm:pt>
    <dgm:pt modelId="{6A8A375A-A333-4F9E-B622-B985EF74FC4C}">
      <dgm:prSet/>
      <dgm:spPr/>
      <dgm:t>
        <a:bodyPr/>
        <a:lstStyle/>
        <a:p>
          <a:r>
            <a:rPr lang="ru-RU"/>
            <a:t>аргументы передаются по ссылкам</a:t>
          </a:r>
          <a:endParaRPr lang="en-US"/>
        </a:p>
      </dgm:t>
    </dgm:pt>
    <dgm:pt modelId="{4C71179A-AA6B-4818-99E4-F3AE1FD71583}" type="parTrans" cxnId="{09A5981D-F400-4045-8754-923B52EBBC4D}">
      <dgm:prSet/>
      <dgm:spPr/>
      <dgm:t>
        <a:bodyPr/>
        <a:lstStyle/>
        <a:p>
          <a:endParaRPr lang="en-US"/>
        </a:p>
      </dgm:t>
    </dgm:pt>
    <dgm:pt modelId="{AD3A1935-69A5-405B-B672-7188D7536530}" type="sibTrans" cxnId="{09A5981D-F400-4045-8754-923B52EBBC4D}">
      <dgm:prSet/>
      <dgm:spPr/>
      <dgm:t>
        <a:bodyPr/>
        <a:lstStyle/>
        <a:p>
          <a:endParaRPr lang="en-US"/>
        </a:p>
      </dgm:t>
    </dgm:pt>
    <dgm:pt modelId="{036DD478-DD16-4678-BE07-F31893BDBE3D}">
      <dgm:prSet/>
      <dgm:spPr/>
      <dgm:t>
        <a:bodyPr/>
        <a:lstStyle/>
        <a:p>
          <a:r>
            <a:rPr lang="ru-RU"/>
            <a:t>в общем случае аргументы передаются по позиции</a:t>
          </a:r>
          <a:endParaRPr lang="en-US"/>
        </a:p>
      </dgm:t>
    </dgm:pt>
    <dgm:pt modelId="{2D9A75C1-71F4-4220-B844-C25ACADF3E4F}" type="parTrans" cxnId="{67686A1F-F812-4586-B50E-FCE5B6BF69DC}">
      <dgm:prSet/>
      <dgm:spPr/>
      <dgm:t>
        <a:bodyPr/>
        <a:lstStyle/>
        <a:p>
          <a:endParaRPr lang="en-US"/>
        </a:p>
      </dgm:t>
    </dgm:pt>
    <dgm:pt modelId="{BEE119D1-3C99-46B2-B332-967F4C90D4F3}" type="sibTrans" cxnId="{67686A1F-F812-4586-B50E-FCE5B6BF69DC}">
      <dgm:prSet/>
      <dgm:spPr/>
      <dgm:t>
        <a:bodyPr/>
        <a:lstStyle/>
        <a:p>
          <a:endParaRPr lang="en-US"/>
        </a:p>
      </dgm:t>
    </dgm:pt>
    <dgm:pt modelId="{E859BC61-07BD-41B1-8DEF-8E2A47D0E69A}">
      <dgm:prSet/>
      <dgm:spPr/>
      <dgm:t>
        <a:bodyPr/>
        <a:lstStyle/>
        <a:p>
          <a:r>
            <a:rPr lang="ru-RU"/>
            <a:t>необязательный оператор </a:t>
          </a:r>
          <a:r>
            <a:rPr lang="en-US"/>
            <a:t>return </a:t>
          </a:r>
          <a:r>
            <a:rPr lang="ru-RU"/>
            <a:t>заканчивает выполнение функции и возвращает некий результат</a:t>
          </a:r>
          <a:endParaRPr lang="en-US"/>
        </a:p>
      </dgm:t>
    </dgm:pt>
    <dgm:pt modelId="{BB090043-0773-4DF3-85D5-C71FE7FED51E}" type="parTrans" cxnId="{DC28CB89-F327-4DDF-A17B-33E9EBCDC368}">
      <dgm:prSet/>
      <dgm:spPr/>
      <dgm:t>
        <a:bodyPr/>
        <a:lstStyle/>
        <a:p>
          <a:endParaRPr lang="en-US"/>
        </a:p>
      </dgm:t>
    </dgm:pt>
    <dgm:pt modelId="{AD11AFA2-D691-4B7C-9F1F-FEB32CA56DA1}" type="sibTrans" cxnId="{DC28CB89-F327-4DDF-A17B-33E9EBCDC368}">
      <dgm:prSet/>
      <dgm:spPr/>
      <dgm:t>
        <a:bodyPr/>
        <a:lstStyle/>
        <a:p>
          <a:endParaRPr lang="en-US"/>
        </a:p>
      </dgm:t>
    </dgm:pt>
    <dgm:pt modelId="{55EC4FFA-41BA-43CB-AA97-7A677E614ACC}">
      <dgm:prSet/>
      <dgm:spPr/>
      <dgm:t>
        <a:bodyPr/>
        <a:lstStyle/>
        <a:p>
          <a:r>
            <a:rPr lang="ru-RU"/>
            <a:t>функция всегда возвращает объект, если </a:t>
          </a:r>
          <a:r>
            <a:rPr lang="en-US"/>
            <a:t>return </a:t>
          </a:r>
          <a:r>
            <a:rPr lang="ru-RU"/>
            <a:t>отсутствует или вызывается без операнда, то функция вернёт объект типа </a:t>
          </a:r>
          <a:r>
            <a:rPr lang="en-US"/>
            <a:t>None</a:t>
          </a:r>
        </a:p>
      </dgm:t>
    </dgm:pt>
    <dgm:pt modelId="{10B3E8CE-BB59-49DC-BC0B-6F368AB16A03}" type="parTrans" cxnId="{701CADF2-A339-4584-A118-4C1140F2AF86}">
      <dgm:prSet/>
      <dgm:spPr/>
      <dgm:t>
        <a:bodyPr/>
        <a:lstStyle/>
        <a:p>
          <a:endParaRPr lang="en-US"/>
        </a:p>
      </dgm:t>
    </dgm:pt>
    <dgm:pt modelId="{D721A34D-2295-4864-95C2-C889A3CB588E}" type="sibTrans" cxnId="{701CADF2-A339-4584-A118-4C1140F2AF86}">
      <dgm:prSet/>
      <dgm:spPr/>
      <dgm:t>
        <a:bodyPr/>
        <a:lstStyle/>
        <a:p>
          <a:endParaRPr lang="en-US"/>
        </a:p>
      </dgm:t>
    </dgm:pt>
    <dgm:pt modelId="{9C27369A-B27F-445F-9F83-D6540ACC7AD3}" type="pres">
      <dgm:prSet presAssocID="{436B3CC7-BF67-44F8-B83A-621B1126313E}" presName="Name0" presStyleCnt="0">
        <dgm:presLayoutVars>
          <dgm:dir/>
          <dgm:resizeHandles val="exact"/>
        </dgm:presLayoutVars>
      </dgm:prSet>
      <dgm:spPr/>
    </dgm:pt>
    <dgm:pt modelId="{9A6D1A91-D9BF-400F-8AF2-1161FE524E04}" type="pres">
      <dgm:prSet presAssocID="{5DA51C1F-C5ED-4C19-ACA3-5A92A349761E}" presName="node" presStyleLbl="node1" presStyleIdx="0" presStyleCnt="6">
        <dgm:presLayoutVars>
          <dgm:bulletEnabled val="1"/>
        </dgm:presLayoutVars>
      </dgm:prSet>
      <dgm:spPr/>
    </dgm:pt>
    <dgm:pt modelId="{E06E0BFF-4EAE-4474-AF24-E29932189067}" type="pres">
      <dgm:prSet presAssocID="{5097CE3D-FE4E-4D77-9622-24D5C9076435}" presName="sibTrans" presStyleLbl="sibTrans1D1" presStyleIdx="0" presStyleCnt="5"/>
      <dgm:spPr/>
    </dgm:pt>
    <dgm:pt modelId="{C05DCBD6-AFCB-4228-B0F5-9758D348E67C}" type="pres">
      <dgm:prSet presAssocID="{5097CE3D-FE4E-4D77-9622-24D5C9076435}" presName="connectorText" presStyleLbl="sibTrans1D1" presStyleIdx="0" presStyleCnt="5"/>
      <dgm:spPr/>
    </dgm:pt>
    <dgm:pt modelId="{FF22F749-5F3C-441F-ACED-CDD2FC7D3DBB}" type="pres">
      <dgm:prSet presAssocID="{9031220F-FAF5-4B4A-9390-AF35F3A9C08A}" presName="node" presStyleLbl="node1" presStyleIdx="1" presStyleCnt="6">
        <dgm:presLayoutVars>
          <dgm:bulletEnabled val="1"/>
        </dgm:presLayoutVars>
      </dgm:prSet>
      <dgm:spPr/>
    </dgm:pt>
    <dgm:pt modelId="{8850F208-F7F4-4632-903D-DED432BF8E63}" type="pres">
      <dgm:prSet presAssocID="{7CE79D83-9A42-4E21-841A-3A92553FB736}" presName="sibTrans" presStyleLbl="sibTrans1D1" presStyleIdx="1" presStyleCnt="5"/>
      <dgm:spPr/>
    </dgm:pt>
    <dgm:pt modelId="{A07483CF-55F4-4FE3-82B7-91CB652C7DD9}" type="pres">
      <dgm:prSet presAssocID="{7CE79D83-9A42-4E21-841A-3A92553FB736}" presName="connectorText" presStyleLbl="sibTrans1D1" presStyleIdx="1" presStyleCnt="5"/>
      <dgm:spPr/>
    </dgm:pt>
    <dgm:pt modelId="{D1E40511-2BB6-4A4C-B6E4-4C2CF78F7A1A}" type="pres">
      <dgm:prSet presAssocID="{6A8A375A-A333-4F9E-B622-B985EF74FC4C}" presName="node" presStyleLbl="node1" presStyleIdx="2" presStyleCnt="6">
        <dgm:presLayoutVars>
          <dgm:bulletEnabled val="1"/>
        </dgm:presLayoutVars>
      </dgm:prSet>
      <dgm:spPr/>
    </dgm:pt>
    <dgm:pt modelId="{10283AC7-759B-4816-9701-03F1AC1CB0B5}" type="pres">
      <dgm:prSet presAssocID="{AD3A1935-69A5-405B-B672-7188D7536530}" presName="sibTrans" presStyleLbl="sibTrans1D1" presStyleIdx="2" presStyleCnt="5"/>
      <dgm:spPr/>
    </dgm:pt>
    <dgm:pt modelId="{EBB8DFF2-8D72-4A4F-8E39-BEC0A5549444}" type="pres">
      <dgm:prSet presAssocID="{AD3A1935-69A5-405B-B672-7188D7536530}" presName="connectorText" presStyleLbl="sibTrans1D1" presStyleIdx="2" presStyleCnt="5"/>
      <dgm:spPr/>
    </dgm:pt>
    <dgm:pt modelId="{896394FA-1184-4BE1-90BB-12B36537251D}" type="pres">
      <dgm:prSet presAssocID="{036DD478-DD16-4678-BE07-F31893BDBE3D}" presName="node" presStyleLbl="node1" presStyleIdx="3" presStyleCnt="6">
        <dgm:presLayoutVars>
          <dgm:bulletEnabled val="1"/>
        </dgm:presLayoutVars>
      </dgm:prSet>
      <dgm:spPr/>
    </dgm:pt>
    <dgm:pt modelId="{386235F6-3198-4404-809E-47C355B25C52}" type="pres">
      <dgm:prSet presAssocID="{BEE119D1-3C99-46B2-B332-967F4C90D4F3}" presName="sibTrans" presStyleLbl="sibTrans1D1" presStyleIdx="3" presStyleCnt="5"/>
      <dgm:spPr/>
    </dgm:pt>
    <dgm:pt modelId="{FAF69E6D-BF27-4905-A41F-92029336D7C5}" type="pres">
      <dgm:prSet presAssocID="{BEE119D1-3C99-46B2-B332-967F4C90D4F3}" presName="connectorText" presStyleLbl="sibTrans1D1" presStyleIdx="3" presStyleCnt="5"/>
      <dgm:spPr/>
    </dgm:pt>
    <dgm:pt modelId="{DEFA412E-4821-4842-BB85-70FA5CB596B9}" type="pres">
      <dgm:prSet presAssocID="{E859BC61-07BD-41B1-8DEF-8E2A47D0E69A}" presName="node" presStyleLbl="node1" presStyleIdx="4" presStyleCnt="6">
        <dgm:presLayoutVars>
          <dgm:bulletEnabled val="1"/>
        </dgm:presLayoutVars>
      </dgm:prSet>
      <dgm:spPr/>
    </dgm:pt>
    <dgm:pt modelId="{D6AF1D57-C874-4672-9A32-D4A90C08C1C1}" type="pres">
      <dgm:prSet presAssocID="{AD11AFA2-D691-4B7C-9F1F-FEB32CA56DA1}" presName="sibTrans" presStyleLbl="sibTrans1D1" presStyleIdx="4" presStyleCnt="5"/>
      <dgm:spPr/>
    </dgm:pt>
    <dgm:pt modelId="{9FE70599-58AF-47D7-84C1-40FCCC98EF64}" type="pres">
      <dgm:prSet presAssocID="{AD11AFA2-D691-4B7C-9F1F-FEB32CA56DA1}" presName="connectorText" presStyleLbl="sibTrans1D1" presStyleIdx="4" presStyleCnt="5"/>
      <dgm:spPr/>
    </dgm:pt>
    <dgm:pt modelId="{2E7EE21C-79A4-494A-9740-56EF544EE2DD}" type="pres">
      <dgm:prSet presAssocID="{55EC4FFA-41BA-43CB-AA97-7A677E614ACC}" presName="node" presStyleLbl="node1" presStyleIdx="5" presStyleCnt="6">
        <dgm:presLayoutVars>
          <dgm:bulletEnabled val="1"/>
        </dgm:presLayoutVars>
      </dgm:prSet>
      <dgm:spPr/>
    </dgm:pt>
  </dgm:ptLst>
  <dgm:cxnLst>
    <dgm:cxn modelId="{058B9101-FAC5-4FD1-A171-C7CB1492800C}" type="presOf" srcId="{AD11AFA2-D691-4B7C-9F1F-FEB32CA56DA1}" destId="{9FE70599-58AF-47D7-84C1-40FCCC98EF64}" srcOrd="1" destOrd="0" presId="urn:microsoft.com/office/officeart/2016/7/layout/RepeatingBendingProcessNew"/>
    <dgm:cxn modelId="{00D80208-633B-41A4-8693-BAFAFE5ECB62}" type="presOf" srcId="{7CE79D83-9A42-4E21-841A-3A92553FB736}" destId="{8850F208-F7F4-4632-903D-DED432BF8E63}" srcOrd="0" destOrd="0" presId="urn:microsoft.com/office/officeart/2016/7/layout/RepeatingBendingProcessNew"/>
    <dgm:cxn modelId="{12E2AC0D-0463-45BB-BB40-E6A80292C057}" type="presOf" srcId="{AD11AFA2-D691-4B7C-9F1F-FEB32CA56DA1}" destId="{D6AF1D57-C874-4672-9A32-D4A90C08C1C1}" srcOrd="0" destOrd="0" presId="urn:microsoft.com/office/officeart/2016/7/layout/RepeatingBendingProcessNew"/>
    <dgm:cxn modelId="{09A5981D-F400-4045-8754-923B52EBBC4D}" srcId="{436B3CC7-BF67-44F8-B83A-621B1126313E}" destId="{6A8A375A-A333-4F9E-B622-B985EF74FC4C}" srcOrd="2" destOrd="0" parTransId="{4C71179A-AA6B-4818-99E4-F3AE1FD71583}" sibTransId="{AD3A1935-69A5-405B-B672-7188D7536530}"/>
    <dgm:cxn modelId="{67686A1F-F812-4586-B50E-FCE5B6BF69DC}" srcId="{436B3CC7-BF67-44F8-B83A-621B1126313E}" destId="{036DD478-DD16-4678-BE07-F31893BDBE3D}" srcOrd="3" destOrd="0" parTransId="{2D9A75C1-71F4-4220-B844-C25ACADF3E4F}" sibTransId="{BEE119D1-3C99-46B2-B332-967F4C90D4F3}"/>
    <dgm:cxn modelId="{9E634223-870A-45FF-90EB-2F69710817C9}" srcId="{436B3CC7-BF67-44F8-B83A-621B1126313E}" destId="{5DA51C1F-C5ED-4C19-ACA3-5A92A349761E}" srcOrd="0" destOrd="0" parTransId="{5212D658-D01B-4DA4-8515-FFB1FC5EB092}" sibTransId="{5097CE3D-FE4E-4D77-9622-24D5C9076435}"/>
    <dgm:cxn modelId="{84169328-2634-4BF1-996C-BC421A9837F1}" type="presOf" srcId="{E859BC61-07BD-41B1-8DEF-8E2A47D0E69A}" destId="{DEFA412E-4821-4842-BB85-70FA5CB596B9}" srcOrd="0" destOrd="0" presId="urn:microsoft.com/office/officeart/2016/7/layout/RepeatingBendingProcessNew"/>
    <dgm:cxn modelId="{00D2845B-302F-4A3F-A77C-64A30E8FF8E7}" type="presOf" srcId="{BEE119D1-3C99-46B2-B332-967F4C90D4F3}" destId="{FAF69E6D-BF27-4905-A41F-92029336D7C5}" srcOrd="1" destOrd="0" presId="urn:microsoft.com/office/officeart/2016/7/layout/RepeatingBendingProcessNew"/>
    <dgm:cxn modelId="{627E0D4D-9C04-4E6D-AC37-0C3FEFFC71B8}" type="presOf" srcId="{5097CE3D-FE4E-4D77-9622-24D5C9076435}" destId="{E06E0BFF-4EAE-4474-AF24-E29932189067}" srcOrd="0" destOrd="0" presId="urn:microsoft.com/office/officeart/2016/7/layout/RepeatingBendingProcessNew"/>
    <dgm:cxn modelId="{4668F073-8996-4FDA-8470-E561A588EABB}" type="presOf" srcId="{55EC4FFA-41BA-43CB-AA97-7A677E614ACC}" destId="{2E7EE21C-79A4-494A-9740-56EF544EE2DD}" srcOrd="0" destOrd="0" presId="urn:microsoft.com/office/officeart/2016/7/layout/RepeatingBendingProcessNew"/>
    <dgm:cxn modelId="{5CC00677-1A61-412A-8106-DF7B1E8661BF}" type="presOf" srcId="{5DA51C1F-C5ED-4C19-ACA3-5A92A349761E}" destId="{9A6D1A91-D9BF-400F-8AF2-1161FE524E04}" srcOrd="0" destOrd="0" presId="urn:microsoft.com/office/officeart/2016/7/layout/RepeatingBendingProcessNew"/>
    <dgm:cxn modelId="{DC28CB89-F327-4DDF-A17B-33E9EBCDC368}" srcId="{436B3CC7-BF67-44F8-B83A-621B1126313E}" destId="{E859BC61-07BD-41B1-8DEF-8E2A47D0E69A}" srcOrd="4" destOrd="0" parTransId="{BB090043-0773-4DF3-85D5-C71FE7FED51E}" sibTransId="{AD11AFA2-D691-4B7C-9F1F-FEB32CA56DA1}"/>
    <dgm:cxn modelId="{2FEE3094-57E0-4D75-8537-4F4D3C9055E0}" type="presOf" srcId="{5097CE3D-FE4E-4D77-9622-24D5C9076435}" destId="{C05DCBD6-AFCB-4228-B0F5-9758D348E67C}" srcOrd="1" destOrd="0" presId="urn:microsoft.com/office/officeart/2016/7/layout/RepeatingBendingProcessNew"/>
    <dgm:cxn modelId="{4F96E6AC-F8E9-4AAB-BEB3-7BEBE5BD9C3E}" type="presOf" srcId="{036DD478-DD16-4678-BE07-F31893BDBE3D}" destId="{896394FA-1184-4BE1-90BB-12B36537251D}" srcOrd="0" destOrd="0" presId="urn:microsoft.com/office/officeart/2016/7/layout/RepeatingBendingProcessNew"/>
    <dgm:cxn modelId="{C294F9AD-A455-4FFB-8D93-0DE7127DCBD0}" srcId="{436B3CC7-BF67-44F8-B83A-621B1126313E}" destId="{9031220F-FAF5-4B4A-9390-AF35F3A9C08A}" srcOrd="1" destOrd="0" parTransId="{A488BE0B-EA85-4AE8-8CBA-8714CCC520E3}" sibTransId="{7CE79D83-9A42-4E21-841A-3A92553FB736}"/>
    <dgm:cxn modelId="{DB2600B1-4BC6-4E94-9777-224B05DB85EA}" type="presOf" srcId="{BEE119D1-3C99-46B2-B332-967F4C90D4F3}" destId="{386235F6-3198-4404-809E-47C355B25C52}" srcOrd="0" destOrd="0" presId="urn:microsoft.com/office/officeart/2016/7/layout/RepeatingBendingProcessNew"/>
    <dgm:cxn modelId="{4B3A24B2-F959-4045-9E13-650540675A1F}" type="presOf" srcId="{AD3A1935-69A5-405B-B672-7188D7536530}" destId="{EBB8DFF2-8D72-4A4F-8E39-BEC0A5549444}" srcOrd="1" destOrd="0" presId="urn:microsoft.com/office/officeart/2016/7/layout/RepeatingBendingProcessNew"/>
    <dgm:cxn modelId="{D55111D4-BE6F-4210-BE3F-49AD7782AF56}" type="presOf" srcId="{AD3A1935-69A5-405B-B672-7188D7536530}" destId="{10283AC7-759B-4816-9701-03F1AC1CB0B5}" srcOrd="0" destOrd="0" presId="urn:microsoft.com/office/officeart/2016/7/layout/RepeatingBendingProcessNew"/>
    <dgm:cxn modelId="{AE1A6BE2-B422-428B-AB76-BF304F5F13E9}" type="presOf" srcId="{436B3CC7-BF67-44F8-B83A-621B1126313E}" destId="{9C27369A-B27F-445F-9F83-D6540ACC7AD3}" srcOrd="0" destOrd="0" presId="urn:microsoft.com/office/officeart/2016/7/layout/RepeatingBendingProcessNew"/>
    <dgm:cxn modelId="{2C3B64E5-6146-45E4-A454-6928043DB544}" type="presOf" srcId="{9031220F-FAF5-4B4A-9390-AF35F3A9C08A}" destId="{FF22F749-5F3C-441F-ACED-CDD2FC7D3DBB}" srcOrd="0" destOrd="0" presId="urn:microsoft.com/office/officeart/2016/7/layout/RepeatingBendingProcessNew"/>
    <dgm:cxn modelId="{701CADF2-A339-4584-A118-4C1140F2AF86}" srcId="{436B3CC7-BF67-44F8-B83A-621B1126313E}" destId="{55EC4FFA-41BA-43CB-AA97-7A677E614ACC}" srcOrd="5" destOrd="0" parTransId="{10B3E8CE-BB59-49DC-BC0B-6F368AB16A03}" sibTransId="{D721A34D-2295-4864-95C2-C889A3CB588E}"/>
    <dgm:cxn modelId="{644CE8FC-5D50-4E3D-B46F-0C46AA359CE3}" type="presOf" srcId="{7CE79D83-9A42-4E21-841A-3A92553FB736}" destId="{A07483CF-55F4-4FE3-82B7-91CB652C7DD9}" srcOrd="1" destOrd="0" presId="urn:microsoft.com/office/officeart/2016/7/layout/RepeatingBendingProcessNew"/>
    <dgm:cxn modelId="{C76C04FE-F322-41AE-9511-734CFEF7758F}" type="presOf" srcId="{6A8A375A-A333-4F9E-B622-B985EF74FC4C}" destId="{D1E40511-2BB6-4A4C-B6E4-4C2CF78F7A1A}" srcOrd="0" destOrd="0" presId="urn:microsoft.com/office/officeart/2016/7/layout/RepeatingBendingProcessNew"/>
    <dgm:cxn modelId="{79772E65-06C6-4683-B458-E4DCB3870E25}" type="presParOf" srcId="{9C27369A-B27F-445F-9F83-D6540ACC7AD3}" destId="{9A6D1A91-D9BF-400F-8AF2-1161FE524E04}" srcOrd="0" destOrd="0" presId="urn:microsoft.com/office/officeart/2016/7/layout/RepeatingBendingProcessNew"/>
    <dgm:cxn modelId="{3429D1E6-E22C-4C5C-802F-7672F64A4F42}" type="presParOf" srcId="{9C27369A-B27F-445F-9F83-D6540ACC7AD3}" destId="{E06E0BFF-4EAE-4474-AF24-E29932189067}" srcOrd="1" destOrd="0" presId="urn:microsoft.com/office/officeart/2016/7/layout/RepeatingBendingProcessNew"/>
    <dgm:cxn modelId="{5AFA66BE-5119-4692-B4CA-1E0CBF903809}" type="presParOf" srcId="{E06E0BFF-4EAE-4474-AF24-E29932189067}" destId="{C05DCBD6-AFCB-4228-B0F5-9758D348E67C}" srcOrd="0" destOrd="0" presId="urn:microsoft.com/office/officeart/2016/7/layout/RepeatingBendingProcessNew"/>
    <dgm:cxn modelId="{084E9E96-1433-4495-A376-44F50F86E922}" type="presParOf" srcId="{9C27369A-B27F-445F-9F83-D6540ACC7AD3}" destId="{FF22F749-5F3C-441F-ACED-CDD2FC7D3DBB}" srcOrd="2" destOrd="0" presId="urn:microsoft.com/office/officeart/2016/7/layout/RepeatingBendingProcessNew"/>
    <dgm:cxn modelId="{2B36A20D-ADB1-418F-B039-73667C33EEA9}" type="presParOf" srcId="{9C27369A-B27F-445F-9F83-D6540ACC7AD3}" destId="{8850F208-F7F4-4632-903D-DED432BF8E63}" srcOrd="3" destOrd="0" presId="urn:microsoft.com/office/officeart/2016/7/layout/RepeatingBendingProcessNew"/>
    <dgm:cxn modelId="{23FE282F-5A49-4272-B56F-B752D51265F4}" type="presParOf" srcId="{8850F208-F7F4-4632-903D-DED432BF8E63}" destId="{A07483CF-55F4-4FE3-82B7-91CB652C7DD9}" srcOrd="0" destOrd="0" presId="urn:microsoft.com/office/officeart/2016/7/layout/RepeatingBendingProcessNew"/>
    <dgm:cxn modelId="{6674F0C7-92A7-42EE-A2C2-48BE589DF3CC}" type="presParOf" srcId="{9C27369A-B27F-445F-9F83-D6540ACC7AD3}" destId="{D1E40511-2BB6-4A4C-B6E4-4C2CF78F7A1A}" srcOrd="4" destOrd="0" presId="urn:microsoft.com/office/officeart/2016/7/layout/RepeatingBendingProcessNew"/>
    <dgm:cxn modelId="{6D4F918F-B8BB-4BC5-AF0C-716753EC6DBD}" type="presParOf" srcId="{9C27369A-B27F-445F-9F83-D6540ACC7AD3}" destId="{10283AC7-759B-4816-9701-03F1AC1CB0B5}" srcOrd="5" destOrd="0" presId="urn:microsoft.com/office/officeart/2016/7/layout/RepeatingBendingProcessNew"/>
    <dgm:cxn modelId="{2337BDF1-DF24-42D3-B0D9-A2B886F1274A}" type="presParOf" srcId="{10283AC7-759B-4816-9701-03F1AC1CB0B5}" destId="{EBB8DFF2-8D72-4A4F-8E39-BEC0A5549444}" srcOrd="0" destOrd="0" presId="urn:microsoft.com/office/officeart/2016/7/layout/RepeatingBendingProcessNew"/>
    <dgm:cxn modelId="{128DCA81-B165-4751-9379-73AED355CDE8}" type="presParOf" srcId="{9C27369A-B27F-445F-9F83-D6540ACC7AD3}" destId="{896394FA-1184-4BE1-90BB-12B36537251D}" srcOrd="6" destOrd="0" presId="urn:microsoft.com/office/officeart/2016/7/layout/RepeatingBendingProcessNew"/>
    <dgm:cxn modelId="{12F71619-28CB-42ED-946E-C7D5E0AEC85F}" type="presParOf" srcId="{9C27369A-B27F-445F-9F83-D6540ACC7AD3}" destId="{386235F6-3198-4404-809E-47C355B25C52}" srcOrd="7" destOrd="0" presId="urn:microsoft.com/office/officeart/2016/7/layout/RepeatingBendingProcessNew"/>
    <dgm:cxn modelId="{EC5CB30F-421E-4AE8-906C-63B248861DB4}" type="presParOf" srcId="{386235F6-3198-4404-809E-47C355B25C52}" destId="{FAF69E6D-BF27-4905-A41F-92029336D7C5}" srcOrd="0" destOrd="0" presId="urn:microsoft.com/office/officeart/2016/7/layout/RepeatingBendingProcessNew"/>
    <dgm:cxn modelId="{2F8D57B2-9A09-4587-A2D2-E7FFA5337873}" type="presParOf" srcId="{9C27369A-B27F-445F-9F83-D6540ACC7AD3}" destId="{DEFA412E-4821-4842-BB85-70FA5CB596B9}" srcOrd="8" destOrd="0" presId="urn:microsoft.com/office/officeart/2016/7/layout/RepeatingBendingProcessNew"/>
    <dgm:cxn modelId="{F47D85DD-B475-4C98-A930-7205E2DD6279}" type="presParOf" srcId="{9C27369A-B27F-445F-9F83-D6540ACC7AD3}" destId="{D6AF1D57-C874-4672-9A32-D4A90C08C1C1}" srcOrd="9" destOrd="0" presId="urn:microsoft.com/office/officeart/2016/7/layout/RepeatingBendingProcessNew"/>
    <dgm:cxn modelId="{7915F3BD-2CD3-425F-924F-211C1C5B5CE5}" type="presParOf" srcId="{D6AF1D57-C874-4672-9A32-D4A90C08C1C1}" destId="{9FE70599-58AF-47D7-84C1-40FCCC98EF64}" srcOrd="0" destOrd="0" presId="urn:microsoft.com/office/officeart/2016/7/layout/RepeatingBendingProcessNew"/>
    <dgm:cxn modelId="{5235A837-7FCB-4EDF-AE06-00B5453DDFC6}" type="presParOf" srcId="{9C27369A-B27F-445F-9F83-D6540ACC7AD3}" destId="{2E7EE21C-79A4-494A-9740-56EF544EE2D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407E09-52B4-4D67-BAA5-C663A7E32676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AB8289D2-124C-4251-8E9B-FD18C80B425E}">
      <dgm:prSet/>
      <dgm:spPr/>
      <dgm:t>
        <a:bodyPr/>
        <a:lstStyle/>
        <a:p>
          <a:r>
            <a:rPr lang="ru-RU"/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/>
        </a:p>
      </dgm:t>
    </dgm:pt>
    <dgm:pt modelId="{A50CA015-3938-4A11-8604-26E50642F692}" type="parTrans" cxnId="{9D0E8A3E-9111-496A-BB91-CFE30362623D}">
      <dgm:prSet/>
      <dgm:spPr/>
      <dgm:t>
        <a:bodyPr/>
        <a:lstStyle/>
        <a:p>
          <a:endParaRPr lang="en-US"/>
        </a:p>
      </dgm:t>
    </dgm:pt>
    <dgm:pt modelId="{27683653-401E-4842-A2EB-FF93A6DEFB5C}" type="sibTrans" cxnId="{9D0E8A3E-9111-496A-BB91-CFE30362623D}">
      <dgm:prSet/>
      <dgm:spPr/>
      <dgm:t>
        <a:bodyPr/>
        <a:lstStyle/>
        <a:p>
          <a:endParaRPr lang="en-US"/>
        </a:p>
      </dgm:t>
    </dgm:pt>
    <dgm:pt modelId="{97F4E041-4D63-437C-BB6B-6FD6F57D46D6}">
      <dgm:prSet/>
      <dgm:spPr/>
      <dgm:t>
        <a:bodyPr/>
        <a:lstStyle/>
        <a:p>
          <a:r>
            <a:rPr lang="ru-RU"/>
            <a:t>Присваивание новых значений именам аргументов никак не затрагивает вызывающий код</a:t>
          </a:r>
          <a:endParaRPr lang="en-US"/>
        </a:p>
      </dgm:t>
    </dgm:pt>
    <dgm:pt modelId="{0441069F-122E-46B0-B713-87E11C6EEDFD}" type="parTrans" cxnId="{3B7358B8-0559-42A2-96D4-3D9C2210D07A}">
      <dgm:prSet/>
      <dgm:spPr/>
      <dgm:t>
        <a:bodyPr/>
        <a:lstStyle/>
        <a:p>
          <a:endParaRPr lang="en-US"/>
        </a:p>
      </dgm:t>
    </dgm:pt>
    <dgm:pt modelId="{FC98CC9E-10DE-4A2B-876C-86FE6142D7C9}" type="sibTrans" cxnId="{3B7358B8-0559-42A2-96D4-3D9C2210D07A}">
      <dgm:prSet/>
      <dgm:spPr/>
      <dgm:t>
        <a:bodyPr/>
        <a:lstStyle/>
        <a:p>
          <a:endParaRPr lang="en-US"/>
        </a:p>
      </dgm:t>
    </dgm:pt>
    <dgm:pt modelId="{B535B9FB-2FDF-491F-B574-15CE497AA942}">
      <dgm:prSet/>
      <dgm:spPr/>
      <dgm:t>
        <a:bodyPr/>
        <a:lstStyle/>
        <a:p>
          <a:r>
            <a:rPr lang="ru-RU"/>
            <a:t>Модификация аргумента внутри функции может влиять на объект (и вызывающий код), если этот объект изменяемый</a:t>
          </a:r>
          <a:endParaRPr lang="en-US"/>
        </a:p>
      </dgm:t>
    </dgm:pt>
    <dgm:pt modelId="{57B45E3D-BA9E-4B63-A7C4-899A9807B5AB}" type="parTrans" cxnId="{4B47B56D-1502-4867-A9EC-6408C06F3207}">
      <dgm:prSet/>
      <dgm:spPr/>
      <dgm:t>
        <a:bodyPr/>
        <a:lstStyle/>
        <a:p>
          <a:endParaRPr lang="en-US"/>
        </a:p>
      </dgm:t>
    </dgm:pt>
    <dgm:pt modelId="{2CCF87C6-1423-4532-AC41-B0459BE39883}" type="sibTrans" cxnId="{4B47B56D-1502-4867-A9EC-6408C06F3207}">
      <dgm:prSet/>
      <dgm:spPr/>
      <dgm:t>
        <a:bodyPr/>
        <a:lstStyle/>
        <a:p>
          <a:endParaRPr lang="en-US"/>
        </a:p>
      </dgm:t>
    </dgm:pt>
    <dgm:pt modelId="{3D730FE0-E3F0-4193-A305-A02B709AF939}" type="pres">
      <dgm:prSet presAssocID="{AD407E09-52B4-4D67-BAA5-C663A7E32676}" presName="linear" presStyleCnt="0">
        <dgm:presLayoutVars>
          <dgm:animLvl val="lvl"/>
          <dgm:resizeHandles val="exact"/>
        </dgm:presLayoutVars>
      </dgm:prSet>
      <dgm:spPr/>
    </dgm:pt>
    <dgm:pt modelId="{0FF342B0-BE74-49A0-B52C-A2E22DF69C97}" type="pres">
      <dgm:prSet presAssocID="{AB8289D2-124C-4251-8E9B-FD18C80B425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CCB1386-250E-4765-AD9F-F03E91C24F03}" type="pres">
      <dgm:prSet presAssocID="{27683653-401E-4842-A2EB-FF93A6DEFB5C}" presName="spacer" presStyleCnt="0"/>
      <dgm:spPr/>
    </dgm:pt>
    <dgm:pt modelId="{08EBD1D6-27DB-4166-8446-0A9AE3C8D9F5}" type="pres">
      <dgm:prSet presAssocID="{97F4E041-4D63-437C-BB6B-6FD6F57D46D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13EED6D-9239-4A20-9989-B342B08FD4CA}" type="pres">
      <dgm:prSet presAssocID="{FC98CC9E-10DE-4A2B-876C-86FE6142D7C9}" presName="spacer" presStyleCnt="0"/>
      <dgm:spPr/>
    </dgm:pt>
    <dgm:pt modelId="{48B2E821-2E26-4F7B-A3F2-978AB945EAAF}" type="pres">
      <dgm:prSet presAssocID="{B535B9FB-2FDF-491F-B574-15CE497AA94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1A8D515-175C-41B3-BD63-C6C3771DFD1E}" type="presOf" srcId="{AB8289D2-124C-4251-8E9B-FD18C80B425E}" destId="{0FF342B0-BE74-49A0-B52C-A2E22DF69C97}" srcOrd="0" destOrd="0" presId="urn:microsoft.com/office/officeart/2005/8/layout/vList2"/>
    <dgm:cxn modelId="{B56BC019-9216-4770-AE73-45411C1CF20D}" type="presOf" srcId="{AD407E09-52B4-4D67-BAA5-C663A7E32676}" destId="{3D730FE0-E3F0-4193-A305-A02B709AF939}" srcOrd="0" destOrd="0" presId="urn:microsoft.com/office/officeart/2005/8/layout/vList2"/>
    <dgm:cxn modelId="{9D0E8A3E-9111-496A-BB91-CFE30362623D}" srcId="{AD407E09-52B4-4D67-BAA5-C663A7E32676}" destId="{AB8289D2-124C-4251-8E9B-FD18C80B425E}" srcOrd="0" destOrd="0" parTransId="{A50CA015-3938-4A11-8604-26E50642F692}" sibTransId="{27683653-401E-4842-A2EB-FF93A6DEFB5C}"/>
    <dgm:cxn modelId="{A8C59A62-E6D2-4E61-9936-C60570653D64}" type="presOf" srcId="{B535B9FB-2FDF-491F-B574-15CE497AA942}" destId="{48B2E821-2E26-4F7B-A3F2-978AB945EAAF}" srcOrd="0" destOrd="0" presId="urn:microsoft.com/office/officeart/2005/8/layout/vList2"/>
    <dgm:cxn modelId="{4B47B56D-1502-4867-A9EC-6408C06F3207}" srcId="{AD407E09-52B4-4D67-BAA5-C663A7E32676}" destId="{B535B9FB-2FDF-491F-B574-15CE497AA942}" srcOrd="2" destOrd="0" parTransId="{57B45E3D-BA9E-4B63-A7C4-899A9807B5AB}" sibTransId="{2CCF87C6-1423-4532-AC41-B0459BE39883}"/>
    <dgm:cxn modelId="{3B7358B8-0559-42A2-96D4-3D9C2210D07A}" srcId="{AD407E09-52B4-4D67-BAA5-C663A7E32676}" destId="{97F4E041-4D63-437C-BB6B-6FD6F57D46D6}" srcOrd="1" destOrd="0" parTransId="{0441069F-122E-46B0-B713-87E11C6EEDFD}" sibTransId="{FC98CC9E-10DE-4A2B-876C-86FE6142D7C9}"/>
    <dgm:cxn modelId="{B11330FC-FA2F-45EF-A431-691A32163829}" type="presOf" srcId="{97F4E041-4D63-437C-BB6B-6FD6F57D46D6}" destId="{08EBD1D6-27DB-4166-8446-0A9AE3C8D9F5}" srcOrd="0" destOrd="0" presId="urn:microsoft.com/office/officeart/2005/8/layout/vList2"/>
    <dgm:cxn modelId="{DA409AA3-C350-40ED-AD34-216DF5580FE4}" type="presParOf" srcId="{3D730FE0-E3F0-4193-A305-A02B709AF939}" destId="{0FF342B0-BE74-49A0-B52C-A2E22DF69C97}" srcOrd="0" destOrd="0" presId="urn:microsoft.com/office/officeart/2005/8/layout/vList2"/>
    <dgm:cxn modelId="{5B4A6A15-C466-4766-9FA8-C0D04C89B2D2}" type="presParOf" srcId="{3D730FE0-E3F0-4193-A305-A02B709AF939}" destId="{3CCB1386-250E-4765-AD9F-F03E91C24F03}" srcOrd="1" destOrd="0" presId="urn:microsoft.com/office/officeart/2005/8/layout/vList2"/>
    <dgm:cxn modelId="{D78F3D54-31C7-49BC-8F47-32533006727A}" type="presParOf" srcId="{3D730FE0-E3F0-4193-A305-A02B709AF939}" destId="{08EBD1D6-27DB-4166-8446-0A9AE3C8D9F5}" srcOrd="2" destOrd="0" presId="urn:microsoft.com/office/officeart/2005/8/layout/vList2"/>
    <dgm:cxn modelId="{8FDD6FDA-1793-44C1-B627-2B7FCA66BD5E}" type="presParOf" srcId="{3D730FE0-E3F0-4193-A305-A02B709AF939}" destId="{513EED6D-9239-4A20-9989-B342B08FD4CA}" srcOrd="3" destOrd="0" presId="urn:microsoft.com/office/officeart/2005/8/layout/vList2"/>
    <dgm:cxn modelId="{6A40B735-3729-4354-B527-7F1DD29C7F7C}" type="presParOf" srcId="{3D730FE0-E3F0-4193-A305-A02B709AF939}" destId="{48B2E821-2E26-4F7B-A3F2-978AB945EA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832A1D-DCDA-4899-96DB-44C68869DC16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1BBF39A-BB66-4B98-975A-E147314D285D}">
      <dgm:prSet/>
      <dgm:spPr/>
      <dgm:t>
        <a:bodyPr/>
        <a:lstStyle/>
        <a:p>
          <a:r>
            <a:rPr lang="ru-RU"/>
            <a:t>Общается с «внешним миром» как можно меньше</a:t>
          </a:r>
          <a:endParaRPr lang="en-US"/>
        </a:p>
      </dgm:t>
    </dgm:pt>
    <dgm:pt modelId="{46FE7E0C-86E2-4A51-8C76-B6DF87566DF0}" type="parTrans" cxnId="{31272989-DCFC-4E08-8204-AC26BAA39269}">
      <dgm:prSet/>
      <dgm:spPr/>
      <dgm:t>
        <a:bodyPr/>
        <a:lstStyle/>
        <a:p>
          <a:endParaRPr lang="en-US"/>
        </a:p>
      </dgm:t>
    </dgm:pt>
    <dgm:pt modelId="{C5D3FE71-6FC6-409D-8D17-783323F96F54}" type="sibTrans" cxnId="{31272989-DCFC-4E08-8204-AC26BAA39269}">
      <dgm:prSet/>
      <dgm:spPr/>
      <dgm:t>
        <a:bodyPr/>
        <a:lstStyle/>
        <a:p>
          <a:endParaRPr lang="en-US"/>
        </a:p>
      </dgm:t>
    </dgm:pt>
    <dgm:pt modelId="{957255F6-D7CE-474C-B7B1-5CA8217A2961}">
      <dgm:prSet/>
      <dgm:spPr/>
      <dgm:t>
        <a:bodyPr/>
        <a:lstStyle/>
        <a:p>
          <a:r>
            <a:rPr lang="ru-RU"/>
            <a:t>Не меняет значения параметров, если от неё этого не ожидают</a:t>
          </a:r>
          <a:endParaRPr lang="en-US"/>
        </a:p>
      </dgm:t>
    </dgm:pt>
    <dgm:pt modelId="{3898DED0-E3C9-4E90-9032-5FEDE810F03B}" type="parTrans" cxnId="{3BACA34B-DE25-4C05-94DC-0B54F20D3E58}">
      <dgm:prSet/>
      <dgm:spPr/>
      <dgm:t>
        <a:bodyPr/>
        <a:lstStyle/>
        <a:p>
          <a:endParaRPr lang="en-US"/>
        </a:p>
      </dgm:t>
    </dgm:pt>
    <dgm:pt modelId="{C26D2C39-3FFA-4BB7-8887-00E3BFFF8581}" type="sibTrans" cxnId="{3BACA34B-DE25-4C05-94DC-0B54F20D3E58}">
      <dgm:prSet/>
      <dgm:spPr/>
      <dgm:t>
        <a:bodyPr/>
        <a:lstStyle/>
        <a:p>
          <a:endParaRPr lang="en-US"/>
        </a:p>
      </dgm:t>
    </dgm:pt>
    <dgm:pt modelId="{3CD46F2F-25A6-4AB1-88CD-4DF3D9675F8E}">
      <dgm:prSet/>
      <dgm:spPr/>
      <dgm:t>
        <a:bodyPr/>
        <a:lstStyle/>
        <a:p>
          <a:r>
            <a:rPr lang="ru-RU"/>
            <a:t>Имеет собственную логическую зону ответственности</a:t>
          </a:r>
          <a:endParaRPr lang="en-US"/>
        </a:p>
      </dgm:t>
    </dgm:pt>
    <dgm:pt modelId="{8F835A6A-3037-4367-9F90-05A83633105E}" type="parTrans" cxnId="{10427655-2EFC-4470-963C-D99E1C218F89}">
      <dgm:prSet/>
      <dgm:spPr/>
      <dgm:t>
        <a:bodyPr/>
        <a:lstStyle/>
        <a:p>
          <a:endParaRPr lang="en-US"/>
        </a:p>
      </dgm:t>
    </dgm:pt>
    <dgm:pt modelId="{E3229913-20F5-4530-BC56-4B2EA978DF84}" type="sibTrans" cxnId="{10427655-2EFC-4470-963C-D99E1C218F89}">
      <dgm:prSet/>
      <dgm:spPr/>
      <dgm:t>
        <a:bodyPr/>
        <a:lstStyle/>
        <a:p>
          <a:endParaRPr lang="en-US"/>
        </a:p>
      </dgm:t>
    </dgm:pt>
    <dgm:pt modelId="{BFA796FA-AE30-41F6-B4ED-87672A62901E}">
      <dgm:prSet/>
      <dgm:spPr/>
      <dgm:t>
        <a:bodyPr/>
        <a:lstStyle/>
        <a:p>
          <a:r>
            <a:rPr lang="ru-RU"/>
            <a:t>Относительно мала</a:t>
          </a:r>
          <a:endParaRPr lang="en-US"/>
        </a:p>
      </dgm:t>
    </dgm:pt>
    <dgm:pt modelId="{037B223B-8DBF-4D4E-A1EB-4AC529DDE3E9}" type="parTrans" cxnId="{B19A6EA1-35A4-4698-94BA-FCFFBCE59618}">
      <dgm:prSet/>
      <dgm:spPr/>
      <dgm:t>
        <a:bodyPr/>
        <a:lstStyle/>
        <a:p>
          <a:endParaRPr lang="en-US"/>
        </a:p>
      </dgm:t>
    </dgm:pt>
    <dgm:pt modelId="{6C57021E-8CF4-4544-8F83-FE8E7EA2B5CB}" type="sibTrans" cxnId="{B19A6EA1-35A4-4698-94BA-FCFFBCE59618}">
      <dgm:prSet/>
      <dgm:spPr/>
      <dgm:t>
        <a:bodyPr/>
        <a:lstStyle/>
        <a:p>
          <a:endParaRPr lang="en-US"/>
        </a:p>
      </dgm:t>
    </dgm:pt>
    <dgm:pt modelId="{180D2273-150C-4CD9-9C9B-B14CA049FFA2}">
      <dgm:prSet/>
      <dgm:spPr/>
      <dgm:t>
        <a:bodyPr/>
        <a:lstStyle/>
        <a:p>
          <a:r>
            <a:rPr lang="ru-RU"/>
            <a:t>Имеет осмысленное имя (а в идеальном мире ещё и </a:t>
          </a:r>
          <a:r>
            <a:rPr lang="en-US"/>
            <a:t>docstring</a:t>
          </a:r>
          <a:r>
            <a:rPr lang="ru-RU"/>
            <a:t>)</a:t>
          </a:r>
          <a:endParaRPr lang="en-US"/>
        </a:p>
      </dgm:t>
    </dgm:pt>
    <dgm:pt modelId="{8A834027-3CBF-49D5-A378-6512F0BB4621}" type="parTrans" cxnId="{58FD51E4-06D1-4B1F-9E0F-A4D15B1441ED}">
      <dgm:prSet/>
      <dgm:spPr/>
      <dgm:t>
        <a:bodyPr/>
        <a:lstStyle/>
        <a:p>
          <a:endParaRPr lang="en-US"/>
        </a:p>
      </dgm:t>
    </dgm:pt>
    <dgm:pt modelId="{2E5E08C8-4F37-403D-9DC7-94A1E34849E8}" type="sibTrans" cxnId="{58FD51E4-06D1-4B1F-9E0F-A4D15B1441ED}">
      <dgm:prSet/>
      <dgm:spPr/>
      <dgm:t>
        <a:bodyPr/>
        <a:lstStyle/>
        <a:p>
          <a:endParaRPr lang="en-US"/>
        </a:p>
      </dgm:t>
    </dgm:pt>
    <dgm:pt modelId="{9017D214-E701-4DC5-A2D7-AA2A78D1330A}" type="pres">
      <dgm:prSet presAssocID="{47832A1D-DCDA-4899-96DB-44C68869DC16}" presName="linear" presStyleCnt="0">
        <dgm:presLayoutVars>
          <dgm:animLvl val="lvl"/>
          <dgm:resizeHandles val="exact"/>
        </dgm:presLayoutVars>
      </dgm:prSet>
      <dgm:spPr/>
    </dgm:pt>
    <dgm:pt modelId="{C5F73830-8F6F-4BFE-87A8-3A10D13B8F49}" type="pres">
      <dgm:prSet presAssocID="{01BBF39A-BB66-4B98-975A-E147314D285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BDCA512-F735-4276-9D29-7E9CBB36F38F}" type="pres">
      <dgm:prSet presAssocID="{C5D3FE71-6FC6-409D-8D17-783323F96F54}" presName="spacer" presStyleCnt="0"/>
      <dgm:spPr/>
    </dgm:pt>
    <dgm:pt modelId="{C66EBA3E-9BCA-4BAB-AAB8-D551153AF14D}" type="pres">
      <dgm:prSet presAssocID="{957255F6-D7CE-474C-B7B1-5CA8217A29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A01DE96-3A1F-4BE8-83D6-F35B8E0917CB}" type="pres">
      <dgm:prSet presAssocID="{C26D2C39-3FFA-4BB7-8887-00E3BFFF8581}" presName="spacer" presStyleCnt="0"/>
      <dgm:spPr/>
    </dgm:pt>
    <dgm:pt modelId="{3A95AF19-50F1-46C7-9CBC-0BDD97645174}" type="pres">
      <dgm:prSet presAssocID="{3CD46F2F-25A6-4AB1-88CD-4DF3D9675F8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0AD6401-0C8A-4E11-A119-B3D5FB64620E}" type="pres">
      <dgm:prSet presAssocID="{E3229913-20F5-4530-BC56-4B2EA978DF84}" presName="spacer" presStyleCnt="0"/>
      <dgm:spPr/>
    </dgm:pt>
    <dgm:pt modelId="{FEE11686-36C9-4975-A9EE-412F8D57A6B1}" type="pres">
      <dgm:prSet presAssocID="{BFA796FA-AE30-41F6-B4ED-87672A6290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BD8707-E257-403C-A7B3-9CA2AC475BD8}" type="pres">
      <dgm:prSet presAssocID="{6C57021E-8CF4-4544-8F83-FE8E7EA2B5CB}" presName="spacer" presStyleCnt="0"/>
      <dgm:spPr/>
    </dgm:pt>
    <dgm:pt modelId="{9D4C84B3-AF55-4F80-896F-C32A577E3AA6}" type="pres">
      <dgm:prSet presAssocID="{180D2273-150C-4CD9-9C9B-B14CA049FFA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42A2617-AA93-4C40-B1EC-A2A1292FCF51}" type="presOf" srcId="{47832A1D-DCDA-4899-96DB-44C68869DC16}" destId="{9017D214-E701-4DC5-A2D7-AA2A78D1330A}" srcOrd="0" destOrd="0" presId="urn:microsoft.com/office/officeart/2005/8/layout/vList2"/>
    <dgm:cxn modelId="{9E119519-4E73-486C-B268-C6A63F3158B6}" type="presOf" srcId="{180D2273-150C-4CD9-9C9B-B14CA049FFA2}" destId="{9D4C84B3-AF55-4F80-896F-C32A577E3AA6}" srcOrd="0" destOrd="0" presId="urn:microsoft.com/office/officeart/2005/8/layout/vList2"/>
    <dgm:cxn modelId="{3BACA34B-DE25-4C05-94DC-0B54F20D3E58}" srcId="{47832A1D-DCDA-4899-96DB-44C68869DC16}" destId="{957255F6-D7CE-474C-B7B1-5CA8217A2961}" srcOrd="1" destOrd="0" parTransId="{3898DED0-E3C9-4E90-9032-5FEDE810F03B}" sibTransId="{C26D2C39-3FFA-4BB7-8887-00E3BFFF8581}"/>
    <dgm:cxn modelId="{10427655-2EFC-4470-963C-D99E1C218F89}" srcId="{47832A1D-DCDA-4899-96DB-44C68869DC16}" destId="{3CD46F2F-25A6-4AB1-88CD-4DF3D9675F8E}" srcOrd="2" destOrd="0" parTransId="{8F835A6A-3037-4367-9F90-05A83633105E}" sibTransId="{E3229913-20F5-4530-BC56-4B2EA978DF84}"/>
    <dgm:cxn modelId="{31272989-DCFC-4E08-8204-AC26BAA39269}" srcId="{47832A1D-DCDA-4899-96DB-44C68869DC16}" destId="{01BBF39A-BB66-4B98-975A-E147314D285D}" srcOrd="0" destOrd="0" parTransId="{46FE7E0C-86E2-4A51-8C76-B6DF87566DF0}" sibTransId="{C5D3FE71-6FC6-409D-8D17-783323F96F54}"/>
    <dgm:cxn modelId="{B19A6EA1-35A4-4698-94BA-FCFFBCE59618}" srcId="{47832A1D-DCDA-4899-96DB-44C68869DC16}" destId="{BFA796FA-AE30-41F6-B4ED-87672A62901E}" srcOrd="3" destOrd="0" parTransId="{037B223B-8DBF-4D4E-A1EB-4AC529DDE3E9}" sibTransId="{6C57021E-8CF4-4544-8F83-FE8E7EA2B5CB}"/>
    <dgm:cxn modelId="{C02501D9-09FF-4E3A-82D1-B84DD3243578}" type="presOf" srcId="{957255F6-D7CE-474C-B7B1-5CA8217A2961}" destId="{C66EBA3E-9BCA-4BAB-AAB8-D551153AF14D}" srcOrd="0" destOrd="0" presId="urn:microsoft.com/office/officeart/2005/8/layout/vList2"/>
    <dgm:cxn modelId="{58FD51E4-06D1-4B1F-9E0F-A4D15B1441ED}" srcId="{47832A1D-DCDA-4899-96DB-44C68869DC16}" destId="{180D2273-150C-4CD9-9C9B-B14CA049FFA2}" srcOrd="4" destOrd="0" parTransId="{8A834027-3CBF-49D5-A378-6512F0BB4621}" sibTransId="{2E5E08C8-4F37-403D-9DC7-94A1E34849E8}"/>
    <dgm:cxn modelId="{B9066CE8-32F3-4C4B-B859-4025474877EE}" type="presOf" srcId="{3CD46F2F-25A6-4AB1-88CD-4DF3D9675F8E}" destId="{3A95AF19-50F1-46C7-9CBC-0BDD97645174}" srcOrd="0" destOrd="0" presId="urn:microsoft.com/office/officeart/2005/8/layout/vList2"/>
    <dgm:cxn modelId="{359D6DEB-C469-4D08-B90C-95CA21E26686}" type="presOf" srcId="{01BBF39A-BB66-4B98-975A-E147314D285D}" destId="{C5F73830-8F6F-4BFE-87A8-3A10D13B8F49}" srcOrd="0" destOrd="0" presId="urn:microsoft.com/office/officeart/2005/8/layout/vList2"/>
    <dgm:cxn modelId="{C405BAED-2577-4E2C-B6DC-9D2BDF68C40B}" type="presOf" srcId="{BFA796FA-AE30-41F6-B4ED-87672A62901E}" destId="{FEE11686-36C9-4975-A9EE-412F8D57A6B1}" srcOrd="0" destOrd="0" presId="urn:microsoft.com/office/officeart/2005/8/layout/vList2"/>
    <dgm:cxn modelId="{4727861E-2355-4266-B1E4-8F801B8B7F4A}" type="presParOf" srcId="{9017D214-E701-4DC5-A2D7-AA2A78D1330A}" destId="{C5F73830-8F6F-4BFE-87A8-3A10D13B8F49}" srcOrd="0" destOrd="0" presId="urn:microsoft.com/office/officeart/2005/8/layout/vList2"/>
    <dgm:cxn modelId="{F896F112-E8D9-4A25-9EFF-E067B3B1F541}" type="presParOf" srcId="{9017D214-E701-4DC5-A2D7-AA2A78D1330A}" destId="{ABDCA512-F735-4276-9D29-7E9CBB36F38F}" srcOrd="1" destOrd="0" presId="urn:microsoft.com/office/officeart/2005/8/layout/vList2"/>
    <dgm:cxn modelId="{7839F1B5-34E2-499C-8FD4-C979A3D4368A}" type="presParOf" srcId="{9017D214-E701-4DC5-A2D7-AA2A78D1330A}" destId="{C66EBA3E-9BCA-4BAB-AAB8-D551153AF14D}" srcOrd="2" destOrd="0" presId="urn:microsoft.com/office/officeart/2005/8/layout/vList2"/>
    <dgm:cxn modelId="{6DD2740A-548E-4914-A430-8459AD002639}" type="presParOf" srcId="{9017D214-E701-4DC5-A2D7-AA2A78D1330A}" destId="{3A01DE96-3A1F-4BE8-83D6-F35B8E0917CB}" srcOrd="3" destOrd="0" presId="urn:microsoft.com/office/officeart/2005/8/layout/vList2"/>
    <dgm:cxn modelId="{44268FEA-CA51-43E0-8ED9-A2C9330CC52A}" type="presParOf" srcId="{9017D214-E701-4DC5-A2D7-AA2A78D1330A}" destId="{3A95AF19-50F1-46C7-9CBC-0BDD97645174}" srcOrd="4" destOrd="0" presId="urn:microsoft.com/office/officeart/2005/8/layout/vList2"/>
    <dgm:cxn modelId="{C7AF9938-80B9-4209-A76E-E6E8B01BFB76}" type="presParOf" srcId="{9017D214-E701-4DC5-A2D7-AA2A78D1330A}" destId="{10AD6401-0C8A-4E11-A119-B3D5FB64620E}" srcOrd="5" destOrd="0" presId="urn:microsoft.com/office/officeart/2005/8/layout/vList2"/>
    <dgm:cxn modelId="{E4807699-8F0F-4772-B46D-31B197BECE24}" type="presParOf" srcId="{9017D214-E701-4DC5-A2D7-AA2A78D1330A}" destId="{FEE11686-36C9-4975-A9EE-412F8D57A6B1}" srcOrd="6" destOrd="0" presId="urn:microsoft.com/office/officeart/2005/8/layout/vList2"/>
    <dgm:cxn modelId="{7B6DBCEA-EC3E-4CFA-B368-C062978DFCE3}" type="presParOf" srcId="{9017D214-E701-4DC5-A2D7-AA2A78D1330A}" destId="{7DBD8707-E257-403C-A7B3-9CA2AC475BD8}" srcOrd="7" destOrd="0" presId="urn:microsoft.com/office/officeart/2005/8/layout/vList2"/>
    <dgm:cxn modelId="{E0729BC1-8295-49C1-A1A0-7C4706C5A616}" type="presParOf" srcId="{9017D214-E701-4DC5-A2D7-AA2A78D1330A}" destId="{9D4C84B3-AF55-4F80-896F-C32A577E3AA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/>
            <a:t>Тэг – синтаксическая единица </a:t>
          </a:r>
          <a:r>
            <a:rPr lang="en-US" dirty="0"/>
            <a:t>html.</a:t>
          </a:r>
        </a:p>
        <a:p>
          <a:r>
            <a:rPr lang="en-US" dirty="0"/>
            <a:t>&lt;h1&gt;Tag&lt;/h1&gt;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/>
            <a:t>Тэги могут иметь атрибуты.</a:t>
          </a:r>
        </a:p>
        <a:p>
          <a:r>
            <a:rPr lang="en-US" dirty="0"/>
            <a:t>&lt;a </a:t>
          </a:r>
          <a:r>
            <a:rPr lang="en-US" dirty="0" err="1"/>
            <a:t>href</a:t>
          </a:r>
          <a:r>
            <a:rPr lang="en-US" dirty="0"/>
            <a:t>="/tags/"&gt;Tags&lt;/a&gt;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/>
            <a:t>Вывод – </a:t>
          </a:r>
          <a:r>
            <a:rPr lang="en-US" dirty="0"/>
            <a:t>p, h1-h6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/>
            <a:t>Форматирование – </a:t>
          </a:r>
          <a:r>
            <a:rPr lang="en-US" dirty="0"/>
            <a:t>b, strong, </a:t>
          </a:r>
          <a:r>
            <a:rPr lang="en-US" dirty="0" err="1"/>
            <a:t>i</a:t>
          </a:r>
          <a:r>
            <a:rPr lang="en-US" dirty="0"/>
            <a:t>, strike, u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ru-RU" sz="1800" dirty="0"/>
            <a:t>Прямо в тэге:</a:t>
          </a:r>
        </a:p>
        <a:p>
          <a:r>
            <a:rPr lang="es-ES" sz="1800" dirty="0"/>
            <a:t>&lt;p </a:t>
          </a:r>
          <a:r>
            <a:rPr lang="es-ES" sz="1800" dirty="0" err="1"/>
            <a:t>style</a:t>
          </a:r>
          <a:r>
            <a:rPr lang="es-ES" sz="1800" dirty="0"/>
            <a:t>="color: red"&gt;&lt;/p&gt;</a:t>
          </a:r>
          <a:endParaRPr lang="en-US" sz="1800" dirty="0"/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pPr algn="l"/>
          <a:r>
            <a:rPr lang="ru-RU" sz="1600" b="0" dirty="0"/>
            <a:t>В</a:t>
          </a:r>
          <a:r>
            <a:rPr lang="en-US" sz="1600" b="0" dirty="0"/>
            <a:t> </a:t>
          </a:r>
          <a:r>
            <a:rPr lang="ru-RU" sz="1600" b="0" dirty="0"/>
            <a:t>тэге </a:t>
          </a:r>
          <a:r>
            <a:rPr lang="en-US" sz="1600" b="0" dirty="0"/>
            <a:t>head html </a:t>
          </a:r>
          <a:r>
            <a:rPr lang="ru-RU" sz="1600" b="0" dirty="0"/>
            <a:t>документа:</a:t>
          </a:r>
        </a:p>
        <a:p>
          <a:pPr algn="l"/>
          <a:r>
            <a:rPr lang="en-US" sz="1600" b="0" dirty="0"/>
            <a:t>&lt;html&gt;</a:t>
          </a:r>
        </a:p>
        <a:p>
          <a:pPr algn="l"/>
          <a:r>
            <a:rPr lang="en-US" sz="1600" b="0" dirty="0"/>
            <a:t>	&lt;head&gt;</a:t>
          </a:r>
        </a:p>
        <a:p>
          <a:pPr algn="l"/>
          <a:r>
            <a:rPr lang="en-US" sz="1600" b="0" dirty="0"/>
            <a:t>		&lt;style&gt; </a:t>
          </a:r>
        </a:p>
        <a:p>
          <a:pPr algn="l"/>
          <a:r>
            <a:rPr lang="en-US" sz="1600" b="0" dirty="0"/>
            <a:t>			p { color: red; } </a:t>
          </a:r>
        </a:p>
        <a:p>
          <a:pPr algn="l"/>
          <a:r>
            <a:rPr lang="en-US" sz="1600" b="0" dirty="0"/>
            <a:t>			a { color: blue; } </a:t>
          </a:r>
        </a:p>
        <a:p>
          <a:pPr algn="l"/>
          <a:r>
            <a:rPr lang="en-US" sz="1600" b="0" dirty="0"/>
            <a:t>		&lt;/style&gt;</a:t>
          </a:r>
        </a:p>
        <a:p>
          <a:pPr algn="l"/>
          <a:r>
            <a:rPr lang="en-US" sz="1600" b="0" dirty="0"/>
            <a:t>	&lt;/head&gt;</a:t>
          </a:r>
        </a:p>
        <a:p>
          <a:pPr algn="l"/>
          <a:r>
            <a:rPr lang="en-US" sz="1600" b="0" dirty="0"/>
            <a:t>&lt;/html&gt;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82E91E01-1BFE-4AE3-9B8D-60862F2BDE74}">
      <dgm:prSet custT="1"/>
      <dgm:spPr/>
      <dgm:t>
        <a:bodyPr/>
        <a:lstStyle/>
        <a:p>
          <a:pPr algn="l"/>
          <a:r>
            <a:rPr lang="ru-RU" sz="1800" b="0" dirty="0"/>
            <a:t>Во внешнем файле:</a:t>
          </a:r>
          <a:endParaRPr lang="en-US" sz="1800" b="0" dirty="0"/>
        </a:p>
        <a:p>
          <a:pPr algn="l"/>
          <a:r>
            <a:rPr lang="en-US" sz="1800" b="0" dirty="0"/>
            <a:t>&lt;html&gt;</a:t>
          </a:r>
        </a:p>
        <a:p>
          <a:pPr algn="l"/>
          <a:r>
            <a:rPr lang="en-US" sz="1800" b="0" dirty="0"/>
            <a:t>	&lt;head&gt;</a:t>
          </a:r>
          <a:endParaRPr lang="ru-RU" sz="1800" b="0" dirty="0"/>
        </a:p>
        <a:p>
          <a:pPr algn="l"/>
          <a:r>
            <a:rPr lang="en-US" sz="1800" b="0" dirty="0"/>
            <a:t>		&lt;link </a:t>
          </a:r>
          <a:r>
            <a:rPr lang="en-US" sz="1800" b="0" dirty="0" err="1"/>
            <a:t>rel</a:t>
          </a:r>
          <a:r>
            <a:rPr lang="en-US" sz="1800" b="0" dirty="0"/>
            <a:t>="stylesheet" </a:t>
          </a:r>
          <a:r>
            <a:rPr lang="en-US" sz="1800" b="0" dirty="0" err="1"/>
            <a:t>href</a:t>
          </a:r>
          <a:r>
            <a:rPr lang="en-US" sz="1800" b="0" dirty="0"/>
            <a:t>="style.css"&gt;</a:t>
          </a:r>
          <a:endParaRPr lang="ru-RU" sz="1800" b="0" dirty="0"/>
        </a:p>
        <a:p>
          <a:pPr algn="l"/>
          <a:r>
            <a:rPr lang="en-US" sz="1800" b="0" dirty="0"/>
            <a:t>	&lt;/head&gt;</a:t>
          </a:r>
        </a:p>
        <a:p>
          <a:pPr algn="l"/>
          <a:r>
            <a:rPr lang="en-US" sz="1800" b="0" dirty="0"/>
            <a:t>&lt;/html&gt;</a:t>
          </a:r>
          <a:endParaRPr lang="ru-RU" sz="1800" b="0" dirty="0"/>
        </a:p>
        <a:p>
          <a:pPr algn="ctr"/>
          <a:endParaRPr lang="en-US" sz="500" dirty="0"/>
        </a:p>
      </dgm:t>
    </dgm:pt>
    <dgm:pt modelId="{378B49C9-DD31-42C2-BC3E-8B00D856865F}" type="parTrans" cxnId="{9C2CF755-FAEE-4E8B-8495-CECDC71EC799}">
      <dgm:prSet/>
      <dgm:spPr/>
      <dgm:t>
        <a:bodyPr/>
        <a:lstStyle/>
        <a:p>
          <a:endParaRPr lang="en-US"/>
        </a:p>
      </dgm:t>
    </dgm:pt>
    <dgm:pt modelId="{2A8139E1-3EF6-4308-8418-A96CD4F53FC2}" type="sibTrans" cxnId="{9C2CF755-FAEE-4E8B-8495-CECDC71EC799}">
      <dgm:prSet/>
      <dgm:spPr/>
      <dgm:t>
        <a:bodyPr/>
        <a:lstStyle/>
        <a:p>
          <a:endParaRPr lang="en-US"/>
        </a:p>
      </dgm:t>
    </dgm:pt>
    <dgm:pt modelId="{60B8C3C3-C18A-4E70-8E87-A3B0822B72CC}" type="pres">
      <dgm:prSet presAssocID="{1ACBCBBD-E06F-4040-BF8A-5D7E8938569A}" presName="diagram" presStyleCnt="0">
        <dgm:presLayoutVars>
          <dgm:dir/>
          <dgm:resizeHandles val="exact"/>
        </dgm:presLayoutVars>
      </dgm:prSet>
      <dgm:spPr/>
    </dgm:pt>
    <dgm:pt modelId="{476A26A0-6654-41C1-A899-6F50E9915D22}" type="pres">
      <dgm:prSet presAssocID="{674CB33A-893B-471D-967C-83AC9BA06589}" presName="node" presStyleLbl="node1" presStyleIdx="0" presStyleCnt="3" custScaleY="126670">
        <dgm:presLayoutVars>
          <dgm:bulletEnabled val="1"/>
        </dgm:presLayoutVars>
      </dgm:prSet>
      <dgm:spPr/>
    </dgm:pt>
    <dgm:pt modelId="{9AA46805-D537-458A-961E-14E27A31DA92}" type="pres">
      <dgm:prSet presAssocID="{9FA6DDFC-CCCD-40A2-AD13-90D348A2DCBC}" presName="sibTrans" presStyleCnt="0"/>
      <dgm:spPr/>
    </dgm:pt>
    <dgm:pt modelId="{71591595-8F86-4C17-8838-9CA6CD3EF22D}" type="pres">
      <dgm:prSet presAssocID="{A4EEE862-36DB-43BF-AA83-C42A11A628C4}" presName="node" presStyleLbl="node1" presStyleIdx="1" presStyleCnt="3" custScaleY="125187">
        <dgm:presLayoutVars>
          <dgm:bulletEnabled val="1"/>
        </dgm:presLayoutVars>
      </dgm:prSet>
      <dgm:spPr/>
    </dgm:pt>
    <dgm:pt modelId="{C08EC8C7-8C46-4705-9020-A9B675762270}" type="pres">
      <dgm:prSet presAssocID="{05C61DA0-066C-4213-A352-25EE5A70E53E}" presName="sibTrans" presStyleCnt="0"/>
      <dgm:spPr/>
    </dgm:pt>
    <dgm:pt modelId="{A003C8D5-B89A-42E6-92CC-0725F910873D}" type="pres">
      <dgm:prSet presAssocID="{82E91E01-1BFE-4AE3-9B8D-60862F2BDE74}" presName="node" presStyleLbl="node1" presStyleIdx="2" presStyleCnt="3" custScaleX="210051" custScaleY="128695">
        <dgm:presLayoutVars>
          <dgm:bulletEnabled val="1"/>
        </dgm:presLayoutVars>
      </dgm:prSet>
      <dgm:spPr/>
    </dgm:pt>
  </dgm:ptLst>
  <dgm:cxnLst>
    <dgm:cxn modelId="{34EA0E05-8DE6-44E8-9BE8-65E1F93CB358}" type="presOf" srcId="{1ACBCBBD-E06F-4040-BF8A-5D7E8938569A}" destId="{60B8C3C3-C18A-4E70-8E87-A3B0822B72CC}" srcOrd="0" destOrd="0" presId="urn:microsoft.com/office/officeart/2005/8/layout/default"/>
    <dgm:cxn modelId="{32754622-C7D5-4279-AB55-A6037E31775F}" type="presOf" srcId="{A4EEE862-36DB-43BF-AA83-C42A11A628C4}" destId="{71591595-8F86-4C17-8838-9CA6CD3EF22D}" srcOrd="0" destOrd="0" presId="urn:microsoft.com/office/officeart/2005/8/layout/default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9C2CF755-FAEE-4E8B-8495-CECDC71EC799}" srcId="{1ACBCBBD-E06F-4040-BF8A-5D7E8938569A}" destId="{82E91E01-1BFE-4AE3-9B8D-60862F2BDE74}" srcOrd="2" destOrd="0" parTransId="{378B49C9-DD31-42C2-BC3E-8B00D856865F}" sibTransId="{2A8139E1-3EF6-4308-8418-A96CD4F53FC2}"/>
    <dgm:cxn modelId="{39A06AD7-6EAE-4BAE-8E0D-B5F15D6748C0}" type="presOf" srcId="{674CB33A-893B-471D-967C-83AC9BA06589}" destId="{476A26A0-6654-41C1-A899-6F50E9915D22}" srcOrd="0" destOrd="0" presId="urn:microsoft.com/office/officeart/2005/8/layout/default"/>
    <dgm:cxn modelId="{2ED94DE8-266E-4C71-9F2E-8AC5FBC151B2}" type="presOf" srcId="{82E91E01-1BFE-4AE3-9B8D-60862F2BDE74}" destId="{A003C8D5-B89A-42E6-92CC-0725F910873D}" srcOrd="0" destOrd="0" presId="urn:microsoft.com/office/officeart/2005/8/layout/default"/>
    <dgm:cxn modelId="{4D2E8DAA-732A-4E57-ABDA-1EBBF1D99E33}" type="presParOf" srcId="{60B8C3C3-C18A-4E70-8E87-A3B0822B72CC}" destId="{476A26A0-6654-41C1-A899-6F50E9915D22}" srcOrd="0" destOrd="0" presId="urn:microsoft.com/office/officeart/2005/8/layout/default"/>
    <dgm:cxn modelId="{C1B9BEE6-29B7-45AB-9DC6-920A8FB02676}" type="presParOf" srcId="{60B8C3C3-C18A-4E70-8E87-A3B0822B72CC}" destId="{9AA46805-D537-458A-961E-14E27A31DA92}" srcOrd="1" destOrd="0" presId="urn:microsoft.com/office/officeart/2005/8/layout/default"/>
    <dgm:cxn modelId="{02BD7CF3-19ED-4309-87E6-B5B84A792CA2}" type="presParOf" srcId="{60B8C3C3-C18A-4E70-8E87-A3B0822B72CC}" destId="{71591595-8F86-4C17-8838-9CA6CD3EF22D}" srcOrd="2" destOrd="0" presId="urn:microsoft.com/office/officeart/2005/8/layout/default"/>
    <dgm:cxn modelId="{ED1E85EE-2B9C-4DDF-8AB7-B281A4E1B532}" type="presParOf" srcId="{60B8C3C3-C18A-4E70-8E87-A3B0822B72CC}" destId="{C08EC8C7-8C46-4705-9020-A9B675762270}" srcOrd="3" destOrd="0" presId="urn:microsoft.com/office/officeart/2005/8/layout/default"/>
    <dgm:cxn modelId="{D9DDD9DD-CC3E-4435-9838-CA498CB0365D}" type="presParOf" srcId="{60B8C3C3-C18A-4E70-8E87-A3B0822B72CC}" destId="{A003C8D5-B89A-42E6-92CC-0725F910873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/>
            <a:t>red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/>
            <a:t>rgb</a:t>
          </a:r>
          <a:r>
            <a:rPr lang="en-US" dirty="0"/>
            <a:t>(255,0,0)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72DD476F-B38E-4238-839E-EAEB4D99C9C9}">
      <dgm:prSet/>
      <dgm:spPr/>
      <dgm:t>
        <a:bodyPr/>
        <a:lstStyle/>
        <a:p>
          <a:r>
            <a:rPr lang="en-US" dirty="0" err="1"/>
            <a:t>rgb</a:t>
          </a:r>
          <a:r>
            <a:rPr lang="en-US" dirty="0"/>
            <a:t>(100%,0%,0%)</a:t>
          </a:r>
        </a:p>
      </dgm:t>
    </dgm:pt>
    <dgm:pt modelId="{A45E6659-47AA-4488-9B22-C54F0205226E}" type="parTrans" cxnId="{FBA59C5D-08D0-4377-AFF5-DDB4576DDF26}">
      <dgm:prSet/>
      <dgm:spPr/>
      <dgm:t>
        <a:bodyPr/>
        <a:lstStyle/>
        <a:p>
          <a:endParaRPr lang="en-US"/>
        </a:p>
      </dgm:t>
    </dgm:pt>
    <dgm:pt modelId="{E57ABB72-0485-44E3-BCE1-F459FF0D3789}" type="sibTrans" cxnId="{FBA59C5D-08D0-4377-AFF5-DDB4576DDF26}">
      <dgm:prSet/>
      <dgm:spPr/>
      <dgm:t>
        <a:bodyPr/>
        <a:lstStyle/>
        <a:p>
          <a:endParaRPr lang="en-US"/>
        </a:p>
      </dgm:t>
    </dgm:pt>
    <dgm:pt modelId="{AECA7331-1112-47A6-9B8F-6F929E4C31B9}">
      <dgm:prSet/>
      <dgm:spPr/>
      <dgm:t>
        <a:bodyPr/>
        <a:lstStyle/>
        <a:p>
          <a:r>
            <a:rPr lang="en-US" dirty="0"/>
            <a:t>#ff0000</a:t>
          </a:r>
        </a:p>
      </dgm:t>
    </dgm:pt>
    <dgm:pt modelId="{BA9A9EA3-F4CF-4330-981E-A3D8FF13DB25}" type="parTrans" cxnId="{9A7F1EA5-2BD7-49CA-9890-DCA21365A677}">
      <dgm:prSet/>
      <dgm:spPr/>
      <dgm:t>
        <a:bodyPr/>
        <a:lstStyle/>
        <a:p>
          <a:endParaRPr lang="en-US"/>
        </a:p>
      </dgm:t>
    </dgm:pt>
    <dgm:pt modelId="{711E984A-0C96-4EAF-A417-62E9618E9E3E}" type="sibTrans" cxnId="{9A7F1EA5-2BD7-49CA-9890-DCA21365A677}">
      <dgm:prSet/>
      <dgm:spPr/>
      <dgm:t>
        <a:bodyPr/>
        <a:lstStyle/>
        <a:p>
          <a:endParaRPr lang="en-US"/>
        </a:p>
      </dgm:t>
    </dgm:pt>
    <dgm:pt modelId="{0435C6AB-9377-4A64-890A-E6314B8B4912}">
      <dgm:prSet/>
      <dgm:spPr/>
      <dgm:t>
        <a:bodyPr/>
        <a:lstStyle/>
        <a:p>
          <a:r>
            <a:rPr lang="en-US" dirty="0"/>
            <a:t>#f00</a:t>
          </a:r>
        </a:p>
      </dgm:t>
    </dgm:pt>
    <dgm:pt modelId="{3C691107-D363-41E6-9518-12A28EF106EF}" type="parTrans" cxnId="{E8A4B93E-40A7-4136-8703-469B41AB9AE1}">
      <dgm:prSet/>
      <dgm:spPr/>
      <dgm:t>
        <a:bodyPr/>
        <a:lstStyle/>
        <a:p>
          <a:endParaRPr lang="en-US"/>
        </a:p>
      </dgm:t>
    </dgm:pt>
    <dgm:pt modelId="{11D30E9E-2BF4-4005-BDCB-C7595448E218}" type="sibTrans" cxnId="{E8A4B93E-40A7-4136-8703-469B41AB9AE1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5" custLinFactNeighborX="-9340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10BE0D-1384-49DE-B0CD-780F131FBD83}" type="pres">
      <dgm:prSet presAssocID="{05C61DA0-066C-4213-A352-25EE5A70E53E}" presName="spacer" presStyleCnt="0"/>
      <dgm:spPr/>
    </dgm:pt>
    <dgm:pt modelId="{609C73A2-EDC4-4983-B88E-3176E74BBCFE}" type="pres">
      <dgm:prSet presAssocID="{72DD476F-B38E-4238-839E-EAEB4D99C9C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4DCA148-23F8-47C5-8EB4-805BE88C842A}" type="pres">
      <dgm:prSet presAssocID="{E57ABB72-0485-44E3-BCE1-F459FF0D3789}" presName="spacer" presStyleCnt="0"/>
      <dgm:spPr/>
    </dgm:pt>
    <dgm:pt modelId="{1CDD535F-06D7-460C-88A8-465E5F0A1820}" type="pres">
      <dgm:prSet presAssocID="{AECA7331-1112-47A6-9B8F-6F929E4C31B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076EA72-71AB-49FC-97FE-1EB34A6063C8}" type="pres">
      <dgm:prSet presAssocID="{711E984A-0C96-4EAF-A417-62E9618E9E3E}" presName="spacer" presStyleCnt="0"/>
      <dgm:spPr/>
    </dgm:pt>
    <dgm:pt modelId="{DEE55B55-4763-4B5F-9ADB-D68C0C4A0F63}" type="pres">
      <dgm:prSet presAssocID="{0435C6AB-9377-4A64-890A-E6314B8B491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AE43FC35-ADE0-487F-9C6C-E3C9606BDF91}" type="presOf" srcId="{0435C6AB-9377-4A64-890A-E6314B8B4912}" destId="{DEE55B55-4763-4B5F-9ADB-D68C0C4A0F63}" srcOrd="0" destOrd="0" presId="urn:microsoft.com/office/officeart/2005/8/layout/vList2"/>
    <dgm:cxn modelId="{E8A4B93E-40A7-4136-8703-469B41AB9AE1}" srcId="{1ACBCBBD-E06F-4040-BF8A-5D7E8938569A}" destId="{0435C6AB-9377-4A64-890A-E6314B8B4912}" srcOrd="4" destOrd="0" parTransId="{3C691107-D363-41E6-9518-12A28EF106EF}" sibTransId="{11D30E9E-2BF4-4005-BDCB-C7595448E218}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BA59C5D-08D0-4377-AFF5-DDB4576DDF26}" srcId="{1ACBCBBD-E06F-4040-BF8A-5D7E8938569A}" destId="{72DD476F-B38E-4238-839E-EAEB4D99C9C9}" srcOrd="2" destOrd="0" parTransId="{A45E6659-47AA-4488-9B22-C54F0205226E}" sibTransId="{E57ABB72-0485-44E3-BCE1-F459FF0D3789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346B7A4-600F-4958-9AA4-D4714F88FBC6}" type="presOf" srcId="{AECA7331-1112-47A6-9B8F-6F929E4C31B9}" destId="{1CDD535F-06D7-460C-88A8-465E5F0A1820}" srcOrd="0" destOrd="0" presId="urn:microsoft.com/office/officeart/2005/8/layout/vList2"/>
    <dgm:cxn modelId="{9A7F1EA5-2BD7-49CA-9890-DCA21365A677}" srcId="{1ACBCBBD-E06F-4040-BF8A-5D7E8938569A}" destId="{AECA7331-1112-47A6-9B8F-6F929E4C31B9}" srcOrd="3" destOrd="0" parTransId="{BA9A9EA3-F4CF-4330-981E-A3D8FF13DB25}" sibTransId="{711E984A-0C96-4EAF-A417-62E9618E9E3E}"/>
    <dgm:cxn modelId="{37C74DC5-C117-4AC7-9142-242894C21643}" type="presOf" srcId="{72DD476F-B38E-4238-839E-EAEB4D99C9C9}" destId="{609C73A2-EDC4-4983-B88E-3176E74BBCFE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  <dgm:cxn modelId="{D66517B3-C03E-4033-9974-279D8A3A089A}" type="presParOf" srcId="{44AE0CFF-C2EB-4E87-92E0-1C695B1CF850}" destId="{1D10BE0D-1384-49DE-B0CD-780F131FBD83}" srcOrd="3" destOrd="0" presId="urn:microsoft.com/office/officeart/2005/8/layout/vList2"/>
    <dgm:cxn modelId="{6E8A4EA7-0129-436A-B24F-351B3FC83AB6}" type="presParOf" srcId="{44AE0CFF-C2EB-4E87-92E0-1C695B1CF850}" destId="{609C73A2-EDC4-4983-B88E-3176E74BBCFE}" srcOrd="4" destOrd="0" presId="urn:microsoft.com/office/officeart/2005/8/layout/vList2"/>
    <dgm:cxn modelId="{94687B4E-7BDF-4747-AC86-31B953D17AA6}" type="presParOf" srcId="{44AE0CFF-C2EB-4E87-92E0-1C695B1CF850}" destId="{34DCA148-23F8-47C5-8EB4-805BE88C842A}" srcOrd="5" destOrd="0" presId="urn:microsoft.com/office/officeart/2005/8/layout/vList2"/>
    <dgm:cxn modelId="{5B52EEFA-1C45-4945-988B-1FBD6BB4C6D2}" type="presParOf" srcId="{44AE0CFF-C2EB-4E87-92E0-1C695B1CF850}" destId="{1CDD535F-06D7-460C-88A8-465E5F0A1820}" srcOrd="6" destOrd="0" presId="urn:microsoft.com/office/officeart/2005/8/layout/vList2"/>
    <dgm:cxn modelId="{FE40CE44-64ED-440F-8C47-A6B753E64367}" type="presParOf" srcId="{44AE0CFF-C2EB-4E87-92E0-1C695B1CF850}" destId="{E076EA72-71AB-49FC-97FE-1EB34A6063C8}" srcOrd="7" destOrd="0" presId="urn:microsoft.com/office/officeart/2005/8/layout/vList2"/>
    <dgm:cxn modelId="{3E274572-985C-42ED-A5CD-60B76710BC0A}" type="presParOf" srcId="{44AE0CFF-C2EB-4E87-92E0-1C695B1CF850}" destId="{DEE55B55-4763-4B5F-9ADB-D68C0C4A0F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0BCBF-02C9-46A6-875B-45BE3A70630D}">
      <dsp:nvSpPr>
        <dsp:cNvPr id="0" name=""/>
        <dsp:cNvSpPr/>
      </dsp:nvSpPr>
      <dsp:spPr>
        <a:xfrm>
          <a:off x="0" y="623"/>
          <a:ext cx="6492875" cy="14583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9FE98-1786-4544-8F95-412B34819AF7}">
      <dsp:nvSpPr>
        <dsp:cNvPr id="0" name=""/>
        <dsp:cNvSpPr/>
      </dsp:nvSpPr>
      <dsp:spPr>
        <a:xfrm>
          <a:off x="441144" y="328747"/>
          <a:ext cx="802081" cy="80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24BBE-11EA-446A-945D-1C0093880CF0}">
      <dsp:nvSpPr>
        <dsp:cNvPr id="0" name=""/>
        <dsp:cNvSpPr/>
      </dsp:nvSpPr>
      <dsp:spPr>
        <a:xfrm>
          <a:off x="1684370" y="623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именованная группа операторов, позволяющая выполнять некоторую поцедуру многократно</a:t>
          </a:r>
          <a:endParaRPr lang="en-US" sz="2200" kern="1200"/>
        </a:p>
      </dsp:txBody>
      <dsp:txXfrm>
        <a:off x="1684370" y="623"/>
        <a:ext cx="4808504" cy="1458329"/>
      </dsp:txXfrm>
    </dsp:sp>
    <dsp:sp modelId="{38EDF098-3657-49A3-ADA7-CD155780C433}">
      <dsp:nvSpPr>
        <dsp:cNvPr id="0" name=""/>
        <dsp:cNvSpPr/>
      </dsp:nvSpPr>
      <dsp:spPr>
        <a:xfrm>
          <a:off x="0" y="1823535"/>
          <a:ext cx="6492875" cy="14583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E8100-DA7B-4B79-91A5-D3AE13D4D4C8}">
      <dsp:nvSpPr>
        <dsp:cNvPr id="0" name=""/>
        <dsp:cNvSpPr/>
      </dsp:nvSpPr>
      <dsp:spPr>
        <a:xfrm>
          <a:off x="441144" y="2151659"/>
          <a:ext cx="802081" cy="80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E0378-63C3-4370-82BE-0D5ADADDD92B}">
      <dsp:nvSpPr>
        <dsp:cNvPr id="0" name=""/>
        <dsp:cNvSpPr/>
      </dsp:nvSpPr>
      <dsp:spPr>
        <a:xfrm>
          <a:off x="1684370" y="1823535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может быть описана указанием имени</a:t>
          </a:r>
          <a:r>
            <a:rPr lang="en-US" sz="2200" kern="1200" dirty="0"/>
            <a:t> </a:t>
          </a:r>
          <a:r>
            <a:rPr lang="ru-RU" sz="2200" kern="1200" dirty="0"/>
            <a:t>и входящих аргументов</a:t>
          </a:r>
          <a:endParaRPr lang="en-US" sz="2200" kern="1200" dirty="0"/>
        </a:p>
      </dsp:txBody>
      <dsp:txXfrm>
        <a:off x="1684370" y="1823535"/>
        <a:ext cx="4808504" cy="1458329"/>
      </dsp:txXfrm>
    </dsp:sp>
    <dsp:sp modelId="{9791CF1B-F672-45B9-88A6-14C15BD12C45}">
      <dsp:nvSpPr>
        <dsp:cNvPr id="0" name=""/>
        <dsp:cNvSpPr/>
      </dsp:nvSpPr>
      <dsp:spPr>
        <a:xfrm>
          <a:off x="0" y="3646447"/>
          <a:ext cx="6492875" cy="14583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A800A-7B05-4CBD-8B3C-89E5F90454A2}">
      <dsp:nvSpPr>
        <dsp:cNvPr id="0" name=""/>
        <dsp:cNvSpPr/>
      </dsp:nvSpPr>
      <dsp:spPr>
        <a:xfrm>
          <a:off x="441144" y="3974571"/>
          <a:ext cx="802081" cy="80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BCFB-4E02-485B-8E4B-12BFD2FA0A6E}">
      <dsp:nvSpPr>
        <dsp:cNvPr id="0" name=""/>
        <dsp:cNvSpPr/>
      </dsp:nvSpPr>
      <dsp:spPr>
        <a:xfrm>
          <a:off x="1684370" y="3646447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предотвращает программирование методом </a:t>
          </a:r>
          <a:r>
            <a:rPr lang="en-US" sz="2200" kern="1200"/>
            <a:t>copy/paste</a:t>
          </a:r>
        </a:p>
      </dsp:txBody>
      <dsp:txXfrm>
        <a:off x="1684370" y="3646447"/>
        <a:ext cx="4808504" cy="145832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1758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font-family: </a:t>
          </a:r>
          <a:r>
            <a:rPr lang="en-US" sz="2800" kern="1200" dirty="0" err="1"/>
            <a:t>arial</a:t>
          </a:r>
          <a:r>
            <a:rPr lang="en-US" sz="2800" kern="1200" dirty="0"/>
            <a:t>, </a:t>
          </a:r>
          <a:r>
            <a:rPr lang="en-US" sz="2800" kern="1200" dirty="0" err="1"/>
            <a:t>helvetica</a:t>
          </a:r>
          <a:r>
            <a:rPr lang="en-US" sz="2800" kern="1200" dirty="0"/>
            <a:t>, serif;</a:t>
          </a:r>
        </a:p>
      </dsp:txBody>
      <dsp:txXfrm>
        <a:off x="31984" y="49564"/>
        <a:ext cx="6428907" cy="591232"/>
      </dsp:txXfrm>
    </dsp:sp>
    <dsp:sp modelId="{6F7E859E-8758-4BAA-B412-3C8AB01E62BE}">
      <dsp:nvSpPr>
        <dsp:cNvPr id="0" name=""/>
        <dsp:cNvSpPr/>
      </dsp:nvSpPr>
      <dsp:spPr>
        <a:xfrm>
          <a:off x="0" y="75342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font-size: 16px;</a:t>
          </a:r>
        </a:p>
      </dsp:txBody>
      <dsp:txXfrm>
        <a:off x="31984" y="785404"/>
        <a:ext cx="6428907" cy="591232"/>
      </dsp:txXfrm>
    </dsp:sp>
    <dsp:sp modelId="{B31DFF73-759A-46A5-9849-53C73B021EB2}">
      <dsp:nvSpPr>
        <dsp:cNvPr id="0" name=""/>
        <dsp:cNvSpPr/>
      </dsp:nvSpPr>
      <dsp:spPr>
        <a:xfrm>
          <a:off x="0" y="148926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font-weight: bold;</a:t>
          </a:r>
        </a:p>
      </dsp:txBody>
      <dsp:txXfrm>
        <a:off x="31984" y="1521244"/>
        <a:ext cx="6428907" cy="591232"/>
      </dsp:txXfrm>
    </dsp:sp>
    <dsp:sp modelId="{623425F7-38D7-456E-9C16-FDD8AF1C50A8}">
      <dsp:nvSpPr>
        <dsp:cNvPr id="0" name=""/>
        <dsp:cNvSpPr/>
      </dsp:nvSpPr>
      <dsp:spPr>
        <a:xfrm>
          <a:off x="0" y="222510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font-style: italic;</a:t>
          </a:r>
        </a:p>
      </dsp:txBody>
      <dsp:txXfrm>
        <a:off x="31984" y="2257084"/>
        <a:ext cx="6428907" cy="591232"/>
      </dsp:txXfrm>
    </dsp:sp>
    <dsp:sp modelId="{8A1BB01B-1726-4CA8-93C6-EB0B2300062C}">
      <dsp:nvSpPr>
        <dsp:cNvPr id="0" name=""/>
        <dsp:cNvSpPr/>
      </dsp:nvSpPr>
      <dsp:spPr>
        <a:xfrm>
          <a:off x="0" y="296094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text-decoration: underline;</a:t>
          </a:r>
        </a:p>
      </dsp:txBody>
      <dsp:txXfrm>
        <a:off x="31984" y="2992924"/>
        <a:ext cx="6428907" cy="591232"/>
      </dsp:txXfrm>
    </dsp:sp>
    <dsp:sp modelId="{30308C60-D7DD-40D2-A4F9-B6CFF3012663}">
      <dsp:nvSpPr>
        <dsp:cNvPr id="0" name=""/>
        <dsp:cNvSpPr/>
      </dsp:nvSpPr>
      <dsp:spPr>
        <a:xfrm>
          <a:off x="0" y="369678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text-transform: capitalize;</a:t>
          </a:r>
        </a:p>
      </dsp:txBody>
      <dsp:txXfrm>
        <a:off x="31984" y="3728764"/>
        <a:ext cx="6428907" cy="591232"/>
      </dsp:txXfrm>
    </dsp:sp>
    <dsp:sp modelId="{329DB40E-06AE-43D0-979F-E8DF8DD057AD}">
      <dsp:nvSpPr>
        <dsp:cNvPr id="0" name=""/>
        <dsp:cNvSpPr/>
      </dsp:nvSpPr>
      <dsp:spPr>
        <a:xfrm>
          <a:off x="0" y="443262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text-align: center;</a:t>
          </a:r>
        </a:p>
      </dsp:txBody>
      <dsp:txXfrm>
        <a:off x="31984" y="4464604"/>
        <a:ext cx="6428907" cy="5912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46559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margin: 15px;</a:t>
          </a:r>
        </a:p>
      </dsp:txBody>
      <dsp:txXfrm>
        <a:off x="44549" y="91108"/>
        <a:ext cx="6403777" cy="823502"/>
      </dsp:txXfrm>
    </dsp:sp>
    <dsp:sp modelId="{6F7E859E-8758-4BAA-B412-3C8AB01E62BE}">
      <dsp:nvSpPr>
        <dsp:cNvPr id="0" name=""/>
        <dsp:cNvSpPr/>
      </dsp:nvSpPr>
      <dsp:spPr>
        <a:xfrm>
          <a:off x="0" y="1096210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padding-left: 3%;</a:t>
          </a:r>
        </a:p>
      </dsp:txBody>
      <dsp:txXfrm>
        <a:off x="44549" y="1140759"/>
        <a:ext cx="6403777" cy="823502"/>
      </dsp:txXfrm>
    </dsp:sp>
    <dsp:sp modelId="{3F38E0F9-A5CF-4AE5-8B21-58598618671F}">
      <dsp:nvSpPr>
        <dsp:cNvPr id="0" name=""/>
        <dsp:cNvSpPr/>
      </dsp:nvSpPr>
      <dsp:spPr>
        <a:xfrm>
          <a:off x="0" y="2096399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border-style: solid;</a:t>
          </a:r>
        </a:p>
      </dsp:txBody>
      <dsp:txXfrm>
        <a:off x="44549" y="2140948"/>
        <a:ext cx="6403777" cy="823502"/>
      </dsp:txXfrm>
    </dsp:sp>
    <dsp:sp modelId="{36D03AC3-4D47-4529-9627-84033AED123D}">
      <dsp:nvSpPr>
        <dsp:cNvPr id="0" name=""/>
        <dsp:cNvSpPr/>
      </dsp:nvSpPr>
      <dsp:spPr>
        <a:xfrm>
          <a:off x="0" y="3121320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kern="1200" dirty="0"/>
            <a:t>border-width: 5px;</a:t>
          </a:r>
        </a:p>
      </dsp:txBody>
      <dsp:txXfrm>
        <a:off x="44549" y="3165869"/>
        <a:ext cx="6403777" cy="823502"/>
      </dsp:txXfrm>
    </dsp:sp>
    <dsp:sp modelId="{FDD8002D-A534-442E-9C9C-777CC0048EC4}">
      <dsp:nvSpPr>
        <dsp:cNvPr id="0" name=""/>
        <dsp:cNvSpPr/>
      </dsp:nvSpPr>
      <dsp:spPr>
        <a:xfrm>
          <a:off x="0" y="4146240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kern="1200" dirty="0"/>
            <a:t>border-color: red;</a:t>
          </a:r>
        </a:p>
      </dsp:txBody>
      <dsp:txXfrm>
        <a:off x="44549" y="4190789"/>
        <a:ext cx="6403777" cy="823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CB52B-BA59-4915-9887-DE37207ECAD2}">
      <dsp:nvSpPr>
        <dsp:cNvPr id="0" name=""/>
        <dsp:cNvSpPr/>
      </dsp:nvSpPr>
      <dsp:spPr>
        <a:xfrm>
          <a:off x="0" y="546464"/>
          <a:ext cx="6492875" cy="12741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максимизация многократности использования кода</a:t>
          </a:r>
          <a:endParaRPr lang="en-US" sz="3300" kern="1200" dirty="0"/>
        </a:p>
      </dsp:txBody>
      <dsp:txXfrm>
        <a:off x="62198" y="608662"/>
        <a:ext cx="6368479" cy="1149734"/>
      </dsp:txXfrm>
    </dsp:sp>
    <dsp:sp modelId="{F31F509A-621D-4C83-9FF7-30EA9B8683A5}">
      <dsp:nvSpPr>
        <dsp:cNvPr id="0" name=""/>
        <dsp:cNvSpPr/>
      </dsp:nvSpPr>
      <dsp:spPr>
        <a:xfrm>
          <a:off x="0" y="1915635"/>
          <a:ext cx="6492875" cy="12741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минимизация избыточности</a:t>
          </a:r>
          <a:endParaRPr lang="en-US" sz="3300" kern="1200" dirty="0"/>
        </a:p>
      </dsp:txBody>
      <dsp:txXfrm>
        <a:off x="62198" y="1977833"/>
        <a:ext cx="6368479" cy="1149734"/>
      </dsp:txXfrm>
    </dsp:sp>
    <dsp:sp modelId="{77BD877E-DA85-4797-B69A-81C6561B0DB7}">
      <dsp:nvSpPr>
        <dsp:cNvPr id="0" name=""/>
        <dsp:cNvSpPr/>
      </dsp:nvSpPr>
      <dsp:spPr>
        <a:xfrm>
          <a:off x="0" y="3284805"/>
          <a:ext cx="6492875" cy="12741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процедурная декомпозиция</a:t>
          </a:r>
          <a:endParaRPr lang="en-US" sz="3300" kern="1200"/>
        </a:p>
      </dsp:txBody>
      <dsp:txXfrm>
        <a:off x="62198" y="3347003"/>
        <a:ext cx="6368479" cy="11497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E0BFF-4EAE-4474-AF24-E29932189067}">
      <dsp:nvSpPr>
        <dsp:cNvPr id="0" name=""/>
        <dsp:cNvSpPr/>
      </dsp:nvSpPr>
      <dsp:spPr>
        <a:xfrm>
          <a:off x="2985049" y="633430"/>
          <a:ext cx="4885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576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6358" y="676554"/>
        <a:ext cx="25958" cy="5191"/>
      </dsp:txXfrm>
    </dsp:sp>
    <dsp:sp modelId="{9A6D1A91-D9BF-400F-8AF2-1161FE524E04}">
      <dsp:nvSpPr>
        <dsp:cNvPr id="0" name=""/>
        <dsp:cNvSpPr/>
      </dsp:nvSpPr>
      <dsp:spPr>
        <a:xfrm>
          <a:off x="729560" y="1963"/>
          <a:ext cx="2257288" cy="1354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09" tIns="116104" rIns="110609" bIns="1161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def </a:t>
          </a:r>
          <a:r>
            <a:rPr lang="ru-RU" sz="1300" kern="1200"/>
            <a:t>это оператор, функции не существует, пока он не будет выполнен</a:t>
          </a:r>
          <a:endParaRPr lang="en-US" sz="1300" kern="1200"/>
        </a:p>
      </dsp:txBody>
      <dsp:txXfrm>
        <a:off x="729560" y="1963"/>
        <a:ext cx="2257288" cy="1354373"/>
      </dsp:txXfrm>
    </dsp:sp>
    <dsp:sp modelId="{8850F208-F7F4-4632-903D-DED432BF8E63}">
      <dsp:nvSpPr>
        <dsp:cNvPr id="0" name=""/>
        <dsp:cNvSpPr/>
      </dsp:nvSpPr>
      <dsp:spPr>
        <a:xfrm>
          <a:off x="1858205" y="1354537"/>
          <a:ext cx="2776464" cy="488576"/>
        </a:xfrm>
        <a:custGeom>
          <a:avLst/>
          <a:gdLst/>
          <a:ahLst/>
          <a:cxnLst/>
          <a:rect l="0" t="0" r="0" b="0"/>
          <a:pathLst>
            <a:path>
              <a:moveTo>
                <a:pt x="2776464" y="0"/>
              </a:moveTo>
              <a:lnTo>
                <a:pt x="2776464" y="261388"/>
              </a:lnTo>
              <a:lnTo>
                <a:pt x="0" y="261388"/>
              </a:lnTo>
              <a:lnTo>
                <a:pt x="0" y="488576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5822" y="1596229"/>
        <a:ext cx="141229" cy="5191"/>
      </dsp:txXfrm>
    </dsp:sp>
    <dsp:sp modelId="{FF22F749-5F3C-441F-ACED-CDD2FC7D3DBB}">
      <dsp:nvSpPr>
        <dsp:cNvPr id="0" name=""/>
        <dsp:cNvSpPr/>
      </dsp:nvSpPr>
      <dsp:spPr>
        <a:xfrm>
          <a:off x="3506025" y="1963"/>
          <a:ext cx="2257288" cy="1354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09" tIns="116104" rIns="110609" bIns="1161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любая функция это объект, имя функции – ссылка на объект</a:t>
          </a:r>
          <a:endParaRPr lang="en-US" sz="1300" kern="1200"/>
        </a:p>
      </dsp:txBody>
      <dsp:txXfrm>
        <a:off x="3506025" y="1963"/>
        <a:ext cx="2257288" cy="1354373"/>
      </dsp:txXfrm>
    </dsp:sp>
    <dsp:sp modelId="{10283AC7-759B-4816-9701-03F1AC1CB0B5}">
      <dsp:nvSpPr>
        <dsp:cNvPr id="0" name=""/>
        <dsp:cNvSpPr/>
      </dsp:nvSpPr>
      <dsp:spPr>
        <a:xfrm>
          <a:off x="2985049" y="2506979"/>
          <a:ext cx="4885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576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6358" y="2550104"/>
        <a:ext cx="25958" cy="5191"/>
      </dsp:txXfrm>
    </dsp:sp>
    <dsp:sp modelId="{D1E40511-2BB6-4A4C-B6E4-4C2CF78F7A1A}">
      <dsp:nvSpPr>
        <dsp:cNvPr id="0" name=""/>
        <dsp:cNvSpPr/>
      </dsp:nvSpPr>
      <dsp:spPr>
        <a:xfrm>
          <a:off x="729560" y="1875513"/>
          <a:ext cx="2257288" cy="1354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09" tIns="116104" rIns="110609" bIns="1161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аргументы передаются по ссылкам</a:t>
          </a:r>
          <a:endParaRPr lang="en-US" sz="1300" kern="1200"/>
        </a:p>
      </dsp:txBody>
      <dsp:txXfrm>
        <a:off x="729560" y="1875513"/>
        <a:ext cx="2257288" cy="1354373"/>
      </dsp:txXfrm>
    </dsp:sp>
    <dsp:sp modelId="{386235F6-3198-4404-809E-47C355B25C52}">
      <dsp:nvSpPr>
        <dsp:cNvPr id="0" name=""/>
        <dsp:cNvSpPr/>
      </dsp:nvSpPr>
      <dsp:spPr>
        <a:xfrm>
          <a:off x="1858205" y="3228086"/>
          <a:ext cx="2776464" cy="488576"/>
        </a:xfrm>
        <a:custGeom>
          <a:avLst/>
          <a:gdLst/>
          <a:ahLst/>
          <a:cxnLst/>
          <a:rect l="0" t="0" r="0" b="0"/>
          <a:pathLst>
            <a:path>
              <a:moveTo>
                <a:pt x="2776464" y="0"/>
              </a:moveTo>
              <a:lnTo>
                <a:pt x="2776464" y="261388"/>
              </a:lnTo>
              <a:lnTo>
                <a:pt x="0" y="261388"/>
              </a:lnTo>
              <a:lnTo>
                <a:pt x="0" y="488576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5822" y="3469778"/>
        <a:ext cx="141229" cy="5191"/>
      </dsp:txXfrm>
    </dsp:sp>
    <dsp:sp modelId="{896394FA-1184-4BE1-90BB-12B36537251D}">
      <dsp:nvSpPr>
        <dsp:cNvPr id="0" name=""/>
        <dsp:cNvSpPr/>
      </dsp:nvSpPr>
      <dsp:spPr>
        <a:xfrm>
          <a:off x="3506025" y="1875513"/>
          <a:ext cx="2257288" cy="1354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09" tIns="116104" rIns="110609" bIns="1161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в общем случае аргументы передаются по позиции</a:t>
          </a:r>
          <a:endParaRPr lang="en-US" sz="1300" kern="1200"/>
        </a:p>
      </dsp:txBody>
      <dsp:txXfrm>
        <a:off x="3506025" y="1875513"/>
        <a:ext cx="2257288" cy="1354373"/>
      </dsp:txXfrm>
    </dsp:sp>
    <dsp:sp modelId="{D6AF1D57-C874-4672-9A32-D4A90C08C1C1}">
      <dsp:nvSpPr>
        <dsp:cNvPr id="0" name=""/>
        <dsp:cNvSpPr/>
      </dsp:nvSpPr>
      <dsp:spPr>
        <a:xfrm>
          <a:off x="2985049" y="4380529"/>
          <a:ext cx="4885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576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6358" y="4423653"/>
        <a:ext cx="25958" cy="5191"/>
      </dsp:txXfrm>
    </dsp:sp>
    <dsp:sp modelId="{DEFA412E-4821-4842-BB85-70FA5CB596B9}">
      <dsp:nvSpPr>
        <dsp:cNvPr id="0" name=""/>
        <dsp:cNvSpPr/>
      </dsp:nvSpPr>
      <dsp:spPr>
        <a:xfrm>
          <a:off x="729560" y="3749062"/>
          <a:ext cx="2257288" cy="1354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09" tIns="116104" rIns="110609" bIns="1161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необязательный оператор </a:t>
          </a:r>
          <a:r>
            <a:rPr lang="en-US" sz="1300" kern="1200"/>
            <a:t>return </a:t>
          </a:r>
          <a:r>
            <a:rPr lang="ru-RU" sz="1300" kern="1200"/>
            <a:t>заканчивает выполнение функции и возвращает некий результат</a:t>
          </a:r>
          <a:endParaRPr lang="en-US" sz="1300" kern="1200"/>
        </a:p>
      </dsp:txBody>
      <dsp:txXfrm>
        <a:off x="729560" y="3749062"/>
        <a:ext cx="2257288" cy="1354373"/>
      </dsp:txXfrm>
    </dsp:sp>
    <dsp:sp modelId="{2E7EE21C-79A4-494A-9740-56EF544EE2DD}">
      <dsp:nvSpPr>
        <dsp:cNvPr id="0" name=""/>
        <dsp:cNvSpPr/>
      </dsp:nvSpPr>
      <dsp:spPr>
        <a:xfrm>
          <a:off x="3506025" y="3749062"/>
          <a:ext cx="2257288" cy="1354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09" tIns="116104" rIns="110609" bIns="1161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функция всегда возвращает объект, если </a:t>
          </a:r>
          <a:r>
            <a:rPr lang="en-US" sz="1300" kern="1200"/>
            <a:t>return </a:t>
          </a:r>
          <a:r>
            <a:rPr lang="ru-RU" sz="1300" kern="1200"/>
            <a:t>отсутствует или вызывается без операнда, то функция вернёт объект типа </a:t>
          </a:r>
          <a:r>
            <a:rPr lang="en-US" sz="1300" kern="1200"/>
            <a:t>None</a:t>
          </a:r>
        </a:p>
      </dsp:txBody>
      <dsp:txXfrm>
        <a:off x="3506025" y="3749062"/>
        <a:ext cx="2257288" cy="13543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342B0-BE74-49A0-B52C-A2E22DF69C97}">
      <dsp:nvSpPr>
        <dsp:cNvPr id="0" name=""/>
        <dsp:cNvSpPr/>
      </dsp:nvSpPr>
      <dsp:spPr>
        <a:xfrm>
          <a:off x="0" y="40619"/>
          <a:ext cx="6492875" cy="1628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sz="2400" kern="1200"/>
        </a:p>
      </dsp:txBody>
      <dsp:txXfrm>
        <a:off x="79504" y="120123"/>
        <a:ext cx="6333867" cy="1469631"/>
      </dsp:txXfrm>
    </dsp:sp>
    <dsp:sp modelId="{08EBD1D6-27DB-4166-8446-0A9AE3C8D9F5}">
      <dsp:nvSpPr>
        <dsp:cNvPr id="0" name=""/>
        <dsp:cNvSpPr/>
      </dsp:nvSpPr>
      <dsp:spPr>
        <a:xfrm>
          <a:off x="0" y="1738379"/>
          <a:ext cx="6492875" cy="1628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Присваивание новых значений именам аргументов никак не затрагивает вызывающий код</a:t>
          </a:r>
          <a:endParaRPr lang="en-US" sz="2400" kern="1200"/>
        </a:p>
      </dsp:txBody>
      <dsp:txXfrm>
        <a:off x="79504" y="1817883"/>
        <a:ext cx="6333867" cy="1469631"/>
      </dsp:txXfrm>
    </dsp:sp>
    <dsp:sp modelId="{48B2E821-2E26-4F7B-A3F2-978AB945EAAF}">
      <dsp:nvSpPr>
        <dsp:cNvPr id="0" name=""/>
        <dsp:cNvSpPr/>
      </dsp:nvSpPr>
      <dsp:spPr>
        <a:xfrm>
          <a:off x="0" y="3436140"/>
          <a:ext cx="6492875" cy="1628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Модификация аргумента внутри функции может влиять на объект (и вызывающий код), если этот объект изменяемый</a:t>
          </a:r>
          <a:endParaRPr lang="en-US" sz="2400" kern="1200"/>
        </a:p>
      </dsp:txBody>
      <dsp:txXfrm>
        <a:off x="79504" y="3515644"/>
        <a:ext cx="6333867" cy="14696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73830-8F6F-4BFE-87A8-3A10D13B8F49}">
      <dsp:nvSpPr>
        <dsp:cNvPr id="0" name=""/>
        <dsp:cNvSpPr/>
      </dsp:nvSpPr>
      <dsp:spPr>
        <a:xfrm>
          <a:off x="0" y="97860"/>
          <a:ext cx="6492875" cy="926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Общается с «внешним миром» как можно меньше</a:t>
          </a:r>
          <a:endParaRPr lang="en-US" sz="2400" kern="1200"/>
        </a:p>
      </dsp:txBody>
      <dsp:txXfrm>
        <a:off x="45235" y="143095"/>
        <a:ext cx="6402405" cy="836169"/>
      </dsp:txXfrm>
    </dsp:sp>
    <dsp:sp modelId="{C66EBA3E-9BCA-4BAB-AAB8-D551153AF14D}">
      <dsp:nvSpPr>
        <dsp:cNvPr id="0" name=""/>
        <dsp:cNvSpPr/>
      </dsp:nvSpPr>
      <dsp:spPr>
        <a:xfrm>
          <a:off x="0" y="1093619"/>
          <a:ext cx="6492875" cy="926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Не меняет значения параметров, если от неё этого не ожидают</a:t>
          </a:r>
          <a:endParaRPr lang="en-US" sz="2400" kern="1200"/>
        </a:p>
      </dsp:txBody>
      <dsp:txXfrm>
        <a:off x="45235" y="1138854"/>
        <a:ext cx="6402405" cy="836169"/>
      </dsp:txXfrm>
    </dsp:sp>
    <dsp:sp modelId="{3A95AF19-50F1-46C7-9CBC-0BDD97645174}">
      <dsp:nvSpPr>
        <dsp:cNvPr id="0" name=""/>
        <dsp:cNvSpPr/>
      </dsp:nvSpPr>
      <dsp:spPr>
        <a:xfrm>
          <a:off x="0" y="2089379"/>
          <a:ext cx="6492875" cy="926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Имеет собственную логическую зону ответственности</a:t>
          </a:r>
          <a:endParaRPr lang="en-US" sz="2400" kern="1200"/>
        </a:p>
      </dsp:txBody>
      <dsp:txXfrm>
        <a:off x="45235" y="2134614"/>
        <a:ext cx="6402405" cy="836169"/>
      </dsp:txXfrm>
    </dsp:sp>
    <dsp:sp modelId="{FEE11686-36C9-4975-A9EE-412F8D57A6B1}">
      <dsp:nvSpPr>
        <dsp:cNvPr id="0" name=""/>
        <dsp:cNvSpPr/>
      </dsp:nvSpPr>
      <dsp:spPr>
        <a:xfrm>
          <a:off x="0" y="3085139"/>
          <a:ext cx="6492875" cy="926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Относительно мала</a:t>
          </a:r>
          <a:endParaRPr lang="en-US" sz="2400" kern="1200"/>
        </a:p>
      </dsp:txBody>
      <dsp:txXfrm>
        <a:off x="45235" y="3130374"/>
        <a:ext cx="6402405" cy="836169"/>
      </dsp:txXfrm>
    </dsp:sp>
    <dsp:sp modelId="{9D4C84B3-AF55-4F80-896F-C32A577E3AA6}">
      <dsp:nvSpPr>
        <dsp:cNvPr id="0" name=""/>
        <dsp:cNvSpPr/>
      </dsp:nvSpPr>
      <dsp:spPr>
        <a:xfrm>
          <a:off x="0" y="4080899"/>
          <a:ext cx="6492875" cy="926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Имеет осмысленное имя (а в идеальном мире ещё и </a:t>
          </a:r>
          <a:r>
            <a:rPr lang="en-US" sz="2400" kern="1200"/>
            <a:t>docstring</a:t>
          </a:r>
          <a:r>
            <a:rPr lang="ru-RU" sz="2400" kern="1200"/>
            <a:t>)</a:t>
          </a:r>
          <a:endParaRPr lang="en-US" sz="2400" kern="1200"/>
        </a:p>
      </dsp:txBody>
      <dsp:txXfrm>
        <a:off x="45235" y="4126134"/>
        <a:ext cx="6402405" cy="8361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291630"/>
          <a:ext cx="6492875" cy="2207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 dirty="0"/>
            <a:t>Тэг – синтаксическая единица </a:t>
          </a:r>
          <a:r>
            <a:rPr lang="en-US" sz="3700" kern="1200" dirty="0"/>
            <a:t>html.</a:t>
          </a:r>
        </a:p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&lt;h1&gt;Tag&lt;/h1&gt;</a:t>
          </a:r>
        </a:p>
      </dsp:txBody>
      <dsp:txXfrm>
        <a:off x="107775" y="399405"/>
        <a:ext cx="6277325" cy="1992240"/>
      </dsp:txXfrm>
    </dsp:sp>
    <dsp:sp modelId="{00E310DE-82C2-4F16-ABFE-F0542E2830D8}">
      <dsp:nvSpPr>
        <dsp:cNvPr id="0" name=""/>
        <dsp:cNvSpPr/>
      </dsp:nvSpPr>
      <dsp:spPr>
        <a:xfrm>
          <a:off x="0" y="2605979"/>
          <a:ext cx="6492875" cy="2207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 dirty="0"/>
            <a:t>Тэги могут иметь атрибуты.</a:t>
          </a:r>
        </a:p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&lt;a </a:t>
          </a:r>
          <a:r>
            <a:rPr lang="en-US" sz="3700" kern="1200" dirty="0" err="1"/>
            <a:t>href</a:t>
          </a:r>
          <a:r>
            <a:rPr lang="en-US" sz="3700" kern="1200" dirty="0"/>
            <a:t>="/tags/"&gt;Tags&lt;/a&gt;</a:t>
          </a:r>
        </a:p>
      </dsp:txBody>
      <dsp:txXfrm>
        <a:off x="107775" y="2713754"/>
        <a:ext cx="6277325" cy="1992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422298"/>
          <a:ext cx="6492875" cy="20540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300" kern="1200" dirty="0"/>
            <a:t>Вывод – </a:t>
          </a:r>
          <a:r>
            <a:rPr lang="en-US" sz="5300" kern="1200" dirty="0"/>
            <a:t>p, h1-h6</a:t>
          </a:r>
        </a:p>
      </dsp:txBody>
      <dsp:txXfrm>
        <a:off x="100272" y="522570"/>
        <a:ext cx="6292331" cy="1853537"/>
      </dsp:txXfrm>
    </dsp:sp>
    <dsp:sp modelId="{00E310DE-82C2-4F16-ABFE-F0542E2830D8}">
      <dsp:nvSpPr>
        <dsp:cNvPr id="0" name=""/>
        <dsp:cNvSpPr/>
      </dsp:nvSpPr>
      <dsp:spPr>
        <a:xfrm>
          <a:off x="0" y="2629020"/>
          <a:ext cx="6492875" cy="20540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300" kern="1200" dirty="0"/>
            <a:t>Форматирование – </a:t>
          </a:r>
          <a:r>
            <a:rPr lang="en-US" sz="5300" kern="1200" dirty="0"/>
            <a:t>b, strong, </a:t>
          </a:r>
          <a:r>
            <a:rPr lang="en-US" sz="5300" kern="1200" dirty="0" err="1"/>
            <a:t>i</a:t>
          </a:r>
          <a:r>
            <a:rPr lang="en-US" sz="5300" kern="1200" dirty="0"/>
            <a:t>, strike, u</a:t>
          </a:r>
        </a:p>
      </dsp:txBody>
      <dsp:txXfrm>
        <a:off x="100272" y="2729292"/>
        <a:ext cx="6292331" cy="18535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A26A0-6654-41C1-A899-6F50E9915D22}">
      <dsp:nvSpPr>
        <dsp:cNvPr id="0" name=""/>
        <dsp:cNvSpPr/>
      </dsp:nvSpPr>
      <dsp:spPr>
        <a:xfrm>
          <a:off x="1022" y="173056"/>
          <a:ext cx="3989661" cy="30322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Прямо в тэге: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&lt;p </a:t>
          </a:r>
          <a:r>
            <a:rPr lang="es-ES" sz="1800" kern="1200" dirty="0" err="1"/>
            <a:t>style</a:t>
          </a:r>
          <a:r>
            <a:rPr lang="es-ES" sz="1800" kern="1200" dirty="0"/>
            <a:t>="color: red"&gt;&lt;/p&gt;</a:t>
          </a:r>
          <a:endParaRPr lang="en-US" sz="1800" kern="1200" dirty="0"/>
        </a:p>
      </dsp:txBody>
      <dsp:txXfrm>
        <a:off x="1022" y="173056"/>
        <a:ext cx="3989661" cy="3032222"/>
      </dsp:txXfrm>
    </dsp:sp>
    <dsp:sp modelId="{71591595-8F86-4C17-8838-9CA6CD3EF22D}">
      <dsp:nvSpPr>
        <dsp:cNvPr id="0" name=""/>
        <dsp:cNvSpPr/>
      </dsp:nvSpPr>
      <dsp:spPr>
        <a:xfrm>
          <a:off x="4389651" y="190806"/>
          <a:ext cx="3989661" cy="29967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kern="1200" dirty="0"/>
            <a:t>В</a:t>
          </a:r>
          <a:r>
            <a:rPr lang="en-US" sz="1600" b="0" kern="1200" dirty="0"/>
            <a:t> </a:t>
          </a:r>
          <a:r>
            <a:rPr lang="ru-RU" sz="1600" b="0" kern="1200" dirty="0"/>
            <a:t>тэге </a:t>
          </a:r>
          <a:r>
            <a:rPr lang="en-US" sz="1600" b="0" kern="1200" dirty="0"/>
            <a:t>head html </a:t>
          </a:r>
          <a:r>
            <a:rPr lang="ru-RU" sz="1600" b="0" kern="1200" dirty="0"/>
            <a:t>документа: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&lt;html&gt;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	&lt;head&gt;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		&lt;style&gt;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			p { color: red; }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			a { color: blue; }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		&lt;/style&gt;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	&lt;/head&gt;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&lt;/html&gt;</a:t>
          </a:r>
        </a:p>
      </dsp:txBody>
      <dsp:txXfrm>
        <a:off x="4389651" y="190806"/>
        <a:ext cx="3989661" cy="2996722"/>
      </dsp:txXfrm>
    </dsp:sp>
    <dsp:sp modelId="{A003C8D5-B89A-42E6-92CC-0725F910873D}">
      <dsp:nvSpPr>
        <dsp:cNvPr id="0" name=""/>
        <dsp:cNvSpPr/>
      </dsp:nvSpPr>
      <dsp:spPr>
        <a:xfrm>
          <a:off x="5" y="3604245"/>
          <a:ext cx="8380324" cy="30806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kern="1200" dirty="0"/>
            <a:t>Во внешнем файле:</a:t>
          </a:r>
          <a:endParaRPr lang="en-US" sz="1800" b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&lt;html&gt;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	&lt;head&gt;</a:t>
          </a:r>
          <a:endParaRPr lang="ru-RU" sz="1800" b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		&lt;link </a:t>
          </a:r>
          <a:r>
            <a:rPr lang="en-US" sz="1800" b="0" kern="1200" dirty="0" err="1"/>
            <a:t>rel</a:t>
          </a:r>
          <a:r>
            <a:rPr lang="en-US" sz="1800" b="0" kern="1200" dirty="0"/>
            <a:t>="stylesheet" </a:t>
          </a:r>
          <a:r>
            <a:rPr lang="en-US" sz="1800" b="0" kern="1200" dirty="0" err="1"/>
            <a:t>href</a:t>
          </a:r>
          <a:r>
            <a:rPr lang="en-US" sz="1800" b="0" kern="1200" dirty="0"/>
            <a:t>="style.css"&gt;</a:t>
          </a:r>
          <a:endParaRPr lang="ru-RU" sz="1800" b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	&lt;/head&gt;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&lt;/html&gt;</a:t>
          </a:r>
          <a:endParaRPr lang="ru-RU" sz="1800" b="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" y="3604245"/>
        <a:ext cx="8380324" cy="30806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46559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red</a:t>
          </a:r>
        </a:p>
      </dsp:txBody>
      <dsp:txXfrm>
        <a:off x="44549" y="91108"/>
        <a:ext cx="6403777" cy="823502"/>
      </dsp:txXfrm>
    </dsp:sp>
    <dsp:sp modelId="{00E310DE-82C2-4F16-ABFE-F0542E2830D8}">
      <dsp:nvSpPr>
        <dsp:cNvPr id="0" name=""/>
        <dsp:cNvSpPr/>
      </dsp:nvSpPr>
      <dsp:spPr>
        <a:xfrm>
          <a:off x="0" y="1071479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rgb</a:t>
          </a:r>
          <a:r>
            <a:rPr lang="en-US" sz="3900" kern="1200" dirty="0"/>
            <a:t>(255,0,0)</a:t>
          </a:r>
        </a:p>
      </dsp:txBody>
      <dsp:txXfrm>
        <a:off x="44549" y="1116028"/>
        <a:ext cx="6403777" cy="823502"/>
      </dsp:txXfrm>
    </dsp:sp>
    <dsp:sp modelId="{609C73A2-EDC4-4983-B88E-3176E74BBCFE}">
      <dsp:nvSpPr>
        <dsp:cNvPr id="0" name=""/>
        <dsp:cNvSpPr/>
      </dsp:nvSpPr>
      <dsp:spPr>
        <a:xfrm>
          <a:off x="0" y="2096399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rgb</a:t>
          </a:r>
          <a:r>
            <a:rPr lang="en-US" sz="3900" kern="1200" dirty="0"/>
            <a:t>(100%,0%,0%)</a:t>
          </a:r>
        </a:p>
      </dsp:txBody>
      <dsp:txXfrm>
        <a:off x="44549" y="2140948"/>
        <a:ext cx="6403777" cy="823502"/>
      </dsp:txXfrm>
    </dsp:sp>
    <dsp:sp modelId="{1CDD535F-06D7-460C-88A8-465E5F0A1820}">
      <dsp:nvSpPr>
        <dsp:cNvPr id="0" name=""/>
        <dsp:cNvSpPr/>
      </dsp:nvSpPr>
      <dsp:spPr>
        <a:xfrm>
          <a:off x="0" y="3121320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#ff0000</a:t>
          </a:r>
        </a:p>
      </dsp:txBody>
      <dsp:txXfrm>
        <a:off x="44549" y="3165869"/>
        <a:ext cx="6403777" cy="823502"/>
      </dsp:txXfrm>
    </dsp:sp>
    <dsp:sp modelId="{DEE55B55-4763-4B5F-9ADB-D68C0C4A0F63}">
      <dsp:nvSpPr>
        <dsp:cNvPr id="0" name=""/>
        <dsp:cNvSpPr/>
      </dsp:nvSpPr>
      <dsp:spPr>
        <a:xfrm>
          <a:off x="0" y="4146240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#f00</a:t>
          </a:r>
        </a:p>
      </dsp:txBody>
      <dsp:txXfrm>
        <a:off x="44549" y="4190789"/>
        <a:ext cx="6403777" cy="823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73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79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28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25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14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11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8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7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1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4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9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6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3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1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9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9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6600" dirty="0"/>
              <a:t>Функции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19122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000" dirty="0"/>
              <a:t>ДЗ: </a:t>
            </a:r>
            <a:r>
              <a:rPr lang="ru-RU" sz="3000" dirty="0"/>
              <a:t>равномерное распределение текста</a:t>
            </a:r>
            <a:r>
              <a:rPr lang="en-US" sz="3000" dirty="0"/>
              <a:t> с ограничением </a:t>
            </a:r>
            <a:r>
              <a:rPr lang="en-US" sz="3000" dirty="0" err="1"/>
              <a:t>кол-ва</a:t>
            </a:r>
            <a:r>
              <a:rPr lang="en-US" sz="3000" dirty="0"/>
              <a:t> </a:t>
            </a:r>
            <a:r>
              <a:rPr lang="en-US" sz="3000" dirty="0" err="1"/>
              <a:t>символов</a:t>
            </a:r>
            <a:r>
              <a:rPr lang="en-US" sz="3000" dirty="0"/>
              <a:t> в </a:t>
            </a:r>
            <a:r>
              <a:rPr lang="en-US" sz="3000" dirty="0" err="1"/>
              <a:t>строке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60618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63521-B7DB-4C16-83D8-98863883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FFFFFF"/>
                </a:solidFill>
              </a:rPr>
              <a:t>Область видимости (</a:t>
            </a:r>
            <a:r>
              <a:rPr lang="en-US" sz="3200">
                <a:solidFill>
                  <a:srgbClr val="FFFFFF"/>
                </a:solidFill>
              </a:rPr>
              <a:t>scope</a:t>
            </a:r>
            <a:r>
              <a:rPr lang="ru-RU" sz="3200">
                <a:solidFill>
                  <a:srgbClr val="FFFFFF"/>
                </a:solidFill>
              </a:rPr>
              <a:t>)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2A4E-D877-4E36-9092-7647FF478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743" y="-1"/>
            <a:ext cx="6385918" cy="4279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Определённый участок кода, на котором переменная определена и доступна для использования.</a:t>
            </a:r>
          </a:p>
          <a:p>
            <a:pPr marL="0" indent="0">
              <a:buNone/>
            </a:pPr>
            <a:r>
              <a:rPr lang="ru-RU" sz="2000" dirty="0"/>
              <a:t>В </a:t>
            </a:r>
            <a:r>
              <a:rPr lang="en-US" sz="2000" dirty="0"/>
              <a:t>Python </a:t>
            </a:r>
            <a:r>
              <a:rPr lang="ru-RU" sz="2000" dirty="0"/>
              <a:t>область видимости определяется оператором </a:t>
            </a:r>
            <a:r>
              <a:rPr lang="en-US" sz="2000" dirty="0"/>
              <a:t>def</a:t>
            </a:r>
            <a:r>
              <a:rPr lang="ru-RU" sz="2000" dirty="0"/>
              <a:t>:</a:t>
            </a:r>
          </a:p>
          <a:p>
            <a:r>
              <a:rPr lang="ru-RU" sz="2000" dirty="0"/>
              <a:t>Переменные, объявленные внутри </a:t>
            </a:r>
            <a:r>
              <a:rPr lang="en-US" sz="2000" dirty="0"/>
              <a:t>def, </a:t>
            </a:r>
            <a:r>
              <a:rPr lang="ru-RU" sz="2000" dirty="0"/>
              <a:t>могут быть видны и использованы только внутри этого </a:t>
            </a:r>
            <a:r>
              <a:rPr lang="en-US" sz="2000" dirty="0"/>
              <a:t>def</a:t>
            </a:r>
          </a:p>
          <a:p>
            <a:r>
              <a:rPr lang="ru-RU" sz="2000" dirty="0"/>
              <a:t>Имена переменных, объявленных внутри </a:t>
            </a:r>
            <a:r>
              <a:rPr lang="en-US" sz="2000" dirty="0"/>
              <a:t>def,</a:t>
            </a:r>
            <a:r>
              <a:rPr lang="ru-RU" sz="2000" dirty="0"/>
              <a:t> не конфликтуют с именами переменных, объявленных за пределами данного </a:t>
            </a:r>
            <a:r>
              <a:rPr lang="en-US" sz="2000" dirty="0"/>
              <a:t>def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E69FEC-06D8-4D25-9165-5F0D623269A6}"/>
              </a:ext>
            </a:extLst>
          </p:cNvPr>
          <p:cNvSpPr txBox="1">
            <a:spLocks/>
          </p:cNvSpPr>
          <p:nvPr/>
        </p:nvSpPr>
        <p:spPr>
          <a:xfrm>
            <a:off x="5010742" y="4279037"/>
            <a:ext cx="6385918" cy="24102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29D3E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x = 2020			#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глобальная область видимости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29D3E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29D3E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def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func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():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29D3E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	x = 3030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	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 #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локальная область видимости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23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94854F-9FC8-4F94-AA0E-FE1788C2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3200" dirty="0">
                <a:solidFill>
                  <a:schemeClr val="tx2"/>
                </a:solidFill>
              </a:rPr>
              <a:t>Глобальный или локальный?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57A29-C092-4F36-8048-CF1016F3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Все переменные, объявленные на верхнем уровне файла, то есть не входящие ни в один </a:t>
            </a:r>
            <a:r>
              <a:rPr lang="en-US" sz="2000" dirty="0"/>
              <a:t>def, </a:t>
            </a:r>
            <a:r>
              <a:rPr lang="ru-RU" sz="2000" dirty="0"/>
              <a:t>являются глобальными для этого файла</a:t>
            </a:r>
          </a:p>
          <a:p>
            <a:r>
              <a:rPr lang="ru-RU" sz="2000" dirty="0"/>
              <a:t>Все переменные, объявленные внутри некоторого </a:t>
            </a:r>
            <a:r>
              <a:rPr lang="en-US" sz="2000" dirty="0"/>
              <a:t>def, </a:t>
            </a:r>
            <a:r>
              <a:rPr lang="ru-RU" sz="2000" dirty="0"/>
              <a:t>являются локальными для этого </a:t>
            </a:r>
            <a:r>
              <a:rPr lang="en-US" sz="2000" dirty="0"/>
              <a:t>def</a:t>
            </a:r>
            <a:endParaRPr lang="ru-RU" sz="2000" dirty="0"/>
          </a:p>
          <a:p>
            <a:r>
              <a:rPr lang="ru-RU" sz="2000" dirty="0"/>
              <a:t>Переменные включения списка и переменные исключений локализируются</a:t>
            </a:r>
          </a:p>
          <a:p>
            <a:r>
              <a:rPr lang="ru-RU" sz="2000" dirty="0"/>
              <a:t>Каждый вызов функции создаёт новую локальную область видимости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842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D7553E-D8EA-41F2-8350-D33E14D1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3200">
                <a:solidFill>
                  <a:schemeClr val="tx2"/>
                </a:solidFill>
              </a:rPr>
              <a:t>Операторы </a:t>
            </a:r>
            <a:r>
              <a:rPr lang="en-US" sz="3200">
                <a:solidFill>
                  <a:schemeClr val="tx2"/>
                </a:solidFill>
              </a:rPr>
              <a:t>global </a:t>
            </a:r>
            <a:r>
              <a:rPr lang="ru-RU" sz="3200">
                <a:solidFill>
                  <a:schemeClr val="tx2"/>
                </a:solidFill>
              </a:rPr>
              <a:t>и </a:t>
            </a:r>
            <a:r>
              <a:rPr lang="en-US" sz="3200">
                <a:solidFill>
                  <a:schemeClr val="tx2"/>
                </a:solidFill>
              </a:rPr>
              <a:t>nonlocal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76E0A33-8E87-449F-AC21-46D99D3C4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en-US" sz="2000"/>
              <a:t>global ≉ nonlocal</a:t>
            </a:r>
          </a:p>
          <a:p>
            <a:r>
              <a:rPr lang="en-US" sz="2000"/>
              <a:t>global </a:t>
            </a:r>
            <a:r>
              <a:rPr lang="ru-RU" sz="2000"/>
              <a:t>указывает на то, что функция собирается изменить некоторую глобальную переменную</a:t>
            </a:r>
          </a:p>
          <a:p>
            <a:r>
              <a:rPr lang="en-US" sz="2000"/>
              <a:t>nonlocal </a:t>
            </a:r>
            <a:r>
              <a:rPr lang="ru-RU" sz="2000"/>
              <a:t>указывает на то, что вложенная функция собирается получить доступ к некоторой локальной переменной из функции верхнего уровня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26697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8A488-3B2F-44C0-B576-725082C5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FFFFFF"/>
                </a:solidFill>
              </a:rPr>
              <a:t>Замыкания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E67EC-9DFE-4AF0-8D2A-30C65737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764" y="876299"/>
            <a:ext cx="6385918" cy="5105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def maker(n):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def action(x):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/>
              <a:t>return x ** n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return action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 = maker(2)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Теперь при вызове функции </a:t>
            </a:r>
            <a:r>
              <a:rPr lang="en-US" sz="2000" dirty="0"/>
              <a:t>f </a:t>
            </a:r>
            <a:r>
              <a:rPr lang="ru-RU" sz="2000" dirty="0"/>
              <a:t>с любым аргументом, результат будет вычислен как квадрат этого аргумента, то есть переменная </a:t>
            </a:r>
            <a:r>
              <a:rPr lang="en-US" sz="2000" dirty="0"/>
              <a:t>n,</a:t>
            </a:r>
            <a:r>
              <a:rPr lang="ru-RU" sz="2000" dirty="0"/>
              <a:t> была замкнута внутри функции </a:t>
            </a:r>
            <a:r>
              <a:rPr lang="en-US" sz="2000" dirty="0"/>
              <a:t>action.</a:t>
            </a:r>
          </a:p>
        </p:txBody>
      </p:sp>
    </p:spTree>
    <p:extLst>
      <p:ext uri="{BB962C8B-B14F-4D97-AF65-F5344CB8AC3E}">
        <p14:creationId xmlns:p14="http://schemas.microsoft.com/office/powerpoint/2010/main" val="1172316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8DA95-4701-4A41-98D4-B302D28A6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>
                <a:solidFill>
                  <a:srgbClr val="FFFFFF"/>
                </a:solidFill>
              </a:rPr>
              <a:t>Аргументы функции</a:t>
            </a:r>
            <a:endParaRPr lang="en-US" sz="3700">
              <a:solidFill>
                <a:srgbClr val="FFFFFF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93BC51-7ED5-4F06-96F5-E874005E25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991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3B49-BB4E-4BCD-9985-900C4E75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ru-RU" dirty="0"/>
              <a:t>Формы сопоставления аргументов функции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C3638DE-5576-4794-AB73-319F27A448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48275" y="2694562"/>
          <a:ext cx="8367179" cy="3096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463">
                  <a:extLst>
                    <a:ext uri="{9D8B030D-6E8A-4147-A177-3AD203B41FA5}">
                      <a16:colId xmlns:a16="http://schemas.microsoft.com/office/drawing/2014/main" val="2014251565"/>
                    </a:ext>
                  </a:extLst>
                </a:gridCol>
                <a:gridCol w="4134716">
                  <a:extLst>
                    <a:ext uri="{9D8B030D-6E8A-4147-A177-3AD203B41FA5}">
                      <a16:colId xmlns:a16="http://schemas.microsoft.com/office/drawing/2014/main" val="670543373"/>
                    </a:ext>
                  </a:extLst>
                </a:gridCol>
              </a:tblGrid>
              <a:tr h="516107">
                <a:tc>
                  <a:txBody>
                    <a:bodyPr/>
                    <a:lstStyle/>
                    <a:p>
                      <a:r>
                        <a:rPr lang="ru-RU" sz="2300"/>
                        <a:t>Объявление</a:t>
                      </a:r>
                      <a:endParaRPr lang="en-US" sz="2300"/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ru-RU" sz="2300"/>
                        <a:t>Вызов</a:t>
                      </a:r>
                      <a:endParaRPr lang="en-US" sz="2300"/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389534403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/>
                        <a:t>def func(arg)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/>
                        <a:t>func</a:t>
                      </a:r>
                      <a:r>
                        <a:rPr lang="en-US" sz="2300" dirty="0"/>
                        <a:t>(value)</a:t>
                      </a:r>
                      <a:r>
                        <a:rPr lang="ru-RU" sz="2300" dirty="0"/>
                        <a:t>, </a:t>
                      </a:r>
                      <a:r>
                        <a:rPr lang="en-US" sz="2300" dirty="0" err="1"/>
                        <a:t>func</a:t>
                      </a:r>
                      <a:r>
                        <a:rPr lang="en-US" sz="2300" dirty="0"/>
                        <a:t>(</a:t>
                      </a:r>
                      <a:r>
                        <a:rPr lang="en-US" sz="2300" dirty="0" err="1"/>
                        <a:t>arg</a:t>
                      </a:r>
                      <a:r>
                        <a:rPr lang="en-US" sz="2300" dirty="0"/>
                        <a:t>=value)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641797970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 dirty="0"/>
                        <a:t>def </a:t>
                      </a:r>
                      <a:r>
                        <a:rPr lang="en-US" sz="2300" dirty="0" err="1"/>
                        <a:t>func</a:t>
                      </a:r>
                      <a:r>
                        <a:rPr lang="en-US" sz="2300" dirty="0"/>
                        <a:t>(</a:t>
                      </a:r>
                      <a:r>
                        <a:rPr lang="en-US" sz="2300" dirty="0" err="1"/>
                        <a:t>arg</a:t>
                      </a:r>
                      <a:r>
                        <a:rPr lang="en-US" sz="2300" dirty="0"/>
                        <a:t> = value)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2300" dirty="0" err="1"/>
                        <a:t>func</a:t>
                      </a:r>
                      <a:r>
                        <a:rPr lang="en-US" sz="2300" dirty="0"/>
                        <a:t>(), </a:t>
                      </a:r>
                      <a:r>
                        <a:rPr lang="en-US" sz="2300" dirty="0" err="1"/>
                        <a:t>func</a:t>
                      </a:r>
                      <a:r>
                        <a:rPr lang="en-US" sz="2300" dirty="0"/>
                        <a:t>(</a:t>
                      </a:r>
                      <a:r>
                        <a:rPr lang="en-US" sz="2300" dirty="0" err="1"/>
                        <a:t>another_value</a:t>
                      </a:r>
                      <a:r>
                        <a:rPr lang="en-US" sz="2300" dirty="0"/>
                        <a:t>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495912931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/>
                        <a:t>def func(*args)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func(*list)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418952179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def func(**kwargs)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func(**dictionary)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293327615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def func(arg, *args, **kwargs)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/>
                        <a:t>func</a:t>
                      </a:r>
                      <a:r>
                        <a:rPr lang="en-US" sz="2300" dirty="0"/>
                        <a:t>(value, *list, 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6862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053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Аргументы</a:t>
            </a:r>
          </a:p>
        </p:txBody>
      </p:sp>
    </p:spTree>
    <p:extLst>
      <p:ext uri="{BB962C8B-B14F-4D97-AF65-F5344CB8AC3E}">
        <p14:creationId xmlns:p14="http://schemas.microsoft.com/office/powerpoint/2010/main" val="3021846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4CC01-E3F0-438F-939E-0A94F18B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Хорошая функция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FB16A7-E0EB-4C16-9001-94304BB29C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548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/>
              <a:t>Функциональное программирование I: Рекурсия</a:t>
            </a:r>
          </a:p>
        </p:txBody>
      </p:sp>
    </p:spTree>
    <p:extLst>
      <p:ext uri="{BB962C8B-B14F-4D97-AF65-F5344CB8AC3E}">
        <p14:creationId xmlns:p14="http://schemas.microsoft.com/office/powerpoint/2010/main" val="735880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8C640-9B92-4DE9-A387-33757012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Функция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AB89D8CB-8AEC-487F-85D7-F1356ED304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41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Бинарный поиск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61310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3700" dirty="0"/>
              <a:t>ДЗ</a:t>
            </a:r>
            <a:r>
              <a:rPr lang="en-US" sz="3700" dirty="0"/>
              <a:t>: </a:t>
            </a:r>
            <a:r>
              <a:rPr lang="en-US" sz="3700" dirty="0" err="1"/>
              <a:t>сумма</a:t>
            </a:r>
            <a:r>
              <a:rPr lang="en-US" sz="3700" dirty="0"/>
              <a:t> </a:t>
            </a:r>
            <a:r>
              <a:rPr lang="en-US" sz="3700" dirty="0" err="1"/>
              <a:t>элементов</a:t>
            </a:r>
            <a:r>
              <a:rPr lang="en-US" sz="3700" dirty="0"/>
              <a:t> </a:t>
            </a:r>
            <a:r>
              <a:rPr lang="en-US" sz="3700" dirty="0" err="1"/>
              <a:t>вложенных</a:t>
            </a:r>
            <a:r>
              <a:rPr lang="en-US" sz="3700" dirty="0"/>
              <a:t> </a:t>
            </a:r>
            <a:r>
              <a:rPr lang="en-US" sz="3700" dirty="0" err="1"/>
              <a:t>списков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715945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/>
              <a:t>Функциональное программирование II: lambda</a:t>
            </a:r>
          </a:p>
        </p:txBody>
      </p:sp>
    </p:spTree>
    <p:extLst>
      <p:ext uri="{BB962C8B-B14F-4D97-AF65-F5344CB8AC3E}">
        <p14:creationId xmlns:p14="http://schemas.microsoft.com/office/powerpoint/2010/main" val="1159292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3700" dirty="0"/>
              <a:t>Сортировка словаря по значению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295149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000"/>
              <a:t>Функциональное программирование III: map, filter, reduce</a:t>
            </a:r>
          </a:p>
        </p:txBody>
      </p:sp>
    </p:spTree>
    <p:extLst>
      <p:ext uri="{BB962C8B-B14F-4D97-AF65-F5344CB8AC3E}">
        <p14:creationId xmlns:p14="http://schemas.microsoft.com/office/powerpoint/2010/main" val="2841074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100" dirty="0"/>
              <a:t>Web</a:t>
            </a:r>
            <a:r>
              <a:rPr lang="ru-RU" sz="6100" dirty="0"/>
              <a:t> – базовые инструменты</a:t>
            </a:r>
            <a:endParaRPr lang="en-US" sz="6100" dirty="0"/>
          </a:p>
        </p:txBody>
      </p:sp>
    </p:spTree>
    <p:extLst>
      <p:ext uri="{BB962C8B-B14F-4D97-AF65-F5344CB8AC3E}">
        <p14:creationId xmlns:p14="http://schemas.microsoft.com/office/powerpoint/2010/main" val="565281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HTML - Hyper Text Markup Language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936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Базовая структура страницы </a:t>
            </a:r>
            <a:r>
              <a:rPr lang="en-US" sz="3200" dirty="0">
                <a:solidFill>
                  <a:srgbClr val="FFFFFF"/>
                </a:solidFill>
              </a:rPr>
              <a:t>html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&lt;!DOCTYPE html&gt;</a:t>
            </a:r>
          </a:p>
          <a:p>
            <a:pPr marL="0" indent="0">
              <a:buNone/>
            </a:pPr>
            <a:r>
              <a:rPr lang="en-US" sz="2000" dirty="0"/>
              <a:t>&lt;html&gt;</a:t>
            </a:r>
          </a:p>
          <a:p>
            <a:pPr marL="0" indent="0">
              <a:buNone/>
            </a:pPr>
            <a:r>
              <a:rPr lang="en-US" sz="2000" dirty="0"/>
              <a:t>	&lt;head&gt;</a:t>
            </a:r>
          </a:p>
          <a:p>
            <a:pPr marL="0" indent="0">
              <a:buNone/>
            </a:pPr>
            <a:r>
              <a:rPr lang="en-US" sz="2000" dirty="0"/>
              <a:t>    		&lt;title&gt;Simple page&lt;/title&gt;</a:t>
            </a:r>
          </a:p>
          <a:p>
            <a:pPr marL="0" indent="0">
              <a:buNone/>
            </a:pPr>
            <a:r>
              <a:rPr lang="en-US" sz="2000" dirty="0"/>
              <a:t>	&lt;/head&gt;</a:t>
            </a:r>
          </a:p>
          <a:p>
            <a:pPr marL="0" indent="0">
              <a:buNone/>
            </a:pPr>
            <a:r>
              <a:rPr lang="en-US" sz="2000" dirty="0"/>
              <a:t>	&lt;body&gt;</a:t>
            </a:r>
          </a:p>
          <a:p>
            <a:pPr marL="0" indent="0">
              <a:buNone/>
            </a:pPr>
            <a:r>
              <a:rPr lang="en-US" sz="2000" dirty="0"/>
              <a:t>    		&lt;p&gt;A very primitive web page&lt;/p&gt;</a:t>
            </a:r>
          </a:p>
          <a:p>
            <a:pPr marL="0" indent="0">
              <a:buNone/>
            </a:pPr>
            <a:r>
              <a:rPr lang="en-US" sz="2000" dirty="0"/>
              <a:t>	&lt;/body&gt;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8686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Тэги для работы с текстом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988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Списки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&lt;ul&gt;</a:t>
            </a:r>
          </a:p>
          <a:p>
            <a:pPr marL="0" indent="0">
              <a:buNone/>
            </a:pPr>
            <a:r>
              <a:rPr lang="en-US" sz="2000" dirty="0"/>
              <a:t>	&lt;li&gt;one&lt;/li&gt;</a:t>
            </a:r>
          </a:p>
          <a:p>
            <a:pPr marL="0" indent="0">
              <a:buNone/>
            </a:pPr>
            <a:r>
              <a:rPr lang="en-US" sz="2000" dirty="0"/>
              <a:t>	&lt;li&gt;two&lt;/li&gt;</a:t>
            </a:r>
          </a:p>
          <a:p>
            <a:pPr marL="0" indent="0">
              <a:buNone/>
            </a:pPr>
            <a:r>
              <a:rPr lang="en-US" sz="2000" dirty="0"/>
              <a:t>&lt;/ul&gt;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&lt;li&gt;banana&lt;/li&gt;</a:t>
            </a:r>
          </a:p>
          <a:p>
            <a:pPr marL="0" indent="0">
              <a:buNone/>
            </a:pPr>
            <a:r>
              <a:rPr lang="en-US" sz="2000" dirty="0"/>
              <a:t>	&lt;li&gt;apple&lt;/li&gt;</a:t>
            </a:r>
          </a:p>
          <a:p>
            <a:pPr marL="0" indent="0">
              <a:buNone/>
            </a:pPr>
            <a:r>
              <a:rPr lang="en-US" sz="2000" dirty="0"/>
              <a:t>&lt;/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086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05760-7B4B-49F0-871B-88984679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Функции функции: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F76F80-07EA-4FD0-8252-70F6AD7B49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96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Ссылки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="http://www.w3schools.com"&gt;</a:t>
            </a:r>
          </a:p>
          <a:p>
            <a:pPr marL="0" indent="0">
              <a:buNone/>
            </a:pPr>
            <a:r>
              <a:rPr lang="en-US" sz="2000" dirty="0"/>
              <a:t>	W3C School</a:t>
            </a:r>
          </a:p>
          <a:p>
            <a:pPr marL="0" indent="0">
              <a:buNone/>
            </a:pPr>
            <a:r>
              <a:rPr lang="en-US" sz="2000" dirty="0"/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894550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Изображения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="photo_2020-04-30_14-01-37.jpg" width="960" height="1280"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alt="Cat in a bag"/&gt;</a:t>
            </a:r>
          </a:p>
        </p:txBody>
      </p:sp>
    </p:spTree>
    <p:extLst>
      <p:ext uri="{BB962C8B-B14F-4D97-AF65-F5344CB8AC3E}">
        <p14:creationId xmlns:p14="http://schemas.microsoft.com/office/powerpoint/2010/main" val="1390446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Таблицы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buNone/>
            </a:pPr>
            <a:r>
              <a:rPr lang="en-US" dirty="0"/>
              <a:t>    &lt;tr&gt;</a:t>
            </a:r>
          </a:p>
          <a:p>
            <a:pPr marL="0" indent="0">
              <a:buNone/>
            </a:pPr>
            <a:r>
              <a:rPr lang="en-US" dirty="0"/>
              <a:t>        &lt;td&gt;Row 1, cell 1&lt;/td&gt;</a:t>
            </a:r>
          </a:p>
          <a:p>
            <a:pPr marL="0" indent="0">
              <a:buNone/>
            </a:pPr>
            <a:r>
              <a:rPr lang="en-US" dirty="0"/>
              <a:t>        &lt;td&gt;Row 1, cell 2&lt;/td&gt;</a:t>
            </a:r>
          </a:p>
          <a:p>
            <a:pPr marL="0" indent="0">
              <a:buNone/>
            </a:pPr>
            <a:r>
              <a:rPr lang="en-US" dirty="0"/>
              <a:t>        &lt;td&gt;Row 1, cell 3&lt;/td&gt;</a:t>
            </a:r>
          </a:p>
          <a:p>
            <a:pPr marL="0" indent="0">
              <a:buNone/>
            </a:pPr>
            <a:r>
              <a:rPr lang="en-US" dirty="0"/>
              <a:t>    &lt;/tr&gt;</a:t>
            </a:r>
          </a:p>
          <a:p>
            <a:pPr marL="0" indent="0">
              <a:buNone/>
            </a:pPr>
            <a:r>
              <a:rPr lang="en-US" dirty="0"/>
              <a:t>    &lt;tr&gt;</a:t>
            </a:r>
          </a:p>
          <a:p>
            <a:pPr marL="0" indent="0">
              <a:buNone/>
            </a:pPr>
            <a:r>
              <a:rPr lang="en-US" dirty="0"/>
              <a:t>        &lt;td&gt;Row 2, cell 1&lt;/td&gt;</a:t>
            </a:r>
          </a:p>
          <a:p>
            <a:pPr marL="0" indent="0">
              <a:buNone/>
            </a:pPr>
            <a:r>
              <a:rPr lang="en-US" dirty="0"/>
              <a:t>        &lt;td&gt;Row 2, cell 2&lt;/td&gt;</a:t>
            </a:r>
          </a:p>
          <a:p>
            <a:pPr marL="0" indent="0">
              <a:buNone/>
            </a:pPr>
            <a:r>
              <a:rPr lang="en-US" dirty="0"/>
              <a:t>        &lt;td&gt;Row 2, cell 3&lt;/td&gt;</a:t>
            </a:r>
          </a:p>
          <a:p>
            <a:pPr marL="0" indent="0">
              <a:buNone/>
            </a:pPr>
            <a:r>
              <a:rPr lang="en-US" dirty="0"/>
              <a:t>    &lt;/tr&gt;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80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Формы – наборы тэгов, используемые для получения данных от пользователя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301841"/>
            <a:ext cx="6663208" cy="594803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&lt;form action="</a:t>
            </a:r>
            <a:r>
              <a:rPr lang="en-US" dirty="0" err="1"/>
              <a:t>processForm</a:t>
            </a:r>
            <a:r>
              <a:rPr lang="en-US" dirty="0"/>
              <a:t>()" method="post"&gt;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&lt;p&gt;Name:&lt;/p&gt;</a:t>
            </a:r>
          </a:p>
          <a:p>
            <a:pPr marL="0" indent="0">
              <a:buNone/>
            </a:pPr>
            <a:r>
              <a:rPr lang="en-US" dirty="0"/>
              <a:t>    &lt;p&gt;&lt;input type="text" name="name" value="Your name"&gt;&lt;/p&gt;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&lt;p&gt;Comments: &lt;/p&gt;</a:t>
            </a:r>
          </a:p>
          <a:p>
            <a:pPr marL="0" indent="0">
              <a:buNone/>
            </a:pPr>
            <a:r>
              <a:rPr lang="en-US" dirty="0"/>
              <a:t>    &lt;p&gt;&lt;</a:t>
            </a:r>
            <a:r>
              <a:rPr lang="en-US" dirty="0" err="1"/>
              <a:t>textarea</a:t>
            </a:r>
            <a:r>
              <a:rPr lang="en-US" dirty="0"/>
              <a:t> name="comments" rows="5" cols="20"&gt;Your 		comments&lt;/</a:t>
            </a:r>
            <a:r>
              <a:rPr lang="en-US" dirty="0" err="1"/>
              <a:t>textarea</a:t>
            </a:r>
            <a:r>
              <a:rPr lang="en-US" dirty="0"/>
              <a:t>&gt;&lt;/p&gt;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&lt;p&gt;Are you:&lt;/p&gt;</a:t>
            </a:r>
          </a:p>
          <a:p>
            <a:pPr marL="0" indent="0">
              <a:buNone/>
            </a:pPr>
            <a:r>
              <a:rPr lang="en-US" dirty="0"/>
              <a:t>    &lt;p&gt;&lt;input type="radio" name="</a:t>
            </a:r>
            <a:r>
              <a:rPr lang="en-US" dirty="0" err="1"/>
              <a:t>areyou</a:t>
            </a:r>
            <a:r>
              <a:rPr lang="en-US" dirty="0"/>
              <a:t>" value="male"&gt; Male&lt;/p&gt;</a:t>
            </a:r>
          </a:p>
          <a:p>
            <a:pPr marL="0" indent="0">
              <a:buNone/>
            </a:pPr>
            <a:r>
              <a:rPr lang="en-US" dirty="0"/>
              <a:t>    &lt;p&gt;&lt;input type="radio" name="</a:t>
            </a:r>
            <a:r>
              <a:rPr lang="en-US" dirty="0" err="1"/>
              <a:t>areyou</a:t>
            </a:r>
            <a:r>
              <a:rPr lang="en-US" dirty="0"/>
              <a:t>" value="female"&gt; Female&lt;/p&gt;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&lt;p&gt;&lt;input type="submit"&gt;&lt;/p&gt;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41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CSS - Cascading Style Sheets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1664" y="26194"/>
          <a:ext cx="838033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728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Синтаксис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301841"/>
            <a:ext cx="6663208" cy="594803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body {</a:t>
            </a:r>
          </a:p>
          <a:p>
            <a:pPr marL="0" indent="0">
              <a:buNone/>
            </a:pPr>
            <a:r>
              <a:rPr lang="en-US" dirty="0"/>
              <a:t>	width: 15%;</a:t>
            </a:r>
          </a:p>
          <a:p>
            <a:pPr marL="0" indent="0">
              <a:buNone/>
            </a:pPr>
            <a:r>
              <a:rPr lang="en-US" dirty="0"/>
              <a:t>	height: 100px;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h1 {</a:t>
            </a:r>
          </a:p>
          <a:p>
            <a:pPr marL="0" indent="0">
              <a:buNone/>
            </a:pPr>
            <a:r>
              <a:rPr lang="en-US" dirty="0"/>
              <a:t>	font-size: 2em;</a:t>
            </a:r>
          </a:p>
          <a:p>
            <a:pPr marL="0" indent="0">
              <a:buNone/>
            </a:pPr>
            <a:r>
              <a:rPr lang="en-US" dirty="0"/>
              <a:t>	color: blue;</a:t>
            </a:r>
          </a:p>
          <a:p>
            <a:pPr marL="0" indent="0">
              <a:buNone/>
            </a:pPr>
            <a:r>
              <a:rPr lang="en-US" dirty="0"/>
              <a:t>	background-color: red;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2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Цвет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255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Текст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070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D283-9346-4919-8A43-E078F38A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Границы элементов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D16316-33D6-43B1-A089-9BB85F219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112" y="2667000"/>
            <a:ext cx="6967113" cy="3124200"/>
          </a:xfrm>
        </p:spPr>
      </p:pic>
    </p:spTree>
    <p:extLst>
      <p:ext uri="{BB962C8B-B14F-4D97-AF65-F5344CB8AC3E}">
        <p14:creationId xmlns:p14="http://schemas.microsoft.com/office/powerpoint/2010/main" val="3548569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Границы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01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4800" dirty="0"/>
              <a:t>Встроенные функции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11800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ru-RU" sz="4800" dirty="0"/>
              <a:t>Блочная разметка страницы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27083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AB48E-0C61-4301-A55D-DBF8E40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FFFFFF"/>
                </a:solidFill>
              </a:rPr>
              <a:t>Формат написания новой функции</a:t>
            </a:r>
            <a:br>
              <a:rPr lang="ru-RU" sz="3200">
                <a:solidFill>
                  <a:srgbClr val="FFFFFF"/>
                </a:solidFill>
              </a:rPr>
            </a:b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A5C7-2B1F-46FB-A9FC-E82F60EC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062" y="1412659"/>
            <a:ext cx="6385918" cy="365168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def </a:t>
            </a:r>
            <a:r>
              <a:rPr lang="en-US" sz="2800" dirty="0" err="1"/>
              <a:t>func_name</a:t>
            </a:r>
            <a:r>
              <a:rPr lang="en-US" sz="2800" dirty="0"/>
              <a:t>(arg1, … , </a:t>
            </a:r>
            <a:r>
              <a:rPr lang="en-US" sz="2800" dirty="0" err="1"/>
              <a:t>argN</a:t>
            </a:r>
            <a:r>
              <a:rPr lang="en-US" sz="2800" dirty="0"/>
              <a:t>):</a:t>
            </a:r>
            <a:br>
              <a:rPr lang="en-US" sz="2800" dirty="0"/>
            </a:br>
            <a:r>
              <a:rPr lang="en-US" sz="2800" dirty="0"/>
              <a:t>	operators</a:t>
            </a:r>
          </a:p>
          <a:p>
            <a:pPr marL="0" indent="0">
              <a:buNone/>
            </a:pPr>
            <a:r>
              <a:rPr lang="en-US" sz="2800" dirty="0"/>
              <a:t>	…</a:t>
            </a:r>
          </a:p>
          <a:p>
            <a:pPr marL="0" indent="0">
              <a:buNone/>
            </a:pPr>
            <a:r>
              <a:rPr lang="en-US" sz="2800" dirty="0"/>
              <a:t>	return 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01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D1F48-EC63-4F57-8348-BAF5AD18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Разбор формата: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F86508-E613-4EA0-8D2D-E597716479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334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ru-RU" sz="4800" dirty="0"/>
              <a:t>«Правильное» произведение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1886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dirty="0" err="1"/>
              <a:t>Динамическая</a:t>
            </a:r>
            <a:r>
              <a:rPr lang="en-US" sz="4800" dirty="0"/>
              <a:t> </a:t>
            </a:r>
            <a:r>
              <a:rPr lang="en-US" sz="4800" dirty="0" err="1"/>
              <a:t>типизация</a:t>
            </a:r>
            <a:r>
              <a:rPr lang="en-US" sz="4800" dirty="0"/>
              <a:t> и </a:t>
            </a:r>
            <a:r>
              <a:rPr lang="en-US" sz="4800" dirty="0" err="1"/>
              <a:t>полиморфизм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76877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ru-RU" sz="4800" dirty="0"/>
              <a:t>Сортировка списка рандомом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46623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1234</Words>
  <Application>Microsoft Office PowerPoint</Application>
  <PresentationFormat>Widescreen</PresentationFormat>
  <Paragraphs>205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Cambria Math</vt:lpstr>
      <vt:lpstr>Parallax</vt:lpstr>
      <vt:lpstr>Функции</vt:lpstr>
      <vt:lpstr>Функция</vt:lpstr>
      <vt:lpstr>Функции функции:</vt:lpstr>
      <vt:lpstr>Встроенные функции</vt:lpstr>
      <vt:lpstr>Формат написания новой функции </vt:lpstr>
      <vt:lpstr>Разбор формата:</vt:lpstr>
      <vt:lpstr>«Правильное» произведение</vt:lpstr>
      <vt:lpstr>Динамическая типизация и полиморфизм</vt:lpstr>
      <vt:lpstr>Сортировка списка рандомом</vt:lpstr>
      <vt:lpstr>ДЗ: равномерное распределение текста с ограничением кол-ва символов в строке</vt:lpstr>
      <vt:lpstr>Область видимости (scope)</vt:lpstr>
      <vt:lpstr>Глобальный или локальный?</vt:lpstr>
      <vt:lpstr>Операторы global и nonlocal</vt:lpstr>
      <vt:lpstr>Замыкания</vt:lpstr>
      <vt:lpstr>Аргументы функции</vt:lpstr>
      <vt:lpstr>Формы сопоставления аргументов функции</vt:lpstr>
      <vt:lpstr>Аргументы</vt:lpstr>
      <vt:lpstr>Хорошая функция</vt:lpstr>
      <vt:lpstr>Функциональное программирование I: Рекурсия</vt:lpstr>
      <vt:lpstr>Бинарный поиск</vt:lpstr>
      <vt:lpstr>ДЗ: сумма элементов вложенных списков</vt:lpstr>
      <vt:lpstr>Функциональное программирование II: lambda</vt:lpstr>
      <vt:lpstr>Сортировка словаря по значению</vt:lpstr>
      <vt:lpstr>Функциональное программирование III: map, filter, reduce</vt:lpstr>
      <vt:lpstr>Web – базовые инструменты</vt:lpstr>
      <vt:lpstr>HTML - Hyper Text Markup Language</vt:lpstr>
      <vt:lpstr>Базовая структура страницы html</vt:lpstr>
      <vt:lpstr>Тэги для работы с текстом</vt:lpstr>
      <vt:lpstr>Списки</vt:lpstr>
      <vt:lpstr>Ссылки</vt:lpstr>
      <vt:lpstr>Изображения</vt:lpstr>
      <vt:lpstr>Таблицы</vt:lpstr>
      <vt:lpstr>Формы – наборы тэгов, используемые для получения данных от пользователя</vt:lpstr>
      <vt:lpstr>CSS - Cascading Style Sheets</vt:lpstr>
      <vt:lpstr>Синтаксис</vt:lpstr>
      <vt:lpstr>Цвет</vt:lpstr>
      <vt:lpstr>Текст</vt:lpstr>
      <vt:lpstr>Границы элементов</vt:lpstr>
      <vt:lpstr>Границы</vt:lpstr>
      <vt:lpstr>Блочная разметка страницы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Mikita Tsiarentsyeu</dc:creator>
  <cp:lastModifiedBy>Mikita Tsiarentsyeu</cp:lastModifiedBy>
  <cp:revision>3</cp:revision>
  <dcterms:created xsi:type="dcterms:W3CDTF">2020-08-20T07:42:33Z</dcterms:created>
  <dcterms:modified xsi:type="dcterms:W3CDTF">2020-08-20T11:28:13Z</dcterms:modified>
</cp:coreProperties>
</file>