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48" r:id="rId3"/>
    <p:sldId id="318" r:id="rId4"/>
    <p:sldId id="319" r:id="rId5"/>
    <p:sldId id="512" r:id="rId6"/>
    <p:sldId id="320" r:id="rId7"/>
    <p:sldId id="321" r:id="rId8"/>
    <p:sldId id="513" r:id="rId9"/>
    <p:sldId id="531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4" r:id="rId27"/>
    <p:sldId id="515" r:id="rId28"/>
    <p:sldId id="516" r:id="rId29"/>
    <p:sldId id="518" r:id="rId30"/>
    <p:sldId id="519" r:id="rId31"/>
    <p:sldId id="520" r:id="rId32"/>
    <p:sldId id="521" r:id="rId33"/>
    <p:sldId id="522" r:id="rId34"/>
    <p:sldId id="523" r:id="rId35"/>
    <p:sldId id="524" r:id="rId36"/>
    <p:sldId id="525" r:id="rId37"/>
    <p:sldId id="526" r:id="rId38"/>
    <p:sldId id="527" r:id="rId39"/>
    <p:sldId id="528" r:id="rId40"/>
    <p:sldId id="517" r:id="rId41"/>
    <p:sldId id="529" r:id="rId42"/>
    <p:sldId id="53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Модули" id="{2D1E2445-13F1-4FF5-9B1F-4A64DB2C8A6C}">
          <p14:sldIdLst>
            <p14:sldId id="348"/>
            <p14:sldId id="318"/>
            <p14:sldId id="319"/>
            <p14:sldId id="512"/>
            <p14:sldId id="320"/>
            <p14:sldId id="321"/>
            <p14:sldId id="513"/>
            <p14:sldId id="531"/>
          </p14:sldIdLst>
        </p14:section>
        <p14:section name="Web - базовые инструменты" id="{4BCBCDFA-386A-4523-9E2C-31E2A493507C}">
          <p14:sldIdLst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4"/>
            <p14:sldId id="515"/>
            <p14:sldId id="516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17"/>
            <p14:sldId id="529"/>
            <p14:sldId id="53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/>
            <a:t>повторное использование кода</a:t>
          </a:r>
          <a:endParaRPr lang="en-US" dirty="0"/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/>
            <a:t>разделение на пространства имён</a:t>
          </a:r>
          <a:endParaRPr lang="en-US" dirty="0"/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/>
            <a:t>создание единой точки доступа к функциональности</a:t>
          </a:r>
          <a:endParaRPr lang="en-US" dirty="0"/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/>
            <a:t>Программы, написанные на </a:t>
          </a:r>
          <a:r>
            <a:rPr lang="en-US" dirty="0" err="1"/>
            <a:t>js</a:t>
          </a:r>
          <a:r>
            <a:rPr lang="en-US" dirty="0"/>
            <a:t>, </a:t>
          </a:r>
          <a:r>
            <a:rPr lang="ru-RU" dirty="0"/>
            <a:t>называют скриптами </a:t>
          </a:r>
          <a:r>
            <a:rPr lang="en-US" dirty="0"/>
            <a:t>(scripts)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/>
            <a:t>Скрипты не требуют компиляции</a:t>
          </a:r>
          <a:r>
            <a:rPr lang="en-US" dirty="0"/>
            <a:t>/</a:t>
          </a:r>
          <a:r>
            <a:rPr lang="ru-RU" dirty="0"/>
            <a:t>интерпретации</a:t>
          </a:r>
          <a:endParaRPr lang="en-US" dirty="0"/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dirty="0" err="1"/>
            <a:t>js</a:t>
          </a:r>
          <a:r>
            <a:rPr lang="en-US" dirty="0"/>
            <a:t> </a:t>
          </a:r>
          <a:r>
            <a:rPr lang="ru-RU" dirty="0"/>
            <a:t>не имеет никакого отношения к </a:t>
          </a:r>
          <a:r>
            <a:rPr lang="en-US" dirty="0"/>
            <a:t>Java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3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3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3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3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3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3"/>
      <dgm:spPr/>
    </dgm:pt>
    <dgm:pt modelId="{6ABE4D9E-6071-454B-A3CD-BC326D00E4BC}" type="pres">
      <dgm:prSet presAssocID="{FF38A33C-59AD-488E-A7E1-FE1B5EA7989E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/>
            <a:t>Изменение разметки и стилей на странице</a:t>
          </a:r>
          <a:endParaRPr lang="en-US" dirty="0"/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ru-RU" dirty="0"/>
            <a:t>Реакция на действия пользователя – клики по элементам, нажатие клавиш и т. д.</a:t>
          </a:r>
          <a:endParaRPr lang="en-US" dirty="0"/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ru-RU" dirty="0"/>
            <a:t>Передача и принятие данных по сети (</a:t>
          </a:r>
          <a:r>
            <a:rPr lang="en-US" dirty="0"/>
            <a:t>AJAX</a:t>
          </a:r>
          <a:r>
            <a:rPr lang="ru-RU" dirty="0"/>
            <a:t>)</a:t>
          </a:r>
          <a:endParaRPr lang="en-US" dirty="0"/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ru-RU" b="0" dirty="0"/>
            <a:t>Вывод сообщений для пользователя</a:t>
          </a:r>
          <a:endParaRPr lang="en-US" b="0" dirty="0"/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ru-RU" b="0" dirty="0"/>
            <a:t>Хранение данных на строне клиента</a:t>
          </a:r>
          <a:endParaRPr lang="en-US" b="0" dirty="0"/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E0513B2A-B2DA-4B83-8D1E-F3F0837292F6}">
      <dgm:prSet/>
      <dgm:spPr/>
      <dgm:t>
        <a:bodyPr/>
        <a:lstStyle/>
        <a:p>
          <a:r>
            <a:rPr lang="ru-RU" b="0" strike="sngStrike" dirty="0"/>
            <a:t>Чтение файлов, запуск программ</a:t>
          </a:r>
          <a:endParaRPr lang="en-US" b="0" strike="sngStrike" dirty="0"/>
        </a:p>
      </dgm:t>
    </dgm:pt>
    <dgm:pt modelId="{EEB720F9-6011-4251-B5D6-5E2933B44A63}" type="parTrans" cxnId="{0A3AFF76-051E-4D3E-A3AA-81672C1383FC}">
      <dgm:prSet/>
      <dgm:spPr/>
      <dgm:t>
        <a:bodyPr/>
        <a:lstStyle/>
        <a:p>
          <a:endParaRPr lang="en-US"/>
        </a:p>
      </dgm:t>
    </dgm:pt>
    <dgm:pt modelId="{FC585A79-77A8-4C6B-9EBB-3BBC17075A17}" type="sibTrans" cxnId="{0A3AFF76-051E-4D3E-A3AA-81672C1383FC}">
      <dgm:prSet/>
      <dgm:spPr/>
      <dgm:t>
        <a:bodyPr/>
        <a:lstStyle/>
        <a:p>
          <a:endParaRPr lang="en-US"/>
        </a:p>
      </dgm:t>
    </dgm:pt>
    <dgm:pt modelId="{3E76528F-EBA0-435D-9C7B-72EC80C8A127}">
      <dgm:prSet/>
      <dgm:spPr/>
      <dgm:t>
        <a:bodyPr/>
        <a:lstStyle/>
        <a:p>
          <a:r>
            <a:rPr lang="ru-RU" b="0" strike="sngStrike" dirty="0"/>
            <a:t>Разделение состояния между табами</a:t>
          </a:r>
          <a:r>
            <a:rPr lang="en-US" b="0" strike="sngStrike" dirty="0"/>
            <a:t>/</a:t>
          </a:r>
          <a:r>
            <a:rPr lang="ru-RU" b="0" strike="sngStrike" dirty="0"/>
            <a:t>окнами</a:t>
          </a:r>
        </a:p>
      </dgm:t>
    </dgm:pt>
    <dgm:pt modelId="{03FBAC45-D644-404D-B748-DCF6D313FD35}" type="parTrans" cxnId="{F95C77E8-E0DD-48BB-9619-30C923FB28D4}">
      <dgm:prSet/>
      <dgm:spPr/>
      <dgm:t>
        <a:bodyPr/>
        <a:lstStyle/>
        <a:p>
          <a:endParaRPr lang="en-US"/>
        </a:p>
      </dgm:t>
    </dgm:pt>
    <dgm:pt modelId="{8278156C-CB17-43AD-9312-B09C81F4B671}" type="sibTrans" cxnId="{F95C77E8-E0DD-48BB-9619-30C923FB28D4}">
      <dgm:prSet/>
      <dgm:spPr/>
      <dgm:t>
        <a:bodyPr/>
        <a:lstStyle/>
        <a:p>
          <a:endParaRPr lang="en-US"/>
        </a:p>
      </dgm:t>
    </dgm:pt>
    <dgm:pt modelId="{5ACF6870-3D4C-4321-AF31-FB7327F2B15C}">
      <dgm:prSet/>
      <dgm:spPr/>
      <dgm:t>
        <a:bodyPr/>
        <a:lstStyle/>
        <a:p>
          <a:r>
            <a:rPr lang="ru-RU" b="0" strike="sngStrike" dirty="0"/>
            <a:t>Безопасная коммуникация с «чужими» сайтами</a:t>
          </a:r>
          <a:r>
            <a:rPr lang="en-US" b="0" strike="sngStrike" dirty="0"/>
            <a:t>/</a:t>
          </a:r>
          <a:r>
            <a:rPr lang="ru-RU" b="0" strike="sngStrike" dirty="0"/>
            <a:t>доменами</a:t>
          </a:r>
        </a:p>
      </dgm:t>
    </dgm:pt>
    <dgm:pt modelId="{CF6F4334-FB20-4FDF-A057-6FB26EFC62B2}" type="parTrans" cxnId="{733C7D54-A24A-4A88-8B4C-8B8B7A641B05}">
      <dgm:prSet/>
      <dgm:spPr/>
      <dgm:t>
        <a:bodyPr/>
        <a:lstStyle/>
        <a:p>
          <a:endParaRPr lang="en-US"/>
        </a:p>
      </dgm:t>
    </dgm:pt>
    <dgm:pt modelId="{0F9CFE4C-16D5-49E7-BC69-07748BDFDC37}" type="sibTrans" cxnId="{733C7D54-A24A-4A88-8B4C-8B8B7A641B0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8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F465B17-BF71-4D49-86B3-EAFF1C6FFD98}" type="pres">
      <dgm:prSet presAssocID="{DD379706-8798-4638-8255-189A69825522}" presName="spacer" presStyleCnt="0"/>
      <dgm:spPr/>
    </dgm:pt>
    <dgm:pt modelId="{532ABD8E-4AFB-4977-88B0-F01636CB9362}" type="pres">
      <dgm:prSet presAssocID="{E0513B2A-B2DA-4B83-8D1E-F3F0837292F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15D499D-2F98-404F-B2DB-290338CC19D6}" type="pres">
      <dgm:prSet presAssocID="{FC585A79-77A8-4C6B-9EBB-3BBC17075A17}" presName="spacer" presStyleCnt="0"/>
      <dgm:spPr/>
    </dgm:pt>
    <dgm:pt modelId="{5329ED99-6FB0-4E26-9C4E-A1D8DB80650B}" type="pres">
      <dgm:prSet presAssocID="{3E76528F-EBA0-435D-9C7B-72EC80C8A12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EF23AD3-B273-4DC9-BEFA-FCAC66A878FE}" type="pres">
      <dgm:prSet presAssocID="{8278156C-CB17-43AD-9312-B09C81F4B671}" presName="spacer" presStyleCnt="0"/>
      <dgm:spPr/>
    </dgm:pt>
    <dgm:pt modelId="{77E10718-4786-4FC2-BAB7-55D71FD47831}" type="pres">
      <dgm:prSet presAssocID="{5ACF6870-3D4C-4321-AF31-FB7327F2B15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733C7D54-A24A-4A88-8B4C-8B8B7A641B05}" srcId="{1ACBCBBD-E06F-4040-BF8A-5D7E8938569A}" destId="{5ACF6870-3D4C-4321-AF31-FB7327F2B15C}" srcOrd="7" destOrd="0" parTransId="{CF6F4334-FB20-4FDF-A057-6FB26EFC62B2}" sibTransId="{0F9CFE4C-16D5-49E7-BC69-07748BDFDC37}"/>
    <dgm:cxn modelId="{0A3AFF76-051E-4D3E-A3AA-81672C1383FC}" srcId="{1ACBCBBD-E06F-4040-BF8A-5D7E8938569A}" destId="{E0513B2A-B2DA-4B83-8D1E-F3F0837292F6}" srcOrd="5" destOrd="0" parTransId="{EEB720F9-6011-4251-B5D6-5E2933B44A63}" sibTransId="{FC585A79-77A8-4C6B-9EBB-3BBC17075A17}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2E387F79-1A6E-4325-8064-EEE76CB7B5FE}" type="presOf" srcId="{3E76528F-EBA0-435D-9C7B-72EC80C8A127}" destId="{5329ED99-6FB0-4E26-9C4E-A1D8DB80650B}" srcOrd="0" destOrd="0" presId="urn:microsoft.com/office/officeart/2005/8/layout/vList2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E7169AB7-AEC2-4AFD-8DD6-FFBA3B598262}" type="presOf" srcId="{5ACF6870-3D4C-4321-AF31-FB7327F2B15C}" destId="{77E10718-4786-4FC2-BAB7-55D71FD47831}" srcOrd="0" destOrd="0" presId="urn:microsoft.com/office/officeart/2005/8/layout/vList2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02AC0DE3-6448-405C-B4D7-E136E3D99372}" type="presOf" srcId="{E0513B2A-B2DA-4B83-8D1E-F3F0837292F6}" destId="{532ABD8E-4AFB-4977-88B0-F01636CB9362}" srcOrd="0" destOrd="0" presId="urn:microsoft.com/office/officeart/2005/8/layout/vList2"/>
    <dgm:cxn modelId="{F95C77E8-E0DD-48BB-9619-30C923FB28D4}" srcId="{1ACBCBBD-E06F-4040-BF8A-5D7E8938569A}" destId="{3E76528F-EBA0-435D-9C7B-72EC80C8A127}" srcOrd="6" destOrd="0" parTransId="{03FBAC45-D644-404D-B748-DCF6D313FD35}" sibTransId="{8278156C-CB17-43AD-9312-B09C81F4B671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  <dgm:cxn modelId="{BB091186-7BDD-4BF2-855E-56643FF95E36}" type="presParOf" srcId="{44AE0CFF-C2EB-4E87-92E0-1C695B1CF850}" destId="{2F465B17-BF71-4D49-86B3-EAFF1C6FFD98}" srcOrd="9" destOrd="0" presId="urn:microsoft.com/office/officeart/2005/8/layout/vList2"/>
    <dgm:cxn modelId="{16A33E42-0FE6-4A5A-8982-950EFA6A7C22}" type="presParOf" srcId="{44AE0CFF-C2EB-4E87-92E0-1C695B1CF850}" destId="{532ABD8E-4AFB-4977-88B0-F01636CB9362}" srcOrd="10" destOrd="0" presId="urn:microsoft.com/office/officeart/2005/8/layout/vList2"/>
    <dgm:cxn modelId="{185E3173-49FA-49BD-A8CC-225630397F47}" type="presParOf" srcId="{44AE0CFF-C2EB-4E87-92E0-1C695B1CF850}" destId="{615D499D-2F98-404F-B2DB-290338CC19D6}" srcOrd="11" destOrd="0" presId="urn:microsoft.com/office/officeart/2005/8/layout/vList2"/>
    <dgm:cxn modelId="{A5614E49-487E-458C-997E-23020A091288}" type="presParOf" srcId="{44AE0CFF-C2EB-4E87-92E0-1C695B1CF850}" destId="{5329ED99-6FB0-4E26-9C4E-A1D8DB80650B}" srcOrd="12" destOrd="0" presId="urn:microsoft.com/office/officeart/2005/8/layout/vList2"/>
    <dgm:cxn modelId="{62F93D04-EE05-43C7-B2B1-5A02FB425BB5}" type="presParOf" srcId="{44AE0CFF-C2EB-4E87-92E0-1C695B1CF850}" destId="{8EF23AD3-B273-4DC9-BEFA-FCAC66A878FE}" srcOrd="13" destOrd="0" presId="urn:microsoft.com/office/officeart/2005/8/layout/vList2"/>
    <dgm:cxn modelId="{B83325A7-756B-410B-94B5-FFC26374AC46}" type="presParOf" srcId="{44AE0CFF-C2EB-4E87-92E0-1C695B1CF850}" destId="{77E10718-4786-4FC2-BAB7-55D71FD4783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/>
            <a:t>Number – </a:t>
          </a:r>
          <a:r>
            <a:rPr lang="ru-RU" dirty="0"/>
            <a:t>включает </a:t>
          </a:r>
          <a:r>
            <a:rPr lang="en-US" dirty="0"/>
            <a:t>int </a:t>
          </a:r>
          <a:r>
            <a:rPr lang="ru-RU" dirty="0"/>
            <a:t>и </a:t>
          </a:r>
          <a:r>
            <a:rPr lang="en-US" dirty="0"/>
            <a:t>float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/>
            <a:t>String – </a:t>
          </a:r>
          <a:r>
            <a:rPr lang="ru-RU" dirty="0"/>
            <a:t>для строковых литералов используются как двойные(</a:t>
          </a:r>
          <a:r>
            <a:rPr lang="en-US" dirty="0"/>
            <a:t>“</a:t>
          </a:r>
          <a:r>
            <a:rPr lang="ru-RU" dirty="0"/>
            <a:t>), так и обычные</a:t>
          </a:r>
          <a:r>
            <a:rPr lang="en-US" dirty="0"/>
            <a:t>(‘)</a:t>
          </a:r>
          <a:r>
            <a:rPr lang="ru-RU" dirty="0"/>
            <a:t> ковычки</a:t>
          </a:r>
          <a:endParaRPr lang="en-US" dirty="0"/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/>
            <a:t>Boolean – true/false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/>
            <a:t>null – </a:t>
          </a:r>
          <a:r>
            <a:rPr lang="ru-RU" b="0" dirty="0"/>
            <a:t>специальное значение, представляющее «ничего»</a:t>
          </a:r>
          <a:endParaRPr lang="en-US" b="0" dirty="0"/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/>
            <a:t>undefined – </a:t>
          </a:r>
          <a:r>
            <a:rPr lang="ru-RU" b="0" dirty="0"/>
            <a:t>специальное значение</a:t>
          </a:r>
          <a:endParaRPr lang="en-US" b="0" dirty="0"/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E0513B2A-B2DA-4B83-8D1E-F3F0837292F6}">
      <dgm:prSet/>
      <dgm:spPr/>
      <dgm:t>
        <a:bodyPr/>
        <a:lstStyle/>
        <a:p>
          <a:r>
            <a:rPr lang="en-US" b="0" strike="noStrike" dirty="0"/>
            <a:t>Object – </a:t>
          </a:r>
          <a:r>
            <a:rPr lang="ru-RU" b="0" strike="noStrike" dirty="0"/>
            <a:t>сложный тип для хранения динамических объектов</a:t>
          </a:r>
          <a:endParaRPr lang="en-US" b="0" strike="noStrike" dirty="0"/>
        </a:p>
      </dgm:t>
    </dgm:pt>
    <dgm:pt modelId="{EEB720F9-6011-4251-B5D6-5E2933B44A63}" type="parTrans" cxnId="{0A3AFF76-051E-4D3E-A3AA-81672C1383FC}">
      <dgm:prSet/>
      <dgm:spPr/>
      <dgm:t>
        <a:bodyPr/>
        <a:lstStyle/>
        <a:p>
          <a:endParaRPr lang="en-US"/>
        </a:p>
      </dgm:t>
    </dgm:pt>
    <dgm:pt modelId="{FC585A79-77A8-4C6B-9EBB-3BBC17075A17}" type="sibTrans" cxnId="{0A3AFF76-051E-4D3E-A3AA-81672C1383FC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6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F465B17-BF71-4D49-86B3-EAFF1C6FFD98}" type="pres">
      <dgm:prSet presAssocID="{DD379706-8798-4638-8255-189A69825522}" presName="spacer" presStyleCnt="0"/>
      <dgm:spPr/>
    </dgm:pt>
    <dgm:pt modelId="{532ABD8E-4AFB-4977-88B0-F01636CB9362}" type="pres">
      <dgm:prSet presAssocID="{E0513B2A-B2DA-4B83-8D1E-F3F0837292F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A3AFF76-051E-4D3E-A3AA-81672C1383FC}" srcId="{1ACBCBBD-E06F-4040-BF8A-5D7E8938569A}" destId="{E0513B2A-B2DA-4B83-8D1E-F3F0837292F6}" srcOrd="5" destOrd="0" parTransId="{EEB720F9-6011-4251-B5D6-5E2933B44A63}" sibTransId="{FC585A79-77A8-4C6B-9EBB-3BBC17075A17}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02AC0DE3-6448-405C-B4D7-E136E3D99372}" type="presOf" srcId="{E0513B2A-B2DA-4B83-8D1E-F3F0837292F6}" destId="{532ABD8E-4AFB-4977-88B0-F01636CB9362}" srcOrd="0" destOrd="0" presId="urn:microsoft.com/office/officeart/2005/8/layout/vList2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  <dgm:cxn modelId="{BB091186-7BDD-4BF2-855E-56643FF95E36}" type="presParOf" srcId="{44AE0CFF-C2EB-4E87-92E0-1C695B1CF850}" destId="{2F465B17-BF71-4D49-86B3-EAFF1C6FFD98}" srcOrd="9" destOrd="0" presId="urn:microsoft.com/office/officeart/2005/8/layout/vList2"/>
    <dgm:cxn modelId="{16A33E42-0FE6-4A5A-8982-950EFA6A7C22}" type="presParOf" srcId="{44AE0CFF-C2EB-4E87-92E0-1C695B1CF850}" destId="{532ABD8E-4AFB-4977-88B0-F01636CB936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en-US" sz="2400" dirty="0" err="1"/>
            <a:t>document.getElementById</a:t>
          </a:r>
          <a:r>
            <a:rPr lang="en-US" sz="2400" dirty="0"/>
            <a:t>(id)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en-US" sz="2400" dirty="0" err="1"/>
            <a:t>document.getElementsByTagName</a:t>
          </a:r>
          <a:r>
            <a:rPr lang="en-US" sz="2400" dirty="0"/>
            <a:t>(name)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dirty="0" err="1"/>
            <a:t>document.getElementsByClassName</a:t>
          </a:r>
          <a:r>
            <a:rPr lang="en-US" dirty="0"/>
            <a:t>(name)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CCE7BF88-510A-44EA-A70C-E8E209CFD4EE}">
      <dgm:prSet/>
      <dgm:spPr/>
      <dgm:t>
        <a:bodyPr/>
        <a:lstStyle/>
        <a:p>
          <a:r>
            <a:rPr lang="en-US" dirty="0" err="1"/>
            <a:t>document.body</a:t>
          </a:r>
          <a:endParaRPr lang="en-US" dirty="0"/>
        </a:p>
      </dgm:t>
    </dgm:pt>
    <dgm:pt modelId="{4B58C00D-6E01-4DB6-AA2A-4C8561EFEAFE}" type="parTrans" cxnId="{28D8BDD6-1365-4D31-B95B-53C7A93FE6F5}">
      <dgm:prSet/>
      <dgm:spPr/>
      <dgm:t>
        <a:bodyPr/>
        <a:lstStyle/>
        <a:p>
          <a:endParaRPr lang="en-US"/>
        </a:p>
      </dgm:t>
    </dgm:pt>
    <dgm:pt modelId="{9D8DB911-729C-4426-AB43-8006AC7F9449}" type="sibTrans" cxnId="{28D8BDD6-1365-4D31-B95B-53C7A93FE6F5}">
      <dgm:prSet/>
      <dgm:spPr/>
      <dgm:t>
        <a:bodyPr/>
        <a:lstStyle/>
        <a:p>
          <a:endParaRPr lang="en-US"/>
        </a:p>
      </dgm:t>
    </dgm:pt>
    <dgm:pt modelId="{9B340144-11F5-4224-B368-57209D0BEC3E}">
      <dgm:prSet/>
      <dgm:spPr/>
      <dgm:t>
        <a:bodyPr/>
        <a:lstStyle/>
        <a:p>
          <a:r>
            <a:rPr lang="en-US" dirty="0" err="1"/>
            <a:t>document.head</a:t>
          </a:r>
          <a:endParaRPr lang="en-US" dirty="0"/>
        </a:p>
      </dgm:t>
    </dgm:pt>
    <dgm:pt modelId="{3692722B-A1C9-4081-AE2E-5E07BD7403AD}" type="parTrans" cxnId="{D5937206-A8C7-4DAD-85C9-2B76BAE1DCCD}">
      <dgm:prSet/>
      <dgm:spPr/>
      <dgm:t>
        <a:bodyPr/>
        <a:lstStyle/>
        <a:p>
          <a:endParaRPr lang="en-US"/>
        </a:p>
      </dgm:t>
    </dgm:pt>
    <dgm:pt modelId="{4757F440-D5C2-4BE5-BC92-1D1A1FDF6A2C}" type="sibTrans" cxnId="{D5937206-A8C7-4DAD-85C9-2B76BAE1DCCD}">
      <dgm:prSet/>
      <dgm:spPr/>
      <dgm:t>
        <a:bodyPr/>
        <a:lstStyle/>
        <a:p>
          <a:endParaRPr lang="en-US"/>
        </a:p>
      </dgm:t>
    </dgm:pt>
    <dgm:pt modelId="{D9075935-4103-4DA6-93CF-9BD75E1B3476}">
      <dgm:prSet/>
      <dgm:spPr/>
      <dgm:t>
        <a:bodyPr/>
        <a:lstStyle/>
        <a:p>
          <a:r>
            <a:rPr lang="en-US" dirty="0" err="1"/>
            <a:t>document.links</a:t>
          </a:r>
          <a:endParaRPr lang="en-US" dirty="0"/>
        </a:p>
      </dgm:t>
    </dgm:pt>
    <dgm:pt modelId="{77701D9F-7D29-4659-A228-2D88ECB8F207}" type="parTrans" cxnId="{317EF4E2-6F4A-47A5-B975-051C218CC31B}">
      <dgm:prSet/>
      <dgm:spPr/>
      <dgm:t>
        <a:bodyPr/>
        <a:lstStyle/>
        <a:p>
          <a:endParaRPr lang="en-US"/>
        </a:p>
      </dgm:t>
    </dgm:pt>
    <dgm:pt modelId="{E6B9AD3C-54F1-4145-A6DB-06E979F2B007}" type="sibTrans" cxnId="{317EF4E2-6F4A-47A5-B975-051C218CC31B}">
      <dgm:prSet/>
      <dgm:spPr/>
      <dgm:t>
        <a:bodyPr/>
        <a:lstStyle/>
        <a:p>
          <a:endParaRPr lang="en-US"/>
        </a:p>
      </dgm:t>
    </dgm:pt>
    <dgm:pt modelId="{E788BEFD-4CDC-4C85-A880-50708259875F}">
      <dgm:prSet/>
      <dgm:spPr/>
      <dgm:t>
        <a:bodyPr/>
        <a:lstStyle/>
        <a:p>
          <a:r>
            <a:rPr lang="en-US" dirty="0" err="1"/>
            <a:t>document.title</a:t>
          </a:r>
          <a:endParaRPr lang="en-US" dirty="0"/>
        </a:p>
      </dgm:t>
    </dgm:pt>
    <dgm:pt modelId="{CFBB4EAA-01A5-444A-9091-52E8B192FE21}" type="parTrans" cxnId="{095E5F74-686E-4B3C-8ABF-FADF00015852}">
      <dgm:prSet/>
      <dgm:spPr/>
      <dgm:t>
        <a:bodyPr/>
        <a:lstStyle/>
        <a:p>
          <a:endParaRPr lang="en-US"/>
        </a:p>
      </dgm:t>
    </dgm:pt>
    <dgm:pt modelId="{CB54D347-F3BC-4820-B15E-2466BE75BEC7}" type="sibTrans" cxnId="{095E5F74-686E-4B3C-8ABF-FADF00015852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7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7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7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7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7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7"/>
      <dgm:spPr/>
    </dgm:pt>
    <dgm:pt modelId="{6ABE4D9E-6071-454B-A3CD-BC326D00E4BC}" type="pres">
      <dgm:prSet presAssocID="{FF38A33C-59AD-488E-A7E1-FE1B5EA7989E}" presName="vert1" presStyleCnt="0"/>
      <dgm:spPr/>
    </dgm:pt>
    <dgm:pt modelId="{F750797F-688A-4A94-B552-DC245D157E1D}" type="pres">
      <dgm:prSet presAssocID="{CCE7BF88-510A-44EA-A70C-E8E209CFD4EE}" presName="thickLine" presStyleLbl="alignNode1" presStyleIdx="3" presStyleCnt="7"/>
      <dgm:spPr/>
    </dgm:pt>
    <dgm:pt modelId="{FC90BFA6-8CAA-44A9-8C6C-65FBC1C64986}" type="pres">
      <dgm:prSet presAssocID="{CCE7BF88-510A-44EA-A70C-E8E209CFD4EE}" presName="horz1" presStyleCnt="0"/>
      <dgm:spPr/>
    </dgm:pt>
    <dgm:pt modelId="{1559F498-E7E8-4CB5-BD36-27A2581F9F24}" type="pres">
      <dgm:prSet presAssocID="{CCE7BF88-510A-44EA-A70C-E8E209CFD4EE}" presName="tx1" presStyleLbl="revTx" presStyleIdx="3" presStyleCnt="7"/>
      <dgm:spPr/>
    </dgm:pt>
    <dgm:pt modelId="{033D58D7-C992-48F2-B4BD-078B3CCDB23C}" type="pres">
      <dgm:prSet presAssocID="{CCE7BF88-510A-44EA-A70C-E8E209CFD4EE}" presName="vert1" presStyleCnt="0"/>
      <dgm:spPr/>
    </dgm:pt>
    <dgm:pt modelId="{FA0ABB70-435D-4EF3-8937-F29074CCCDA3}" type="pres">
      <dgm:prSet presAssocID="{9B340144-11F5-4224-B368-57209D0BEC3E}" presName="thickLine" presStyleLbl="alignNode1" presStyleIdx="4" presStyleCnt="7"/>
      <dgm:spPr/>
    </dgm:pt>
    <dgm:pt modelId="{01C23E7C-35B8-4C19-81BD-CDC04A3945F0}" type="pres">
      <dgm:prSet presAssocID="{9B340144-11F5-4224-B368-57209D0BEC3E}" presName="horz1" presStyleCnt="0"/>
      <dgm:spPr/>
    </dgm:pt>
    <dgm:pt modelId="{6691A37B-CF9E-4FED-8852-691AED6CF9C8}" type="pres">
      <dgm:prSet presAssocID="{9B340144-11F5-4224-B368-57209D0BEC3E}" presName="tx1" presStyleLbl="revTx" presStyleIdx="4" presStyleCnt="7"/>
      <dgm:spPr/>
    </dgm:pt>
    <dgm:pt modelId="{9ADCCD76-C0DB-4B0F-8B25-139FA748E926}" type="pres">
      <dgm:prSet presAssocID="{9B340144-11F5-4224-B368-57209D0BEC3E}" presName="vert1" presStyleCnt="0"/>
      <dgm:spPr/>
    </dgm:pt>
    <dgm:pt modelId="{A666439E-EF8D-4212-84FF-5F4FEB94555A}" type="pres">
      <dgm:prSet presAssocID="{D9075935-4103-4DA6-93CF-9BD75E1B3476}" presName="thickLine" presStyleLbl="alignNode1" presStyleIdx="5" presStyleCnt="7"/>
      <dgm:spPr/>
    </dgm:pt>
    <dgm:pt modelId="{2130FE6C-DBC3-4EF0-96D2-14DE98B69609}" type="pres">
      <dgm:prSet presAssocID="{D9075935-4103-4DA6-93CF-9BD75E1B3476}" presName="horz1" presStyleCnt="0"/>
      <dgm:spPr/>
    </dgm:pt>
    <dgm:pt modelId="{EA2D2D44-3751-418B-B11A-51687E4CD27C}" type="pres">
      <dgm:prSet presAssocID="{D9075935-4103-4DA6-93CF-9BD75E1B3476}" presName="tx1" presStyleLbl="revTx" presStyleIdx="5" presStyleCnt="7"/>
      <dgm:spPr/>
    </dgm:pt>
    <dgm:pt modelId="{AA7D7604-4A37-461B-8652-DAFD4616786B}" type="pres">
      <dgm:prSet presAssocID="{D9075935-4103-4DA6-93CF-9BD75E1B3476}" presName="vert1" presStyleCnt="0"/>
      <dgm:spPr/>
    </dgm:pt>
    <dgm:pt modelId="{3086CD56-B8F0-4908-B057-FA21F2A723AC}" type="pres">
      <dgm:prSet presAssocID="{E788BEFD-4CDC-4C85-A880-50708259875F}" presName="thickLine" presStyleLbl="alignNode1" presStyleIdx="6" presStyleCnt="7"/>
      <dgm:spPr/>
    </dgm:pt>
    <dgm:pt modelId="{472E57E3-34E9-4EB6-9FFC-B763795E198F}" type="pres">
      <dgm:prSet presAssocID="{E788BEFD-4CDC-4C85-A880-50708259875F}" presName="horz1" presStyleCnt="0"/>
      <dgm:spPr/>
    </dgm:pt>
    <dgm:pt modelId="{376C55AD-D391-481D-BBAF-D30076D52219}" type="pres">
      <dgm:prSet presAssocID="{E788BEFD-4CDC-4C85-A880-50708259875F}" presName="tx1" presStyleLbl="revTx" presStyleIdx="6" presStyleCnt="7"/>
      <dgm:spPr/>
    </dgm:pt>
    <dgm:pt modelId="{FC1E0F35-15DD-4915-8887-559AD1F4F368}" type="pres">
      <dgm:prSet presAssocID="{E788BEFD-4CDC-4C85-A880-50708259875F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D5937206-A8C7-4DAD-85C9-2B76BAE1DCCD}" srcId="{1ACBCBBD-E06F-4040-BF8A-5D7E8938569A}" destId="{9B340144-11F5-4224-B368-57209D0BEC3E}" srcOrd="4" destOrd="0" parTransId="{3692722B-A1C9-4081-AE2E-5E07BD7403AD}" sibTransId="{4757F440-D5C2-4BE5-BC92-1D1A1FDF6A2C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E73B2267-5C61-49E6-8E1A-B89CEE54F49D}" type="presOf" srcId="{E788BEFD-4CDC-4C85-A880-50708259875F}" destId="{376C55AD-D391-481D-BBAF-D30076D52219}" srcOrd="0" destOrd="0" presId="urn:microsoft.com/office/officeart/2008/layout/LinedList"/>
    <dgm:cxn modelId="{1E5E974E-9C37-4546-A4E5-81C5C3E6CF44}" type="presOf" srcId="{CCE7BF88-510A-44EA-A70C-E8E209CFD4EE}" destId="{1559F498-E7E8-4CB5-BD36-27A2581F9F24}" srcOrd="0" destOrd="0" presId="urn:microsoft.com/office/officeart/2008/layout/LinedList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095E5F74-686E-4B3C-8ABF-FADF00015852}" srcId="{1ACBCBBD-E06F-4040-BF8A-5D7E8938569A}" destId="{E788BEFD-4CDC-4C85-A880-50708259875F}" srcOrd="6" destOrd="0" parTransId="{CFBB4EAA-01A5-444A-9091-52E8B192FE21}" sibTransId="{CB54D347-F3BC-4820-B15E-2466BE75BEC7}"/>
    <dgm:cxn modelId="{F57EAD92-339C-4EE6-BCD7-16D6E70345B1}" type="presOf" srcId="{D9075935-4103-4DA6-93CF-9BD75E1B3476}" destId="{EA2D2D44-3751-418B-B11A-51687E4CD27C}" srcOrd="0" destOrd="0" presId="urn:microsoft.com/office/officeart/2008/layout/LinedList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FABC70A1-F695-41D4-B4E9-3454FEA4E9B7}" type="presOf" srcId="{9B340144-11F5-4224-B368-57209D0BEC3E}" destId="{6691A37B-CF9E-4FED-8852-691AED6CF9C8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28D8BDD6-1365-4D31-B95B-53C7A93FE6F5}" srcId="{1ACBCBBD-E06F-4040-BF8A-5D7E8938569A}" destId="{CCE7BF88-510A-44EA-A70C-E8E209CFD4EE}" srcOrd="3" destOrd="0" parTransId="{4B58C00D-6E01-4DB6-AA2A-4C8561EFEAFE}" sibTransId="{9D8DB911-729C-4426-AB43-8006AC7F9449}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317EF4E2-6F4A-47A5-B975-051C218CC31B}" srcId="{1ACBCBBD-E06F-4040-BF8A-5D7E8938569A}" destId="{D9075935-4103-4DA6-93CF-9BD75E1B3476}" srcOrd="5" destOrd="0" parTransId="{77701D9F-7D29-4659-A228-2D88ECB8F207}" sibTransId="{E6B9AD3C-54F1-4145-A6DB-06E979F2B007}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  <dgm:cxn modelId="{BB7C7576-F79A-4969-B913-7644EFDF5550}" type="presParOf" srcId="{61CD5036-CA04-4B7C-B7F2-C2AECCFEA211}" destId="{F750797F-688A-4A94-B552-DC245D157E1D}" srcOrd="6" destOrd="0" presId="urn:microsoft.com/office/officeart/2008/layout/LinedList"/>
    <dgm:cxn modelId="{B8896F3B-B6C0-46A7-9C33-4234B8AA2DC5}" type="presParOf" srcId="{61CD5036-CA04-4B7C-B7F2-C2AECCFEA211}" destId="{FC90BFA6-8CAA-44A9-8C6C-65FBC1C64986}" srcOrd="7" destOrd="0" presId="urn:microsoft.com/office/officeart/2008/layout/LinedList"/>
    <dgm:cxn modelId="{51875291-91CC-4327-9CE8-7FA2AFA59C40}" type="presParOf" srcId="{FC90BFA6-8CAA-44A9-8C6C-65FBC1C64986}" destId="{1559F498-E7E8-4CB5-BD36-27A2581F9F24}" srcOrd="0" destOrd="0" presId="urn:microsoft.com/office/officeart/2008/layout/LinedList"/>
    <dgm:cxn modelId="{96A411AA-6E92-4B4A-8FD0-0417155B62D7}" type="presParOf" srcId="{FC90BFA6-8CAA-44A9-8C6C-65FBC1C64986}" destId="{033D58D7-C992-48F2-B4BD-078B3CCDB23C}" srcOrd="1" destOrd="0" presId="urn:microsoft.com/office/officeart/2008/layout/LinedList"/>
    <dgm:cxn modelId="{749A0576-3045-462A-A9B1-EC2F1010989E}" type="presParOf" srcId="{61CD5036-CA04-4B7C-B7F2-C2AECCFEA211}" destId="{FA0ABB70-435D-4EF3-8937-F29074CCCDA3}" srcOrd="8" destOrd="0" presId="urn:microsoft.com/office/officeart/2008/layout/LinedList"/>
    <dgm:cxn modelId="{273632B7-B594-4106-A4E8-C16FB54241AE}" type="presParOf" srcId="{61CD5036-CA04-4B7C-B7F2-C2AECCFEA211}" destId="{01C23E7C-35B8-4C19-81BD-CDC04A3945F0}" srcOrd="9" destOrd="0" presId="urn:microsoft.com/office/officeart/2008/layout/LinedList"/>
    <dgm:cxn modelId="{166EEF0A-165D-49E9-B1DF-5AEACC0F3358}" type="presParOf" srcId="{01C23E7C-35B8-4C19-81BD-CDC04A3945F0}" destId="{6691A37B-CF9E-4FED-8852-691AED6CF9C8}" srcOrd="0" destOrd="0" presId="urn:microsoft.com/office/officeart/2008/layout/LinedList"/>
    <dgm:cxn modelId="{622832EC-9E60-461E-97E1-2EB9D44B1D01}" type="presParOf" srcId="{01C23E7C-35B8-4C19-81BD-CDC04A3945F0}" destId="{9ADCCD76-C0DB-4B0F-8B25-139FA748E926}" srcOrd="1" destOrd="0" presId="urn:microsoft.com/office/officeart/2008/layout/LinedList"/>
    <dgm:cxn modelId="{D8119EB6-7C51-4976-AF7C-DDF099E37CC7}" type="presParOf" srcId="{61CD5036-CA04-4B7C-B7F2-C2AECCFEA211}" destId="{A666439E-EF8D-4212-84FF-5F4FEB94555A}" srcOrd="10" destOrd="0" presId="urn:microsoft.com/office/officeart/2008/layout/LinedList"/>
    <dgm:cxn modelId="{B1802A47-881D-44E2-8549-70E5EE796DA0}" type="presParOf" srcId="{61CD5036-CA04-4B7C-B7F2-C2AECCFEA211}" destId="{2130FE6C-DBC3-4EF0-96D2-14DE98B69609}" srcOrd="11" destOrd="0" presId="urn:microsoft.com/office/officeart/2008/layout/LinedList"/>
    <dgm:cxn modelId="{D9E51B30-2C54-4018-B1C1-4ED5E8015B64}" type="presParOf" srcId="{2130FE6C-DBC3-4EF0-96D2-14DE98B69609}" destId="{EA2D2D44-3751-418B-B11A-51687E4CD27C}" srcOrd="0" destOrd="0" presId="urn:microsoft.com/office/officeart/2008/layout/LinedList"/>
    <dgm:cxn modelId="{8B9352AF-6CD8-446C-A611-C6CE20FBC031}" type="presParOf" srcId="{2130FE6C-DBC3-4EF0-96D2-14DE98B69609}" destId="{AA7D7604-4A37-461B-8652-DAFD4616786B}" srcOrd="1" destOrd="0" presId="urn:microsoft.com/office/officeart/2008/layout/LinedList"/>
    <dgm:cxn modelId="{79C24A98-ECD2-4EAD-9028-16FC302E135D}" type="presParOf" srcId="{61CD5036-CA04-4B7C-B7F2-C2AECCFEA211}" destId="{3086CD56-B8F0-4908-B057-FA21F2A723AC}" srcOrd="12" destOrd="0" presId="urn:microsoft.com/office/officeart/2008/layout/LinedList"/>
    <dgm:cxn modelId="{2EFF31A0-3EB1-47C6-A872-1DD590B00CDF}" type="presParOf" srcId="{61CD5036-CA04-4B7C-B7F2-C2AECCFEA211}" destId="{472E57E3-34E9-4EB6-9FFC-B763795E198F}" srcOrd="13" destOrd="0" presId="urn:microsoft.com/office/officeart/2008/layout/LinedList"/>
    <dgm:cxn modelId="{D2B3ED20-1DE0-49F4-BF3F-721BC629E64B}" type="presParOf" srcId="{472E57E3-34E9-4EB6-9FFC-B763795E198F}" destId="{376C55AD-D391-481D-BBAF-D30076D52219}" srcOrd="0" destOrd="0" presId="urn:microsoft.com/office/officeart/2008/layout/LinedList"/>
    <dgm:cxn modelId="{5B72C629-0B6D-489F-9CE9-5956DD47A43E}" type="presParOf" srcId="{472E57E3-34E9-4EB6-9FFC-B763795E198F}" destId="{FC1E0F35-15DD-4915-8887-559AD1F4F3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 err="1"/>
            <a:t>element.innerHTML</a:t>
          </a:r>
          <a:r>
            <a:rPr lang="en-US" dirty="0"/>
            <a:t> =  “new html content”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/>
            <a:t>element.attribute</a:t>
          </a:r>
          <a:r>
            <a:rPr lang="en-US" dirty="0"/>
            <a:t> = “new value”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i="0" dirty="0" err="1"/>
            <a:t>element.style.property</a:t>
          </a:r>
          <a:r>
            <a:rPr lang="en-US" i="0" dirty="0"/>
            <a:t> = “new style”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579AD23A-0452-47F0-B73B-BB178F3BC94F}">
      <dgm:prSet/>
      <dgm:spPr/>
      <dgm:t>
        <a:bodyPr/>
        <a:lstStyle/>
        <a:p>
          <a:r>
            <a:rPr lang="en-US" dirty="0" err="1"/>
            <a:t>element.setAttribute</a:t>
          </a:r>
          <a:r>
            <a:rPr lang="en-US" dirty="0"/>
            <a:t>(attribute, value)</a:t>
          </a:r>
        </a:p>
      </dgm:t>
    </dgm:pt>
    <dgm:pt modelId="{3E9DB552-659B-4563-9E79-CC45CDB69924}" type="parTrans" cxnId="{093C3972-479A-4757-9740-98EBB0D29872}">
      <dgm:prSet/>
      <dgm:spPr/>
      <dgm:t>
        <a:bodyPr/>
        <a:lstStyle/>
        <a:p>
          <a:endParaRPr lang="en-US"/>
        </a:p>
      </dgm:t>
    </dgm:pt>
    <dgm:pt modelId="{8485ECC5-76F3-4CE7-BEC6-6EFF4B2E20D4}" type="sibTrans" cxnId="{093C3972-479A-4757-9740-98EBB0D29872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4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4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4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4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4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4"/>
      <dgm:spPr/>
    </dgm:pt>
    <dgm:pt modelId="{6ABE4D9E-6071-454B-A3CD-BC326D00E4BC}" type="pres">
      <dgm:prSet presAssocID="{FF38A33C-59AD-488E-A7E1-FE1B5EA7989E}" presName="vert1" presStyleCnt="0"/>
      <dgm:spPr/>
    </dgm:pt>
    <dgm:pt modelId="{ECDC0E12-C8AB-402F-B58B-585B78951B63}" type="pres">
      <dgm:prSet presAssocID="{579AD23A-0452-47F0-B73B-BB178F3BC94F}" presName="thickLine" presStyleLbl="alignNode1" presStyleIdx="3" presStyleCnt="4"/>
      <dgm:spPr/>
    </dgm:pt>
    <dgm:pt modelId="{C4F2DE48-A509-4C8B-90C1-2DEA8BA0F7B4}" type="pres">
      <dgm:prSet presAssocID="{579AD23A-0452-47F0-B73B-BB178F3BC94F}" presName="horz1" presStyleCnt="0"/>
      <dgm:spPr/>
    </dgm:pt>
    <dgm:pt modelId="{B12C653C-0501-4244-B9EE-7A84FAE2B9CA}" type="pres">
      <dgm:prSet presAssocID="{579AD23A-0452-47F0-B73B-BB178F3BC94F}" presName="tx1" presStyleLbl="revTx" presStyleIdx="3" presStyleCnt="4"/>
      <dgm:spPr/>
    </dgm:pt>
    <dgm:pt modelId="{9F43CB2A-EC3D-4180-86A2-CA20740E1AB6}" type="pres">
      <dgm:prSet presAssocID="{579AD23A-0452-47F0-B73B-BB178F3BC94F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093C3972-479A-4757-9740-98EBB0D29872}" srcId="{1ACBCBBD-E06F-4040-BF8A-5D7E8938569A}" destId="{579AD23A-0452-47F0-B73B-BB178F3BC94F}" srcOrd="3" destOrd="0" parTransId="{3E9DB552-659B-4563-9E79-CC45CDB69924}" sibTransId="{8485ECC5-76F3-4CE7-BEC6-6EFF4B2E20D4}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E22644B4-53F0-4F45-9ED0-16152EA739A2}" type="presOf" srcId="{579AD23A-0452-47F0-B73B-BB178F3BC94F}" destId="{B12C653C-0501-4244-B9EE-7A84FAE2B9CA}" srcOrd="0" destOrd="0" presId="urn:microsoft.com/office/officeart/2008/layout/LinedList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  <dgm:cxn modelId="{A02EEE3A-EB17-4FBD-849C-F39D71B9CA01}" type="presParOf" srcId="{61CD5036-CA04-4B7C-B7F2-C2AECCFEA211}" destId="{ECDC0E12-C8AB-402F-B58B-585B78951B63}" srcOrd="6" destOrd="0" presId="urn:microsoft.com/office/officeart/2008/layout/LinedList"/>
    <dgm:cxn modelId="{31FAA659-B0A6-4928-AA8D-9C6D2401C268}" type="presParOf" srcId="{61CD5036-CA04-4B7C-B7F2-C2AECCFEA211}" destId="{C4F2DE48-A509-4C8B-90C1-2DEA8BA0F7B4}" srcOrd="7" destOrd="0" presId="urn:microsoft.com/office/officeart/2008/layout/LinedList"/>
    <dgm:cxn modelId="{5C0C0280-3026-48DE-94FF-654AB49A4FF1}" type="presParOf" srcId="{C4F2DE48-A509-4C8B-90C1-2DEA8BA0F7B4}" destId="{B12C653C-0501-4244-B9EE-7A84FAE2B9CA}" srcOrd="0" destOrd="0" presId="urn:microsoft.com/office/officeart/2008/layout/LinedList"/>
    <dgm:cxn modelId="{2DD44B0F-6EA4-461A-B503-2F59470748FA}" type="presParOf" srcId="{C4F2DE48-A509-4C8B-90C1-2DEA8BA0F7B4}" destId="{9F43CB2A-EC3D-4180-86A2-CA20740E1A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2A22B-B8B4-4321-A8E7-181884AC19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88B062-4949-4157-AB57-A35D8C24D6AE}">
      <dgm:prSet phldrT="[Text]"/>
      <dgm:spPr/>
      <dgm:t>
        <a:bodyPr/>
        <a:lstStyle/>
        <a:p>
          <a:r>
            <a:rPr lang="ru-RU" dirty="0"/>
            <a:t>Поиск файла модуля</a:t>
          </a:r>
          <a:endParaRPr lang="en-US" dirty="0"/>
        </a:p>
      </dgm:t>
    </dgm:pt>
    <dgm:pt modelId="{8C236651-1B6D-446D-8E56-174BB898C2EF}" type="parTrans" cxnId="{044D9F10-0682-471E-A683-9033EFA80327}">
      <dgm:prSet/>
      <dgm:spPr/>
      <dgm:t>
        <a:bodyPr/>
        <a:lstStyle/>
        <a:p>
          <a:endParaRPr lang="en-US"/>
        </a:p>
      </dgm:t>
    </dgm:pt>
    <dgm:pt modelId="{D42D95A8-A0BA-4413-BDB2-0BD662FAD594}" type="sibTrans" cxnId="{044D9F10-0682-471E-A683-9033EFA80327}">
      <dgm:prSet/>
      <dgm:spPr/>
      <dgm:t>
        <a:bodyPr/>
        <a:lstStyle/>
        <a:p>
          <a:endParaRPr lang="en-US"/>
        </a:p>
      </dgm:t>
    </dgm:pt>
    <dgm:pt modelId="{5B8F9D85-4C83-4D4B-98CF-EECE5526AD69}">
      <dgm:prSet phldrT="[Text]"/>
      <dgm:spPr/>
      <dgm:t>
        <a:bodyPr/>
        <a:lstStyle/>
        <a:p>
          <a:r>
            <a:rPr lang="ru-RU" dirty="0"/>
            <a:t>Компиляция (при необходимости)</a:t>
          </a:r>
          <a:endParaRPr lang="en-US" dirty="0"/>
        </a:p>
      </dgm:t>
    </dgm:pt>
    <dgm:pt modelId="{ADE6010B-0317-4E51-AADF-8F0CEEEE693C}" type="parTrans" cxnId="{403867DB-45BE-4AF0-8D3B-30C653DB1D58}">
      <dgm:prSet/>
      <dgm:spPr/>
      <dgm:t>
        <a:bodyPr/>
        <a:lstStyle/>
        <a:p>
          <a:endParaRPr lang="en-US"/>
        </a:p>
      </dgm:t>
    </dgm:pt>
    <dgm:pt modelId="{8F0358D3-D5BA-41E0-A3B8-57262FC0F92C}" type="sibTrans" cxnId="{403867DB-45BE-4AF0-8D3B-30C653DB1D58}">
      <dgm:prSet/>
      <dgm:spPr/>
      <dgm:t>
        <a:bodyPr/>
        <a:lstStyle/>
        <a:p>
          <a:endParaRPr lang="en-US"/>
        </a:p>
      </dgm:t>
    </dgm:pt>
    <dgm:pt modelId="{0172CD91-D744-473B-BDE4-38087173C6AE}">
      <dgm:prSet phldrT="[Text]"/>
      <dgm:spPr/>
      <dgm:t>
        <a:bodyPr/>
        <a:lstStyle/>
        <a:p>
          <a:r>
            <a:rPr lang="ru-RU" dirty="0"/>
            <a:t>Выполнение кода модуля, для создания его объектов</a:t>
          </a:r>
          <a:endParaRPr lang="en-US" dirty="0"/>
        </a:p>
      </dgm:t>
    </dgm:pt>
    <dgm:pt modelId="{5F6B21DA-A9EB-4A09-A8B6-AEE6E8DFC576}" type="parTrans" cxnId="{8AC1D00C-0892-486B-9963-BF98C18100BB}">
      <dgm:prSet/>
      <dgm:spPr/>
      <dgm:t>
        <a:bodyPr/>
        <a:lstStyle/>
        <a:p>
          <a:endParaRPr lang="en-US"/>
        </a:p>
      </dgm:t>
    </dgm:pt>
    <dgm:pt modelId="{E34B12B9-F6C7-49AC-A774-F71C2B161E72}" type="sibTrans" cxnId="{8AC1D00C-0892-486B-9963-BF98C18100BB}">
      <dgm:prSet/>
      <dgm:spPr/>
      <dgm:t>
        <a:bodyPr/>
        <a:lstStyle/>
        <a:p>
          <a:endParaRPr lang="en-US"/>
        </a:p>
      </dgm:t>
    </dgm:pt>
    <dgm:pt modelId="{E828E7F3-94BE-4095-9D14-D2C6A03558F9}" type="pres">
      <dgm:prSet presAssocID="{D082A22B-B8B4-4321-A8E7-181884AC1988}" presName="Name0" presStyleCnt="0">
        <dgm:presLayoutVars>
          <dgm:dir/>
          <dgm:animOne val="branch"/>
          <dgm:animLvl val="lvl"/>
        </dgm:presLayoutVars>
      </dgm:prSet>
      <dgm:spPr/>
    </dgm:pt>
    <dgm:pt modelId="{777E9D42-B591-4D50-BC16-A53EFCE5E69F}" type="pres">
      <dgm:prSet presAssocID="{0C88B062-4949-4157-AB57-A35D8C24D6AE}" presName="chaos" presStyleCnt="0"/>
      <dgm:spPr/>
    </dgm:pt>
    <dgm:pt modelId="{E0E86DF6-C38B-4B1B-949E-F2AD72DEA75D}" type="pres">
      <dgm:prSet presAssocID="{0C88B062-4949-4157-AB57-A35D8C24D6AE}" presName="parTx1" presStyleLbl="revTx" presStyleIdx="0" presStyleCnt="2"/>
      <dgm:spPr/>
    </dgm:pt>
    <dgm:pt modelId="{D455E159-1F0D-4661-9400-0CA1C2120FF6}" type="pres">
      <dgm:prSet presAssocID="{0C88B062-4949-4157-AB57-A35D8C24D6AE}" presName="c1" presStyleLbl="node1" presStyleIdx="0" presStyleCnt="19"/>
      <dgm:spPr/>
    </dgm:pt>
    <dgm:pt modelId="{7037D477-E8A6-4DE4-B2F9-E2945800F63C}" type="pres">
      <dgm:prSet presAssocID="{0C88B062-4949-4157-AB57-A35D8C24D6AE}" presName="c2" presStyleLbl="node1" presStyleIdx="1" presStyleCnt="19"/>
      <dgm:spPr/>
    </dgm:pt>
    <dgm:pt modelId="{E622B386-6CCE-4966-9853-9D01E8E4A3DE}" type="pres">
      <dgm:prSet presAssocID="{0C88B062-4949-4157-AB57-A35D8C24D6AE}" presName="c3" presStyleLbl="node1" presStyleIdx="2" presStyleCnt="19"/>
      <dgm:spPr/>
    </dgm:pt>
    <dgm:pt modelId="{3ACAB266-5FB2-4480-ACF4-DFFC3C2AFAD1}" type="pres">
      <dgm:prSet presAssocID="{0C88B062-4949-4157-AB57-A35D8C24D6AE}" presName="c4" presStyleLbl="node1" presStyleIdx="3" presStyleCnt="19"/>
      <dgm:spPr/>
    </dgm:pt>
    <dgm:pt modelId="{A37A5B5F-C6F1-444F-A040-FA926EAB5587}" type="pres">
      <dgm:prSet presAssocID="{0C88B062-4949-4157-AB57-A35D8C24D6AE}" presName="c5" presStyleLbl="node1" presStyleIdx="4" presStyleCnt="19"/>
      <dgm:spPr/>
    </dgm:pt>
    <dgm:pt modelId="{7445292C-9791-4616-90B2-3E81DBD712F0}" type="pres">
      <dgm:prSet presAssocID="{0C88B062-4949-4157-AB57-A35D8C24D6AE}" presName="c6" presStyleLbl="node1" presStyleIdx="5" presStyleCnt="19"/>
      <dgm:spPr/>
    </dgm:pt>
    <dgm:pt modelId="{619551B2-7C8D-44FF-A525-E0A4A3B3D97C}" type="pres">
      <dgm:prSet presAssocID="{0C88B062-4949-4157-AB57-A35D8C24D6AE}" presName="c7" presStyleLbl="node1" presStyleIdx="6" presStyleCnt="19"/>
      <dgm:spPr/>
    </dgm:pt>
    <dgm:pt modelId="{44E79141-F263-4D03-9F36-83F7C4FDAD4E}" type="pres">
      <dgm:prSet presAssocID="{0C88B062-4949-4157-AB57-A35D8C24D6AE}" presName="c8" presStyleLbl="node1" presStyleIdx="7" presStyleCnt="19"/>
      <dgm:spPr/>
    </dgm:pt>
    <dgm:pt modelId="{4E016EE7-EC2D-467A-B4F6-1111F1718548}" type="pres">
      <dgm:prSet presAssocID="{0C88B062-4949-4157-AB57-A35D8C24D6AE}" presName="c9" presStyleLbl="node1" presStyleIdx="8" presStyleCnt="19"/>
      <dgm:spPr/>
    </dgm:pt>
    <dgm:pt modelId="{A1264D7A-28D2-4139-B046-5138239EFE42}" type="pres">
      <dgm:prSet presAssocID="{0C88B062-4949-4157-AB57-A35D8C24D6AE}" presName="c10" presStyleLbl="node1" presStyleIdx="9" presStyleCnt="19"/>
      <dgm:spPr/>
    </dgm:pt>
    <dgm:pt modelId="{F30F954F-5F02-4A43-8174-62CFA0B9B853}" type="pres">
      <dgm:prSet presAssocID="{0C88B062-4949-4157-AB57-A35D8C24D6AE}" presName="c11" presStyleLbl="node1" presStyleIdx="10" presStyleCnt="19"/>
      <dgm:spPr/>
    </dgm:pt>
    <dgm:pt modelId="{6FEAFAA6-CC15-4B7C-866D-4FF41CEA8182}" type="pres">
      <dgm:prSet presAssocID="{0C88B062-4949-4157-AB57-A35D8C24D6AE}" presName="c12" presStyleLbl="node1" presStyleIdx="11" presStyleCnt="19"/>
      <dgm:spPr/>
    </dgm:pt>
    <dgm:pt modelId="{E1BD5C65-DDDD-4033-8B57-6B36F6E1BF72}" type="pres">
      <dgm:prSet presAssocID="{0C88B062-4949-4157-AB57-A35D8C24D6AE}" presName="c13" presStyleLbl="node1" presStyleIdx="12" presStyleCnt="19"/>
      <dgm:spPr/>
    </dgm:pt>
    <dgm:pt modelId="{4B2C5198-7E53-43D3-8EEA-A73B9EA6BF4B}" type="pres">
      <dgm:prSet presAssocID="{0C88B062-4949-4157-AB57-A35D8C24D6AE}" presName="c14" presStyleLbl="node1" presStyleIdx="13" presStyleCnt="19"/>
      <dgm:spPr/>
    </dgm:pt>
    <dgm:pt modelId="{C3130E61-3540-4045-9E0A-065AD8DF89DA}" type="pres">
      <dgm:prSet presAssocID="{0C88B062-4949-4157-AB57-A35D8C24D6AE}" presName="c15" presStyleLbl="node1" presStyleIdx="14" presStyleCnt="19"/>
      <dgm:spPr/>
    </dgm:pt>
    <dgm:pt modelId="{E118C9CE-6840-4A4C-891D-E9C01973E306}" type="pres">
      <dgm:prSet presAssocID="{0C88B062-4949-4157-AB57-A35D8C24D6AE}" presName="c16" presStyleLbl="node1" presStyleIdx="15" presStyleCnt="19"/>
      <dgm:spPr/>
    </dgm:pt>
    <dgm:pt modelId="{7C978FBA-9391-4D7D-92DB-3D86276EA25D}" type="pres">
      <dgm:prSet presAssocID="{0C88B062-4949-4157-AB57-A35D8C24D6AE}" presName="c17" presStyleLbl="node1" presStyleIdx="16" presStyleCnt="19"/>
      <dgm:spPr/>
    </dgm:pt>
    <dgm:pt modelId="{FBCCB8E0-4A78-47DB-80D5-7B6136957484}" type="pres">
      <dgm:prSet presAssocID="{0C88B062-4949-4157-AB57-A35D8C24D6AE}" presName="c18" presStyleLbl="node1" presStyleIdx="17" presStyleCnt="19"/>
      <dgm:spPr/>
    </dgm:pt>
    <dgm:pt modelId="{C0574F6F-DFD7-465C-B854-EDD59C245B14}" type="pres">
      <dgm:prSet presAssocID="{D42D95A8-A0BA-4413-BDB2-0BD662FAD594}" presName="chevronComposite1" presStyleCnt="0"/>
      <dgm:spPr/>
    </dgm:pt>
    <dgm:pt modelId="{A2EA1E42-3226-4108-82CA-BF8B78340FAE}" type="pres">
      <dgm:prSet presAssocID="{D42D95A8-A0BA-4413-BDB2-0BD662FAD594}" presName="chevron1" presStyleLbl="sibTrans2D1" presStyleIdx="0" presStyleCnt="2"/>
      <dgm:spPr/>
    </dgm:pt>
    <dgm:pt modelId="{0C0A241D-34AD-4098-A449-4FB8162076CB}" type="pres">
      <dgm:prSet presAssocID="{D42D95A8-A0BA-4413-BDB2-0BD662FAD594}" presName="spChevron1" presStyleCnt="0"/>
      <dgm:spPr/>
    </dgm:pt>
    <dgm:pt modelId="{9326957E-55B3-4468-92F6-FEC6A7DB31FA}" type="pres">
      <dgm:prSet presAssocID="{5B8F9D85-4C83-4D4B-98CF-EECE5526AD69}" presName="middle" presStyleCnt="0"/>
      <dgm:spPr/>
    </dgm:pt>
    <dgm:pt modelId="{AE1F82BD-8D14-4E6D-A81B-09D2F17C5799}" type="pres">
      <dgm:prSet presAssocID="{5B8F9D85-4C83-4D4B-98CF-EECE5526AD69}" presName="parTxMid" presStyleLbl="revTx" presStyleIdx="1" presStyleCnt="2"/>
      <dgm:spPr/>
    </dgm:pt>
    <dgm:pt modelId="{990EDB79-7CA7-46E2-A925-FF631597B40E}" type="pres">
      <dgm:prSet presAssocID="{5B8F9D85-4C83-4D4B-98CF-EECE5526AD69}" presName="spMid" presStyleCnt="0"/>
      <dgm:spPr/>
    </dgm:pt>
    <dgm:pt modelId="{517B7EAE-8CCA-4A93-A1F3-3FC214CC38DF}" type="pres">
      <dgm:prSet presAssocID="{8F0358D3-D5BA-41E0-A3B8-57262FC0F92C}" presName="chevronComposite1" presStyleCnt="0"/>
      <dgm:spPr/>
    </dgm:pt>
    <dgm:pt modelId="{D22EFF33-D8FD-4C76-867C-88AA24D39C6E}" type="pres">
      <dgm:prSet presAssocID="{8F0358D3-D5BA-41E0-A3B8-57262FC0F92C}" presName="chevron1" presStyleLbl="sibTrans2D1" presStyleIdx="1" presStyleCnt="2"/>
      <dgm:spPr/>
    </dgm:pt>
    <dgm:pt modelId="{ED9C6C43-F081-4A7A-86E1-FEF586F42AC0}" type="pres">
      <dgm:prSet presAssocID="{8F0358D3-D5BA-41E0-A3B8-57262FC0F92C}" presName="spChevron1" presStyleCnt="0"/>
      <dgm:spPr/>
    </dgm:pt>
    <dgm:pt modelId="{EEE7683D-E099-4BA3-A985-446F5EB0D759}" type="pres">
      <dgm:prSet presAssocID="{0172CD91-D744-473B-BDE4-38087173C6AE}" presName="last" presStyleCnt="0"/>
      <dgm:spPr/>
    </dgm:pt>
    <dgm:pt modelId="{087789A8-C3B8-4ED2-A019-43E00BFD8913}" type="pres">
      <dgm:prSet presAssocID="{0172CD91-D744-473B-BDE4-38087173C6AE}" presName="circleTx" presStyleLbl="node1" presStyleIdx="18" presStyleCnt="19"/>
      <dgm:spPr/>
    </dgm:pt>
    <dgm:pt modelId="{E00434FD-B867-4AE4-B5B1-6FA2344A7BFB}" type="pres">
      <dgm:prSet presAssocID="{0172CD91-D744-473B-BDE4-38087173C6AE}" presName="spN" presStyleCnt="0"/>
      <dgm:spPr/>
    </dgm:pt>
  </dgm:ptLst>
  <dgm:cxnLst>
    <dgm:cxn modelId="{8AC1D00C-0892-486B-9963-BF98C18100BB}" srcId="{D082A22B-B8B4-4321-A8E7-181884AC1988}" destId="{0172CD91-D744-473B-BDE4-38087173C6AE}" srcOrd="2" destOrd="0" parTransId="{5F6B21DA-A9EB-4A09-A8B6-AEE6E8DFC576}" sibTransId="{E34B12B9-F6C7-49AC-A774-F71C2B161E72}"/>
    <dgm:cxn modelId="{044D9F10-0682-471E-A683-9033EFA80327}" srcId="{D082A22B-B8B4-4321-A8E7-181884AC1988}" destId="{0C88B062-4949-4157-AB57-A35D8C24D6AE}" srcOrd="0" destOrd="0" parTransId="{8C236651-1B6D-446D-8E56-174BB898C2EF}" sibTransId="{D42D95A8-A0BA-4413-BDB2-0BD662FAD594}"/>
    <dgm:cxn modelId="{75CFA015-7CCB-433A-A35A-CA4EDA67ECC6}" type="presOf" srcId="{D082A22B-B8B4-4321-A8E7-181884AC1988}" destId="{E828E7F3-94BE-4095-9D14-D2C6A03558F9}" srcOrd="0" destOrd="0" presId="urn:microsoft.com/office/officeart/2009/3/layout/RandomtoResultProcess"/>
    <dgm:cxn modelId="{90539557-C5C5-487F-B65A-A6B5CEFC3D56}" type="presOf" srcId="{0172CD91-D744-473B-BDE4-38087173C6AE}" destId="{087789A8-C3B8-4ED2-A019-43E00BFD8913}" srcOrd="0" destOrd="0" presId="urn:microsoft.com/office/officeart/2009/3/layout/RandomtoResultProcess"/>
    <dgm:cxn modelId="{272FC0BB-ADB3-4C97-B99D-D17ACD93C609}" type="presOf" srcId="{5B8F9D85-4C83-4D4B-98CF-EECE5526AD69}" destId="{AE1F82BD-8D14-4E6D-A81B-09D2F17C5799}" srcOrd="0" destOrd="0" presId="urn:microsoft.com/office/officeart/2009/3/layout/RandomtoResultProcess"/>
    <dgm:cxn modelId="{C5BF54DA-9BD6-4693-9241-8C2DAC047958}" type="presOf" srcId="{0C88B062-4949-4157-AB57-A35D8C24D6AE}" destId="{E0E86DF6-C38B-4B1B-949E-F2AD72DEA75D}" srcOrd="0" destOrd="0" presId="urn:microsoft.com/office/officeart/2009/3/layout/RandomtoResultProcess"/>
    <dgm:cxn modelId="{403867DB-45BE-4AF0-8D3B-30C653DB1D58}" srcId="{D082A22B-B8B4-4321-A8E7-181884AC1988}" destId="{5B8F9D85-4C83-4D4B-98CF-EECE5526AD69}" srcOrd="1" destOrd="0" parTransId="{ADE6010B-0317-4E51-AADF-8F0CEEEE693C}" sibTransId="{8F0358D3-D5BA-41E0-A3B8-57262FC0F92C}"/>
    <dgm:cxn modelId="{F0E527A7-9FEE-401A-BD93-DA436312FECC}" type="presParOf" srcId="{E828E7F3-94BE-4095-9D14-D2C6A03558F9}" destId="{777E9D42-B591-4D50-BC16-A53EFCE5E69F}" srcOrd="0" destOrd="0" presId="urn:microsoft.com/office/officeart/2009/3/layout/RandomtoResultProcess"/>
    <dgm:cxn modelId="{49511CB7-51A3-4E1F-9E35-8274E16D3D09}" type="presParOf" srcId="{777E9D42-B591-4D50-BC16-A53EFCE5E69F}" destId="{E0E86DF6-C38B-4B1B-949E-F2AD72DEA75D}" srcOrd="0" destOrd="0" presId="urn:microsoft.com/office/officeart/2009/3/layout/RandomtoResultProcess"/>
    <dgm:cxn modelId="{23435F56-0ECF-4BFB-8A3D-89D648468501}" type="presParOf" srcId="{777E9D42-B591-4D50-BC16-A53EFCE5E69F}" destId="{D455E159-1F0D-4661-9400-0CA1C2120FF6}" srcOrd="1" destOrd="0" presId="urn:microsoft.com/office/officeart/2009/3/layout/RandomtoResultProcess"/>
    <dgm:cxn modelId="{6F307372-F55D-4C91-994F-CFBD9C948F35}" type="presParOf" srcId="{777E9D42-B591-4D50-BC16-A53EFCE5E69F}" destId="{7037D477-E8A6-4DE4-B2F9-E2945800F63C}" srcOrd="2" destOrd="0" presId="urn:microsoft.com/office/officeart/2009/3/layout/RandomtoResultProcess"/>
    <dgm:cxn modelId="{B1A2AF85-8B95-4FC6-9B98-49E10F21EFA5}" type="presParOf" srcId="{777E9D42-B591-4D50-BC16-A53EFCE5E69F}" destId="{E622B386-6CCE-4966-9853-9D01E8E4A3DE}" srcOrd="3" destOrd="0" presId="urn:microsoft.com/office/officeart/2009/3/layout/RandomtoResultProcess"/>
    <dgm:cxn modelId="{0FEC9193-5CC2-4808-BB58-45E815852A78}" type="presParOf" srcId="{777E9D42-B591-4D50-BC16-A53EFCE5E69F}" destId="{3ACAB266-5FB2-4480-ACF4-DFFC3C2AFAD1}" srcOrd="4" destOrd="0" presId="urn:microsoft.com/office/officeart/2009/3/layout/RandomtoResultProcess"/>
    <dgm:cxn modelId="{FC5B4E01-CCA0-4908-AF25-1AFB204A1B39}" type="presParOf" srcId="{777E9D42-B591-4D50-BC16-A53EFCE5E69F}" destId="{A37A5B5F-C6F1-444F-A040-FA926EAB5587}" srcOrd="5" destOrd="0" presId="urn:microsoft.com/office/officeart/2009/3/layout/RandomtoResultProcess"/>
    <dgm:cxn modelId="{C99657FA-15E0-4B30-90B2-25F110D79152}" type="presParOf" srcId="{777E9D42-B591-4D50-BC16-A53EFCE5E69F}" destId="{7445292C-9791-4616-90B2-3E81DBD712F0}" srcOrd="6" destOrd="0" presId="urn:microsoft.com/office/officeart/2009/3/layout/RandomtoResultProcess"/>
    <dgm:cxn modelId="{A6BEC9F3-5BA0-4DD3-88C9-4A2B71BDFDD3}" type="presParOf" srcId="{777E9D42-B591-4D50-BC16-A53EFCE5E69F}" destId="{619551B2-7C8D-44FF-A525-E0A4A3B3D97C}" srcOrd="7" destOrd="0" presId="urn:microsoft.com/office/officeart/2009/3/layout/RandomtoResultProcess"/>
    <dgm:cxn modelId="{3DFCC1BE-A052-4162-A762-604A5A49D5C8}" type="presParOf" srcId="{777E9D42-B591-4D50-BC16-A53EFCE5E69F}" destId="{44E79141-F263-4D03-9F36-83F7C4FDAD4E}" srcOrd="8" destOrd="0" presId="urn:microsoft.com/office/officeart/2009/3/layout/RandomtoResultProcess"/>
    <dgm:cxn modelId="{EEE5ECBF-4765-4172-AE92-079B3C1D716E}" type="presParOf" srcId="{777E9D42-B591-4D50-BC16-A53EFCE5E69F}" destId="{4E016EE7-EC2D-467A-B4F6-1111F1718548}" srcOrd="9" destOrd="0" presId="urn:microsoft.com/office/officeart/2009/3/layout/RandomtoResultProcess"/>
    <dgm:cxn modelId="{CA650502-4FE2-4200-BA78-5DA6B2330A3C}" type="presParOf" srcId="{777E9D42-B591-4D50-BC16-A53EFCE5E69F}" destId="{A1264D7A-28D2-4139-B046-5138239EFE42}" srcOrd="10" destOrd="0" presId="urn:microsoft.com/office/officeart/2009/3/layout/RandomtoResultProcess"/>
    <dgm:cxn modelId="{C5EC00CF-CA0D-4838-BC65-B6115E0029B8}" type="presParOf" srcId="{777E9D42-B591-4D50-BC16-A53EFCE5E69F}" destId="{F30F954F-5F02-4A43-8174-62CFA0B9B853}" srcOrd="11" destOrd="0" presId="urn:microsoft.com/office/officeart/2009/3/layout/RandomtoResultProcess"/>
    <dgm:cxn modelId="{FCA59271-3F5F-41F0-807A-1369DE3797C4}" type="presParOf" srcId="{777E9D42-B591-4D50-BC16-A53EFCE5E69F}" destId="{6FEAFAA6-CC15-4B7C-866D-4FF41CEA8182}" srcOrd="12" destOrd="0" presId="urn:microsoft.com/office/officeart/2009/3/layout/RandomtoResultProcess"/>
    <dgm:cxn modelId="{17AA12F5-94E1-4BAD-8C16-58C550767DF9}" type="presParOf" srcId="{777E9D42-B591-4D50-BC16-A53EFCE5E69F}" destId="{E1BD5C65-DDDD-4033-8B57-6B36F6E1BF72}" srcOrd="13" destOrd="0" presId="urn:microsoft.com/office/officeart/2009/3/layout/RandomtoResultProcess"/>
    <dgm:cxn modelId="{FF8D124E-20EB-4D94-86C3-04F2EDB631CB}" type="presParOf" srcId="{777E9D42-B591-4D50-BC16-A53EFCE5E69F}" destId="{4B2C5198-7E53-43D3-8EEA-A73B9EA6BF4B}" srcOrd="14" destOrd="0" presId="urn:microsoft.com/office/officeart/2009/3/layout/RandomtoResultProcess"/>
    <dgm:cxn modelId="{C61DB795-065D-4C92-AD81-4058BD7E29EE}" type="presParOf" srcId="{777E9D42-B591-4D50-BC16-A53EFCE5E69F}" destId="{C3130E61-3540-4045-9E0A-065AD8DF89DA}" srcOrd="15" destOrd="0" presId="urn:microsoft.com/office/officeart/2009/3/layout/RandomtoResultProcess"/>
    <dgm:cxn modelId="{FC47B946-0C53-4CDC-B2C0-7CE83A3CCDCF}" type="presParOf" srcId="{777E9D42-B591-4D50-BC16-A53EFCE5E69F}" destId="{E118C9CE-6840-4A4C-891D-E9C01973E306}" srcOrd="16" destOrd="0" presId="urn:microsoft.com/office/officeart/2009/3/layout/RandomtoResultProcess"/>
    <dgm:cxn modelId="{E80B243E-9165-401D-AAA6-7FC1A8660638}" type="presParOf" srcId="{777E9D42-B591-4D50-BC16-A53EFCE5E69F}" destId="{7C978FBA-9391-4D7D-92DB-3D86276EA25D}" srcOrd="17" destOrd="0" presId="urn:microsoft.com/office/officeart/2009/3/layout/RandomtoResultProcess"/>
    <dgm:cxn modelId="{318E8598-1617-47BF-9089-AF7A70307A26}" type="presParOf" srcId="{777E9D42-B591-4D50-BC16-A53EFCE5E69F}" destId="{FBCCB8E0-4A78-47DB-80D5-7B6136957484}" srcOrd="18" destOrd="0" presId="urn:microsoft.com/office/officeart/2009/3/layout/RandomtoResultProcess"/>
    <dgm:cxn modelId="{02A4653B-DEA4-4B82-957F-D86F4F1CCBBF}" type="presParOf" srcId="{E828E7F3-94BE-4095-9D14-D2C6A03558F9}" destId="{C0574F6F-DFD7-465C-B854-EDD59C245B14}" srcOrd="1" destOrd="0" presId="urn:microsoft.com/office/officeart/2009/3/layout/RandomtoResultProcess"/>
    <dgm:cxn modelId="{29F92495-451A-4647-B6F0-FD7B6195F3F4}" type="presParOf" srcId="{C0574F6F-DFD7-465C-B854-EDD59C245B14}" destId="{A2EA1E42-3226-4108-82CA-BF8B78340FAE}" srcOrd="0" destOrd="0" presId="urn:microsoft.com/office/officeart/2009/3/layout/RandomtoResultProcess"/>
    <dgm:cxn modelId="{00A25DF0-6C6B-43C8-81BB-B8C202DBDC6A}" type="presParOf" srcId="{C0574F6F-DFD7-465C-B854-EDD59C245B14}" destId="{0C0A241D-34AD-4098-A449-4FB8162076CB}" srcOrd="1" destOrd="0" presId="urn:microsoft.com/office/officeart/2009/3/layout/RandomtoResultProcess"/>
    <dgm:cxn modelId="{164BF021-89AD-43B0-ACD2-A3CBA1F89D37}" type="presParOf" srcId="{E828E7F3-94BE-4095-9D14-D2C6A03558F9}" destId="{9326957E-55B3-4468-92F6-FEC6A7DB31FA}" srcOrd="2" destOrd="0" presId="urn:microsoft.com/office/officeart/2009/3/layout/RandomtoResultProcess"/>
    <dgm:cxn modelId="{8D8AE22D-740C-44BC-A327-7B87D511ED07}" type="presParOf" srcId="{9326957E-55B3-4468-92F6-FEC6A7DB31FA}" destId="{AE1F82BD-8D14-4E6D-A81B-09D2F17C5799}" srcOrd="0" destOrd="0" presId="urn:microsoft.com/office/officeart/2009/3/layout/RandomtoResultProcess"/>
    <dgm:cxn modelId="{DCEA47CE-29D7-44C0-B093-2BB8D52115E5}" type="presParOf" srcId="{9326957E-55B3-4468-92F6-FEC6A7DB31FA}" destId="{990EDB79-7CA7-46E2-A925-FF631597B40E}" srcOrd="1" destOrd="0" presId="urn:microsoft.com/office/officeart/2009/3/layout/RandomtoResultProcess"/>
    <dgm:cxn modelId="{EB2BE3F5-093B-43C7-9015-388C655DB281}" type="presParOf" srcId="{E828E7F3-94BE-4095-9D14-D2C6A03558F9}" destId="{517B7EAE-8CCA-4A93-A1F3-3FC214CC38DF}" srcOrd="3" destOrd="0" presId="urn:microsoft.com/office/officeart/2009/3/layout/RandomtoResultProcess"/>
    <dgm:cxn modelId="{FDAF3999-1F30-40B5-9E84-F7078378B73F}" type="presParOf" srcId="{517B7EAE-8CCA-4A93-A1F3-3FC214CC38DF}" destId="{D22EFF33-D8FD-4C76-867C-88AA24D39C6E}" srcOrd="0" destOrd="0" presId="urn:microsoft.com/office/officeart/2009/3/layout/RandomtoResultProcess"/>
    <dgm:cxn modelId="{4235AC78-E5FB-4FF4-B24D-66C1D51AB58A}" type="presParOf" srcId="{517B7EAE-8CCA-4A93-A1F3-3FC214CC38DF}" destId="{ED9C6C43-F081-4A7A-86E1-FEF586F42AC0}" srcOrd="1" destOrd="0" presId="urn:microsoft.com/office/officeart/2009/3/layout/RandomtoResultProcess"/>
    <dgm:cxn modelId="{5B899E53-237D-4E01-B702-2865E103C94E}" type="presParOf" srcId="{E828E7F3-94BE-4095-9D14-D2C6A03558F9}" destId="{EEE7683D-E099-4BA3-A985-446F5EB0D759}" srcOrd="4" destOrd="0" presId="urn:microsoft.com/office/officeart/2009/3/layout/RandomtoResultProcess"/>
    <dgm:cxn modelId="{F04C7551-B057-4DE5-AB03-52EE9A9BD538}" type="presParOf" srcId="{EEE7683D-E099-4BA3-A985-446F5EB0D759}" destId="{087789A8-C3B8-4ED2-A019-43E00BFD8913}" srcOrd="0" destOrd="0" presId="urn:microsoft.com/office/officeart/2009/3/layout/RandomtoResultProcess"/>
    <dgm:cxn modelId="{8BD017F3-FD9F-41F2-BE4B-F69B23DA4933}" type="presParOf" srcId="{EEE7683D-E099-4BA3-A985-446F5EB0D759}" destId="{E00434FD-B867-4AE4-B5B1-6FA2344A7BF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A64E6-6759-4E1F-BAA7-2A1502C0DA6B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665572-9C1C-4255-A22E-B8786CF41FB5}">
      <dgm:prSet/>
      <dgm:spPr/>
      <dgm:t>
        <a:bodyPr/>
        <a:lstStyle/>
        <a:p>
          <a:r>
            <a:rPr lang="ru-RU"/>
            <a:t>Директория программы</a:t>
          </a:r>
          <a:endParaRPr lang="en-US"/>
        </a:p>
      </dgm:t>
    </dgm:pt>
    <dgm:pt modelId="{F32D9A19-5CAF-41E6-AB2E-2CE459FC98CD}" type="parTrans" cxnId="{85581B27-A762-4CF0-A904-215164C56A26}">
      <dgm:prSet/>
      <dgm:spPr/>
      <dgm:t>
        <a:bodyPr/>
        <a:lstStyle/>
        <a:p>
          <a:endParaRPr lang="en-US"/>
        </a:p>
      </dgm:t>
    </dgm:pt>
    <dgm:pt modelId="{592ECB2F-A2AF-49A8-A579-063CF09E4FC7}" type="sibTrans" cxnId="{85581B27-A762-4CF0-A904-215164C56A26}">
      <dgm:prSet/>
      <dgm:spPr/>
      <dgm:t>
        <a:bodyPr/>
        <a:lstStyle/>
        <a:p>
          <a:endParaRPr lang="en-US"/>
        </a:p>
      </dgm:t>
    </dgm:pt>
    <dgm:pt modelId="{FB64D2C4-C20E-42C4-A85D-00FF4081770A}">
      <dgm:prSet/>
      <dgm:spPr/>
      <dgm:t>
        <a:bodyPr/>
        <a:lstStyle/>
        <a:p>
          <a:r>
            <a:rPr lang="ru-RU" dirty="0"/>
            <a:t>Директории </a:t>
          </a:r>
          <a:r>
            <a:rPr lang="en-US" dirty="0"/>
            <a:t>PYTHONPATH</a:t>
          </a:r>
        </a:p>
      </dgm:t>
    </dgm:pt>
    <dgm:pt modelId="{414B2608-4B53-4CA9-B01B-D35139172A9D}" type="parTrans" cxnId="{7452A7F4-8BF7-4ED1-BED1-CCA9363476CB}">
      <dgm:prSet/>
      <dgm:spPr/>
      <dgm:t>
        <a:bodyPr/>
        <a:lstStyle/>
        <a:p>
          <a:endParaRPr lang="en-US"/>
        </a:p>
      </dgm:t>
    </dgm:pt>
    <dgm:pt modelId="{30DC39E5-2A35-47C6-B3F0-05BB64C991E2}" type="sibTrans" cxnId="{7452A7F4-8BF7-4ED1-BED1-CCA9363476CB}">
      <dgm:prSet/>
      <dgm:spPr/>
      <dgm:t>
        <a:bodyPr/>
        <a:lstStyle/>
        <a:p>
          <a:endParaRPr lang="en-US"/>
        </a:p>
      </dgm:t>
    </dgm:pt>
    <dgm:pt modelId="{8750D08E-175A-41B6-A344-ADD2E90B57BF}">
      <dgm:prSet/>
      <dgm:spPr/>
      <dgm:t>
        <a:bodyPr/>
        <a:lstStyle/>
        <a:p>
          <a:r>
            <a:rPr lang="ru-RU" dirty="0"/>
            <a:t>Директории стандартных библиотек</a:t>
          </a:r>
          <a:endParaRPr lang="en-US" dirty="0"/>
        </a:p>
      </dgm:t>
    </dgm:pt>
    <dgm:pt modelId="{72BA1C50-3C3F-4D2B-A5F4-E46F618600BD}" type="parTrans" cxnId="{C72BA86B-17D0-4F91-86B6-F320E85E74EC}">
      <dgm:prSet/>
      <dgm:spPr/>
      <dgm:t>
        <a:bodyPr/>
        <a:lstStyle/>
        <a:p>
          <a:endParaRPr lang="en-US"/>
        </a:p>
      </dgm:t>
    </dgm:pt>
    <dgm:pt modelId="{5C426623-2662-41F9-8202-47F3C2A8F2D6}" type="sibTrans" cxnId="{C72BA86B-17D0-4F91-86B6-F320E85E74EC}">
      <dgm:prSet/>
      <dgm:spPr/>
      <dgm:t>
        <a:bodyPr/>
        <a:lstStyle/>
        <a:p>
          <a:endParaRPr lang="en-US"/>
        </a:p>
      </dgm:t>
    </dgm:pt>
    <dgm:pt modelId="{EA011B05-B5AB-45E5-8CAD-CCADCF2B96F0}">
      <dgm:prSet/>
      <dgm:spPr/>
      <dgm:t>
        <a:bodyPr/>
        <a:lstStyle/>
        <a:p>
          <a:r>
            <a:rPr lang="ru-RU" dirty="0"/>
            <a:t>Содержимое любых файлов </a:t>
          </a:r>
          <a:r>
            <a:rPr lang="en-US" dirty="0"/>
            <a:t>.</a:t>
          </a:r>
          <a:r>
            <a:rPr lang="en-US" dirty="0" err="1"/>
            <a:t>pth</a:t>
          </a:r>
          <a:endParaRPr lang="en-US" dirty="0"/>
        </a:p>
      </dgm:t>
    </dgm:pt>
    <dgm:pt modelId="{E4E89516-C973-4A66-A7D4-EAB839031A79}" type="parTrans" cxnId="{72027CDB-34A3-4F63-9153-D84B6F22C727}">
      <dgm:prSet/>
      <dgm:spPr/>
      <dgm:t>
        <a:bodyPr/>
        <a:lstStyle/>
        <a:p>
          <a:endParaRPr lang="en-US"/>
        </a:p>
      </dgm:t>
    </dgm:pt>
    <dgm:pt modelId="{E54E2A4E-9FC0-4AC5-B1A3-B1531A0BAB5B}" type="sibTrans" cxnId="{72027CDB-34A3-4F63-9153-D84B6F22C727}">
      <dgm:prSet/>
      <dgm:spPr/>
      <dgm:t>
        <a:bodyPr/>
        <a:lstStyle/>
        <a:p>
          <a:endParaRPr lang="en-US"/>
        </a:p>
      </dgm:t>
    </dgm:pt>
    <dgm:pt modelId="{9B0B3316-4149-449B-8F0B-1EE83A84CF09}">
      <dgm:prSet/>
      <dgm:spPr/>
      <dgm:t>
        <a:bodyPr/>
        <a:lstStyle/>
        <a:p>
          <a:r>
            <a:rPr lang="ru-RU" dirty="0"/>
            <a:t>Директория </a:t>
          </a:r>
          <a:r>
            <a:rPr lang="en-US" dirty="0"/>
            <a:t>Lib\site-packages</a:t>
          </a:r>
        </a:p>
      </dgm:t>
    </dgm:pt>
    <dgm:pt modelId="{6B8E1743-1B79-4C1D-8F1C-57348981E9EA}" type="parTrans" cxnId="{892B3757-9CDA-4B06-B242-00270514BAF3}">
      <dgm:prSet/>
      <dgm:spPr/>
      <dgm:t>
        <a:bodyPr/>
        <a:lstStyle/>
        <a:p>
          <a:endParaRPr lang="en-US"/>
        </a:p>
      </dgm:t>
    </dgm:pt>
    <dgm:pt modelId="{D4A5F560-A2D9-4FB4-A68D-0EC842EBA867}" type="sibTrans" cxnId="{892B3757-9CDA-4B06-B242-00270514BAF3}">
      <dgm:prSet/>
      <dgm:spPr/>
      <dgm:t>
        <a:bodyPr/>
        <a:lstStyle/>
        <a:p>
          <a:endParaRPr lang="en-US"/>
        </a:p>
      </dgm:t>
    </dgm:pt>
    <dgm:pt modelId="{0A6E7A9A-5063-42CB-BC1B-F417E3D620AD}" type="pres">
      <dgm:prSet presAssocID="{270A64E6-6759-4E1F-BAA7-2A1502C0DA6B}" presName="Name0" presStyleCnt="0">
        <dgm:presLayoutVars>
          <dgm:dir/>
          <dgm:resizeHandles val="exact"/>
        </dgm:presLayoutVars>
      </dgm:prSet>
      <dgm:spPr/>
    </dgm:pt>
    <dgm:pt modelId="{4A91E30C-14E2-4555-8404-176EBF31E2C1}" type="pres">
      <dgm:prSet presAssocID="{2C665572-9C1C-4255-A22E-B8786CF41FB5}" presName="node" presStyleLbl="node1" presStyleIdx="0" presStyleCnt="5">
        <dgm:presLayoutVars>
          <dgm:bulletEnabled val="1"/>
        </dgm:presLayoutVars>
      </dgm:prSet>
      <dgm:spPr/>
    </dgm:pt>
    <dgm:pt modelId="{A067C03F-C5CC-4654-9384-4F156C020B1C}" type="pres">
      <dgm:prSet presAssocID="{592ECB2F-A2AF-49A8-A579-063CF09E4FC7}" presName="sibTrans" presStyleLbl="sibTrans1D1" presStyleIdx="0" presStyleCnt="4"/>
      <dgm:spPr/>
    </dgm:pt>
    <dgm:pt modelId="{D3C24B33-DF7B-41AF-A067-26DCBE74B30A}" type="pres">
      <dgm:prSet presAssocID="{592ECB2F-A2AF-49A8-A579-063CF09E4FC7}" presName="connectorText" presStyleLbl="sibTrans1D1" presStyleIdx="0" presStyleCnt="4"/>
      <dgm:spPr/>
    </dgm:pt>
    <dgm:pt modelId="{895457C4-9B35-47FB-91A7-52D74F0ED72A}" type="pres">
      <dgm:prSet presAssocID="{FB64D2C4-C20E-42C4-A85D-00FF4081770A}" presName="node" presStyleLbl="node1" presStyleIdx="1" presStyleCnt="5">
        <dgm:presLayoutVars>
          <dgm:bulletEnabled val="1"/>
        </dgm:presLayoutVars>
      </dgm:prSet>
      <dgm:spPr/>
    </dgm:pt>
    <dgm:pt modelId="{AB70EAFE-7607-4257-B9F8-E56D29C78C51}" type="pres">
      <dgm:prSet presAssocID="{30DC39E5-2A35-47C6-B3F0-05BB64C991E2}" presName="sibTrans" presStyleLbl="sibTrans1D1" presStyleIdx="1" presStyleCnt="4"/>
      <dgm:spPr/>
    </dgm:pt>
    <dgm:pt modelId="{6003468F-1470-415D-9E26-A316D305EBAB}" type="pres">
      <dgm:prSet presAssocID="{30DC39E5-2A35-47C6-B3F0-05BB64C991E2}" presName="connectorText" presStyleLbl="sibTrans1D1" presStyleIdx="1" presStyleCnt="4"/>
      <dgm:spPr/>
    </dgm:pt>
    <dgm:pt modelId="{3BFB5360-ACEE-4BE4-B9C3-F2B32DF590D8}" type="pres">
      <dgm:prSet presAssocID="{8750D08E-175A-41B6-A344-ADD2E90B57BF}" presName="node" presStyleLbl="node1" presStyleIdx="2" presStyleCnt="5">
        <dgm:presLayoutVars>
          <dgm:bulletEnabled val="1"/>
        </dgm:presLayoutVars>
      </dgm:prSet>
      <dgm:spPr/>
    </dgm:pt>
    <dgm:pt modelId="{687BA2D6-08F2-4A4C-ACB4-7D93FB7A906B}" type="pres">
      <dgm:prSet presAssocID="{5C426623-2662-41F9-8202-47F3C2A8F2D6}" presName="sibTrans" presStyleLbl="sibTrans1D1" presStyleIdx="2" presStyleCnt="4"/>
      <dgm:spPr/>
    </dgm:pt>
    <dgm:pt modelId="{ED31A2A0-4AD4-47D3-997B-348F1AC21188}" type="pres">
      <dgm:prSet presAssocID="{5C426623-2662-41F9-8202-47F3C2A8F2D6}" presName="connectorText" presStyleLbl="sibTrans1D1" presStyleIdx="2" presStyleCnt="4"/>
      <dgm:spPr/>
    </dgm:pt>
    <dgm:pt modelId="{86180929-3751-4465-A92D-6E4B928A92A4}" type="pres">
      <dgm:prSet presAssocID="{EA011B05-B5AB-45E5-8CAD-CCADCF2B96F0}" presName="node" presStyleLbl="node1" presStyleIdx="3" presStyleCnt="5">
        <dgm:presLayoutVars>
          <dgm:bulletEnabled val="1"/>
        </dgm:presLayoutVars>
      </dgm:prSet>
      <dgm:spPr/>
    </dgm:pt>
    <dgm:pt modelId="{DE37DE27-A45D-4B3F-8BAE-BB644ECDAD60}" type="pres">
      <dgm:prSet presAssocID="{E54E2A4E-9FC0-4AC5-B1A3-B1531A0BAB5B}" presName="sibTrans" presStyleLbl="sibTrans1D1" presStyleIdx="3" presStyleCnt="4"/>
      <dgm:spPr/>
    </dgm:pt>
    <dgm:pt modelId="{ECAD2A39-6A67-49B6-8A68-5DC8B6D90531}" type="pres">
      <dgm:prSet presAssocID="{E54E2A4E-9FC0-4AC5-B1A3-B1531A0BAB5B}" presName="connectorText" presStyleLbl="sibTrans1D1" presStyleIdx="3" presStyleCnt="4"/>
      <dgm:spPr/>
    </dgm:pt>
    <dgm:pt modelId="{BBF5DD4C-A79B-4BEB-8680-54C653515943}" type="pres">
      <dgm:prSet presAssocID="{9B0B3316-4149-449B-8F0B-1EE83A84CF09}" presName="node" presStyleLbl="node1" presStyleIdx="4" presStyleCnt="5">
        <dgm:presLayoutVars>
          <dgm:bulletEnabled val="1"/>
        </dgm:presLayoutVars>
      </dgm:prSet>
      <dgm:spPr/>
    </dgm:pt>
  </dgm:ptLst>
  <dgm:cxnLst>
    <dgm:cxn modelId="{FE9BD903-A4F4-41B9-BC3D-278D3529F910}" type="presOf" srcId="{2C665572-9C1C-4255-A22E-B8786CF41FB5}" destId="{4A91E30C-14E2-4555-8404-176EBF31E2C1}" srcOrd="0" destOrd="0" presId="urn:microsoft.com/office/officeart/2005/8/layout/bProcess3"/>
    <dgm:cxn modelId="{E82BA70E-097F-4D54-A9C5-B3B138EA0215}" type="presOf" srcId="{9B0B3316-4149-449B-8F0B-1EE83A84CF09}" destId="{BBF5DD4C-A79B-4BEB-8680-54C653515943}" srcOrd="0" destOrd="0" presId="urn:microsoft.com/office/officeart/2005/8/layout/bProcess3"/>
    <dgm:cxn modelId="{85581B27-A762-4CF0-A904-215164C56A26}" srcId="{270A64E6-6759-4E1F-BAA7-2A1502C0DA6B}" destId="{2C665572-9C1C-4255-A22E-B8786CF41FB5}" srcOrd="0" destOrd="0" parTransId="{F32D9A19-5CAF-41E6-AB2E-2CE459FC98CD}" sibTransId="{592ECB2F-A2AF-49A8-A579-063CF09E4FC7}"/>
    <dgm:cxn modelId="{95FAC92D-5401-46DA-9DFD-9E201995E53E}" type="presOf" srcId="{592ECB2F-A2AF-49A8-A579-063CF09E4FC7}" destId="{D3C24B33-DF7B-41AF-A067-26DCBE74B30A}" srcOrd="1" destOrd="0" presId="urn:microsoft.com/office/officeart/2005/8/layout/bProcess3"/>
    <dgm:cxn modelId="{2FFC722E-B8D8-4948-882A-69DD9B995F09}" type="presOf" srcId="{592ECB2F-A2AF-49A8-A579-063CF09E4FC7}" destId="{A067C03F-C5CC-4654-9384-4F156C020B1C}" srcOrd="0" destOrd="0" presId="urn:microsoft.com/office/officeart/2005/8/layout/bProcess3"/>
    <dgm:cxn modelId="{8882FD2F-359F-46DE-BB3A-5ED58C213DAB}" type="presOf" srcId="{5C426623-2662-41F9-8202-47F3C2A8F2D6}" destId="{687BA2D6-08F2-4A4C-ACB4-7D93FB7A906B}" srcOrd="0" destOrd="0" presId="urn:microsoft.com/office/officeart/2005/8/layout/bProcess3"/>
    <dgm:cxn modelId="{FDC76034-6913-4FB9-9168-9CC44AC8DB6E}" type="presOf" srcId="{30DC39E5-2A35-47C6-B3F0-05BB64C991E2}" destId="{AB70EAFE-7607-4257-B9F8-E56D29C78C51}" srcOrd="0" destOrd="0" presId="urn:microsoft.com/office/officeart/2005/8/layout/bProcess3"/>
    <dgm:cxn modelId="{C72BA86B-17D0-4F91-86B6-F320E85E74EC}" srcId="{270A64E6-6759-4E1F-BAA7-2A1502C0DA6B}" destId="{8750D08E-175A-41B6-A344-ADD2E90B57BF}" srcOrd="2" destOrd="0" parTransId="{72BA1C50-3C3F-4D2B-A5F4-E46F618600BD}" sibTransId="{5C426623-2662-41F9-8202-47F3C2A8F2D6}"/>
    <dgm:cxn modelId="{87B92751-4BF7-4E04-A4F8-37A08B73D73A}" type="presOf" srcId="{30DC39E5-2A35-47C6-B3F0-05BB64C991E2}" destId="{6003468F-1470-415D-9E26-A316D305EBAB}" srcOrd="1" destOrd="0" presId="urn:microsoft.com/office/officeart/2005/8/layout/bProcess3"/>
    <dgm:cxn modelId="{892B3757-9CDA-4B06-B242-00270514BAF3}" srcId="{270A64E6-6759-4E1F-BAA7-2A1502C0DA6B}" destId="{9B0B3316-4149-449B-8F0B-1EE83A84CF09}" srcOrd="4" destOrd="0" parTransId="{6B8E1743-1B79-4C1D-8F1C-57348981E9EA}" sibTransId="{D4A5F560-A2D9-4FB4-A68D-0EC842EBA867}"/>
    <dgm:cxn modelId="{500BAE58-344F-473B-B04D-802ACBAB2CC0}" type="presOf" srcId="{E54E2A4E-9FC0-4AC5-B1A3-B1531A0BAB5B}" destId="{DE37DE27-A45D-4B3F-8BAE-BB644ECDAD60}" srcOrd="0" destOrd="0" presId="urn:microsoft.com/office/officeart/2005/8/layout/bProcess3"/>
    <dgm:cxn modelId="{DA4C148B-A4CF-42B3-BF72-59D94C283939}" type="presOf" srcId="{EA011B05-B5AB-45E5-8CAD-CCADCF2B96F0}" destId="{86180929-3751-4465-A92D-6E4B928A92A4}" srcOrd="0" destOrd="0" presId="urn:microsoft.com/office/officeart/2005/8/layout/bProcess3"/>
    <dgm:cxn modelId="{371EA78F-1F39-482E-BBE9-BBC9DBFB398B}" type="presOf" srcId="{FB64D2C4-C20E-42C4-A85D-00FF4081770A}" destId="{895457C4-9B35-47FB-91A7-52D74F0ED72A}" srcOrd="0" destOrd="0" presId="urn:microsoft.com/office/officeart/2005/8/layout/bProcess3"/>
    <dgm:cxn modelId="{8206A7BF-DDFF-43A0-BA38-FBB87D1293C6}" type="presOf" srcId="{E54E2A4E-9FC0-4AC5-B1A3-B1531A0BAB5B}" destId="{ECAD2A39-6A67-49B6-8A68-5DC8B6D90531}" srcOrd="1" destOrd="0" presId="urn:microsoft.com/office/officeart/2005/8/layout/bProcess3"/>
    <dgm:cxn modelId="{46E38FC3-BC72-4A04-ADFB-6E5350956A5E}" type="presOf" srcId="{270A64E6-6759-4E1F-BAA7-2A1502C0DA6B}" destId="{0A6E7A9A-5063-42CB-BC1B-F417E3D620AD}" srcOrd="0" destOrd="0" presId="urn:microsoft.com/office/officeart/2005/8/layout/bProcess3"/>
    <dgm:cxn modelId="{C9E257C5-9253-4110-B585-3F9906424F69}" type="presOf" srcId="{8750D08E-175A-41B6-A344-ADD2E90B57BF}" destId="{3BFB5360-ACEE-4BE4-B9C3-F2B32DF590D8}" srcOrd="0" destOrd="0" presId="urn:microsoft.com/office/officeart/2005/8/layout/bProcess3"/>
    <dgm:cxn modelId="{72027CDB-34A3-4F63-9153-D84B6F22C727}" srcId="{270A64E6-6759-4E1F-BAA7-2A1502C0DA6B}" destId="{EA011B05-B5AB-45E5-8CAD-CCADCF2B96F0}" srcOrd="3" destOrd="0" parTransId="{E4E89516-C973-4A66-A7D4-EAB839031A79}" sibTransId="{E54E2A4E-9FC0-4AC5-B1A3-B1531A0BAB5B}"/>
    <dgm:cxn modelId="{7452A7F4-8BF7-4ED1-BED1-CCA9363476CB}" srcId="{270A64E6-6759-4E1F-BAA7-2A1502C0DA6B}" destId="{FB64D2C4-C20E-42C4-A85D-00FF4081770A}" srcOrd="1" destOrd="0" parTransId="{414B2608-4B53-4CA9-B01B-D35139172A9D}" sibTransId="{30DC39E5-2A35-47C6-B3F0-05BB64C991E2}"/>
    <dgm:cxn modelId="{3335E2FF-6F3B-405A-B027-7182F1A7506C}" type="presOf" srcId="{5C426623-2662-41F9-8202-47F3C2A8F2D6}" destId="{ED31A2A0-4AD4-47D3-997B-348F1AC21188}" srcOrd="1" destOrd="0" presId="urn:microsoft.com/office/officeart/2005/8/layout/bProcess3"/>
    <dgm:cxn modelId="{984ADEE1-7D28-4C93-ADC0-6AB6ECCA6932}" type="presParOf" srcId="{0A6E7A9A-5063-42CB-BC1B-F417E3D620AD}" destId="{4A91E30C-14E2-4555-8404-176EBF31E2C1}" srcOrd="0" destOrd="0" presId="urn:microsoft.com/office/officeart/2005/8/layout/bProcess3"/>
    <dgm:cxn modelId="{55835FCF-DD16-49D6-B588-4CAB9A176BB2}" type="presParOf" srcId="{0A6E7A9A-5063-42CB-BC1B-F417E3D620AD}" destId="{A067C03F-C5CC-4654-9384-4F156C020B1C}" srcOrd="1" destOrd="0" presId="urn:microsoft.com/office/officeart/2005/8/layout/bProcess3"/>
    <dgm:cxn modelId="{4957CC49-5FAD-49A6-A292-46DC50D89083}" type="presParOf" srcId="{A067C03F-C5CC-4654-9384-4F156C020B1C}" destId="{D3C24B33-DF7B-41AF-A067-26DCBE74B30A}" srcOrd="0" destOrd="0" presId="urn:microsoft.com/office/officeart/2005/8/layout/bProcess3"/>
    <dgm:cxn modelId="{244569FD-421F-4518-B6E9-C1413E0BC188}" type="presParOf" srcId="{0A6E7A9A-5063-42CB-BC1B-F417E3D620AD}" destId="{895457C4-9B35-47FB-91A7-52D74F0ED72A}" srcOrd="2" destOrd="0" presId="urn:microsoft.com/office/officeart/2005/8/layout/bProcess3"/>
    <dgm:cxn modelId="{F2DA767D-B290-4D92-8078-7E39916BFCA4}" type="presParOf" srcId="{0A6E7A9A-5063-42CB-BC1B-F417E3D620AD}" destId="{AB70EAFE-7607-4257-B9F8-E56D29C78C51}" srcOrd="3" destOrd="0" presId="urn:microsoft.com/office/officeart/2005/8/layout/bProcess3"/>
    <dgm:cxn modelId="{CEDA3DFC-61CE-437F-A397-C0F97671D53E}" type="presParOf" srcId="{AB70EAFE-7607-4257-B9F8-E56D29C78C51}" destId="{6003468F-1470-415D-9E26-A316D305EBAB}" srcOrd="0" destOrd="0" presId="urn:microsoft.com/office/officeart/2005/8/layout/bProcess3"/>
    <dgm:cxn modelId="{1BA902C8-8F6D-436E-AD59-74277BF54C67}" type="presParOf" srcId="{0A6E7A9A-5063-42CB-BC1B-F417E3D620AD}" destId="{3BFB5360-ACEE-4BE4-B9C3-F2B32DF590D8}" srcOrd="4" destOrd="0" presId="urn:microsoft.com/office/officeart/2005/8/layout/bProcess3"/>
    <dgm:cxn modelId="{F61C9089-ABAE-42D9-B62D-BF7C04285731}" type="presParOf" srcId="{0A6E7A9A-5063-42CB-BC1B-F417E3D620AD}" destId="{687BA2D6-08F2-4A4C-ACB4-7D93FB7A906B}" srcOrd="5" destOrd="0" presId="urn:microsoft.com/office/officeart/2005/8/layout/bProcess3"/>
    <dgm:cxn modelId="{AC72049D-BB8B-451A-8429-BF8C0366828E}" type="presParOf" srcId="{687BA2D6-08F2-4A4C-ACB4-7D93FB7A906B}" destId="{ED31A2A0-4AD4-47D3-997B-348F1AC21188}" srcOrd="0" destOrd="0" presId="urn:microsoft.com/office/officeart/2005/8/layout/bProcess3"/>
    <dgm:cxn modelId="{871AAF42-0AFB-4936-8E20-7D36FEA30AEC}" type="presParOf" srcId="{0A6E7A9A-5063-42CB-BC1B-F417E3D620AD}" destId="{86180929-3751-4465-A92D-6E4B928A92A4}" srcOrd="6" destOrd="0" presId="urn:microsoft.com/office/officeart/2005/8/layout/bProcess3"/>
    <dgm:cxn modelId="{3C2B7B23-544D-4D38-BC58-395CB005C1C2}" type="presParOf" srcId="{0A6E7A9A-5063-42CB-BC1B-F417E3D620AD}" destId="{DE37DE27-A45D-4B3F-8BAE-BB644ECDAD60}" srcOrd="7" destOrd="0" presId="urn:microsoft.com/office/officeart/2005/8/layout/bProcess3"/>
    <dgm:cxn modelId="{1EF79B11-B2DA-44F2-A45C-1FDFE9424F29}" type="presParOf" srcId="{DE37DE27-A45D-4B3F-8BAE-BB644ECDAD60}" destId="{ECAD2A39-6A67-49B6-8A68-5DC8B6D90531}" srcOrd="0" destOrd="0" presId="urn:microsoft.com/office/officeart/2005/8/layout/bProcess3"/>
    <dgm:cxn modelId="{9AF13433-1235-41C4-B17A-B567C242B907}" type="presParOf" srcId="{0A6E7A9A-5063-42CB-BC1B-F417E3D620AD}" destId="{BBF5DD4C-A79B-4BEB-8680-54C65351594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/>
            <a:t>Тэг – синтаксическая единица </a:t>
          </a:r>
          <a:r>
            <a:rPr lang="en-US" dirty="0"/>
            <a:t>html.</a:t>
          </a:r>
        </a:p>
        <a:p>
          <a:r>
            <a:rPr lang="en-US" dirty="0"/>
            <a:t>&lt;h1&gt;Tag&lt;/h1&gt;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/>
            <a:t>Тэги могут иметь атрибуты.</a:t>
          </a:r>
        </a:p>
        <a:p>
          <a:r>
            <a:rPr lang="en-US" dirty="0"/>
            <a:t>&lt;a </a:t>
          </a:r>
          <a:r>
            <a:rPr lang="en-US" dirty="0" err="1"/>
            <a:t>href</a:t>
          </a:r>
          <a:r>
            <a:rPr lang="en-US" dirty="0"/>
            <a:t>="/tags/"&gt;Tags&lt;/a&gt;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/>
            <a:t>Вывод – </a:t>
          </a:r>
          <a:r>
            <a:rPr lang="en-US" dirty="0"/>
            <a:t>p, h1-h6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/>
            <a:t>Форматирование – </a:t>
          </a:r>
          <a:r>
            <a:rPr lang="en-US" dirty="0"/>
            <a:t>b, strong, </a:t>
          </a:r>
          <a:r>
            <a:rPr lang="en-US" dirty="0" err="1"/>
            <a:t>i</a:t>
          </a:r>
          <a:r>
            <a:rPr lang="en-US" dirty="0"/>
            <a:t>, strike, u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ru-RU" sz="1800" dirty="0"/>
            <a:t>Прямо в тэге:</a:t>
          </a:r>
        </a:p>
        <a:p>
          <a:r>
            <a:rPr lang="es-ES" sz="1800" dirty="0"/>
            <a:t>&lt;p </a:t>
          </a:r>
          <a:r>
            <a:rPr lang="es-ES" sz="1800" dirty="0" err="1"/>
            <a:t>style</a:t>
          </a:r>
          <a:r>
            <a:rPr lang="es-ES" sz="1800" dirty="0"/>
            <a:t>="color: red"&gt;&lt;/p&gt;</a:t>
          </a:r>
          <a:endParaRPr lang="en-US" sz="1800" dirty="0"/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pPr algn="l"/>
          <a:r>
            <a:rPr lang="ru-RU" sz="1600" b="0" dirty="0"/>
            <a:t>В</a:t>
          </a:r>
          <a:r>
            <a:rPr lang="en-US" sz="1600" b="0" dirty="0"/>
            <a:t> </a:t>
          </a:r>
          <a:r>
            <a:rPr lang="ru-RU" sz="1600" b="0" dirty="0"/>
            <a:t>тэге </a:t>
          </a:r>
          <a:r>
            <a:rPr lang="en-US" sz="1600" b="0" dirty="0"/>
            <a:t>head html </a:t>
          </a:r>
          <a:r>
            <a:rPr lang="ru-RU" sz="1600" b="0" dirty="0"/>
            <a:t>документа:</a:t>
          </a:r>
        </a:p>
        <a:p>
          <a:pPr algn="l"/>
          <a:r>
            <a:rPr lang="en-US" sz="1600" b="0" dirty="0"/>
            <a:t>&lt;html&gt;</a:t>
          </a:r>
        </a:p>
        <a:p>
          <a:pPr algn="l"/>
          <a:r>
            <a:rPr lang="en-US" sz="1600" b="0" dirty="0"/>
            <a:t>	&lt;head&gt;</a:t>
          </a:r>
        </a:p>
        <a:p>
          <a:pPr algn="l"/>
          <a:r>
            <a:rPr lang="en-US" sz="1600" b="0" dirty="0"/>
            <a:t>		&lt;style&gt; </a:t>
          </a:r>
        </a:p>
        <a:p>
          <a:pPr algn="l"/>
          <a:r>
            <a:rPr lang="en-US" sz="1600" b="0" dirty="0"/>
            <a:t>			p { color: red; } </a:t>
          </a:r>
        </a:p>
        <a:p>
          <a:pPr algn="l"/>
          <a:r>
            <a:rPr lang="en-US" sz="1600" b="0" dirty="0"/>
            <a:t>			a { color: blue; } </a:t>
          </a:r>
        </a:p>
        <a:p>
          <a:pPr algn="l"/>
          <a:r>
            <a:rPr lang="en-US" sz="1600" b="0" dirty="0"/>
            <a:t>		&lt;/style&gt;</a:t>
          </a:r>
        </a:p>
        <a:p>
          <a:pPr algn="l"/>
          <a:r>
            <a:rPr lang="en-US" sz="1600" b="0" dirty="0"/>
            <a:t>	&lt;/head&gt;</a:t>
          </a:r>
        </a:p>
        <a:p>
          <a:pPr algn="l"/>
          <a:r>
            <a:rPr lang="en-US" sz="1600" b="0" dirty="0"/>
            <a:t>&lt;/html&gt;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82E91E01-1BFE-4AE3-9B8D-60862F2BDE74}">
      <dgm:prSet custT="1"/>
      <dgm:spPr/>
      <dgm:t>
        <a:bodyPr/>
        <a:lstStyle/>
        <a:p>
          <a:pPr algn="l"/>
          <a:r>
            <a:rPr lang="ru-RU" sz="1800" b="0" dirty="0"/>
            <a:t>Во внешнем файле:</a:t>
          </a:r>
          <a:endParaRPr lang="en-US" sz="1800" b="0" dirty="0"/>
        </a:p>
        <a:p>
          <a:pPr algn="l"/>
          <a:r>
            <a:rPr lang="en-US" sz="1800" b="0" dirty="0"/>
            <a:t>&lt;html&gt;</a:t>
          </a:r>
        </a:p>
        <a:p>
          <a:pPr algn="l"/>
          <a:r>
            <a:rPr lang="en-US" sz="1800" b="0" dirty="0"/>
            <a:t>	&lt;head&gt;</a:t>
          </a:r>
          <a:endParaRPr lang="ru-RU" sz="1800" b="0" dirty="0"/>
        </a:p>
        <a:p>
          <a:pPr algn="l"/>
          <a:r>
            <a:rPr lang="en-US" sz="1800" b="0" dirty="0"/>
            <a:t>		&lt;link </a:t>
          </a:r>
          <a:r>
            <a:rPr lang="en-US" sz="1800" b="0" dirty="0" err="1"/>
            <a:t>rel</a:t>
          </a:r>
          <a:r>
            <a:rPr lang="en-US" sz="1800" b="0" dirty="0"/>
            <a:t>="stylesheet" </a:t>
          </a:r>
          <a:r>
            <a:rPr lang="en-US" sz="1800" b="0" dirty="0" err="1"/>
            <a:t>href</a:t>
          </a:r>
          <a:r>
            <a:rPr lang="en-US" sz="1800" b="0" dirty="0"/>
            <a:t>="style.css"&gt;</a:t>
          </a:r>
          <a:endParaRPr lang="ru-RU" sz="1800" b="0" dirty="0"/>
        </a:p>
        <a:p>
          <a:pPr algn="l"/>
          <a:r>
            <a:rPr lang="en-US" sz="1800" b="0" dirty="0"/>
            <a:t>	&lt;/head&gt;</a:t>
          </a:r>
        </a:p>
        <a:p>
          <a:pPr algn="l"/>
          <a:r>
            <a:rPr lang="en-US" sz="1800" b="0" dirty="0"/>
            <a:t>&lt;/html&gt;</a:t>
          </a:r>
          <a:endParaRPr lang="ru-RU" sz="1800" b="0" dirty="0"/>
        </a:p>
        <a:p>
          <a:pPr algn="ctr"/>
          <a:endParaRPr lang="en-US" sz="500" dirty="0"/>
        </a:p>
      </dgm:t>
    </dgm:pt>
    <dgm:pt modelId="{378B49C9-DD31-42C2-BC3E-8B00D856865F}" type="parTrans" cxnId="{9C2CF755-FAEE-4E8B-8495-CECDC71EC799}">
      <dgm:prSet/>
      <dgm:spPr/>
      <dgm:t>
        <a:bodyPr/>
        <a:lstStyle/>
        <a:p>
          <a:endParaRPr lang="en-US"/>
        </a:p>
      </dgm:t>
    </dgm:pt>
    <dgm:pt modelId="{2A8139E1-3EF6-4308-8418-A96CD4F53FC2}" type="sibTrans" cxnId="{9C2CF755-FAEE-4E8B-8495-CECDC71EC799}">
      <dgm:prSet/>
      <dgm:spPr/>
      <dgm:t>
        <a:bodyPr/>
        <a:lstStyle/>
        <a:p>
          <a:endParaRPr lang="en-US"/>
        </a:p>
      </dgm:t>
    </dgm:pt>
    <dgm:pt modelId="{60B8C3C3-C18A-4E70-8E87-A3B0822B72CC}" type="pres">
      <dgm:prSet presAssocID="{1ACBCBBD-E06F-4040-BF8A-5D7E8938569A}" presName="diagram" presStyleCnt="0">
        <dgm:presLayoutVars>
          <dgm:dir/>
          <dgm:resizeHandles val="exact"/>
        </dgm:presLayoutVars>
      </dgm:prSet>
      <dgm:spPr/>
    </dgm:pt>
    <dgm:pt modelId="{476A26A0-6654-41C1-A899-6F50E9915D22}" type="pres">
      <dgm:prSet presAssocID="{674CB33A-893B-471D-967C-83AC9BA06589}" presName="node" presStyleLbl="node1" presStyleIdx="0" presStyleCnt="3" custScaleY="126670">
        <dgm:presLayoutVars>
          <dgm:bulletEnabled val="1"/>
        </dgm:presLayoutVars>
      </dgm:prSet>
      <dgm:spPr/>
    </dgm:pt>
    <dgm:pt modelId="{9AA46805-D537-458A-961E-14E27A31DA92}" type="pres">
      <dgm:prSet presAssocID="{9FA6DDFC-CCCD-40A2-AD13-90D348A2DCBC}" presName="sibTrans" presStyleCnt="0"/>
      <dgm:spPr/>
    </dgm:pt>
    <dgm:pt modelId="{71591595-8F86-4C17-8838-9CA6CD3EF22D}" type="pres">
      <dgm:prSet presAssocID="{A4EEE862-36DB-43BF-AA83-C42A11A628C4}" presName="node" presStyleLbl="node1" presStyleIdx="1" presStyleCnt="3" custScaleY="125187">
        <dgm:presLayoutVars>
          <dgm:bulletEnabled val="1"/>
        </dgm:presLayoutVars>
      </dgm:prSet>
      <dgm:spPr/>
    </dgm:pt>
    <dgm:pt modelId="{C08EC8C7-8C46-4705-9020-A9B675762270}" type="pres">
      <dgm:prSet presAssocID="{05C61DA0-066C-4213-A352-25EE5A70E53E}" presName="sibTrans" presStyleCnt="0"/>
      <dgm:spPr/>
    </dgm:pt>
    <dgm:pt modelId="{A003C8D5-B89A-42E6-92CC-0725F910873D}" type="pres">
      <dgm:prSet presAssocID="{82E91E01-1BFE-4AE3-9B8D-60862F2BDE74}" presName="node" presStyleLbl="node1" presStyleIdx="2" presStyleCnt="3" custScaleX="210051" custScaleY="128695">
        <dgm:presLayoutVars>
          <dgm:bulletEnabled val="1"/>
        </dgm:presLayoutVars>
      </dgm:prSet>
      <dgm:spPr/>
    </dgm:pt>
  </dgm:ptLst>
  <dgm:cxnLst>
    <dgm:cxn modelId="{34EA0E05-8DE6-44E8-9BE8-65E1F93CB358}" type="presOf" srcId="{1ACBCBBD-E06F-4040-BF8A-5D7E8938569A}" destId="{60B8C3C3-C18A-4E70-8E87-A3B0822B72CC}" srcOrd="0" destOrd="0" presId="urn:microsoft.com/office/officeart/2005/8/layout/default"/>
    <dgm:cxn modelId="{32754622-C7D5-4279-AB55-A6037E31775F}" type="presOf" srcId="{A4EEE862-36DB-43BF-AA83-C42A11A628C4}" destId="{71591595-8F86-4C17-8838-9CA6CD3EF22D}" srcOrd="0" destOrd="0" presId="urn:microsoft.com/office/officeart/2005/8/layout/default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9C2CF755-FAEE-4E8B-8495-CECDC71EC799}" srcId="{1ACBCBBD-E06F-4040-BF8A-5D7E8938569A}" destId="{82E91E01-1BFE-4AE3-9B8D-60862F2BDE74}" srcOrd="2" destOrd="0" parTransId="{378B49C9-DD31-42C2-BC3E-8B00D856865F}" sibTransId="{2A8139E1-3EF6-4308-8418-A96CD4F53FC2}"/>
    <dgm:cxn modelId="{39A06AD7-6EAE-4BAE-8E0D-B5F15D6748C0}" type="presOf" srcId="{674CB33A-893B-471D-967C-83AC9BA06589}" destId="{476A26A0-6654-41C1-A899-6F50E9915D22}" srcOrd="0" destOrd="0" presId="urn:microsoft.com/office/officeart/2005/8/layout/default"/>
    <dgm:cxn modelId="{2ED94DE8-266E-4C71-9F2E-8AC5FBC151B2}" type="presOf" srcId="{82E91E01-1BFE-4AE3-9B8D-60862F2BDE74}" destId="{A003C8D5-B89A-42E6-92CC-0725F910873D}" srcOrd="0" destOrd="0" presId="urn:microsoft.com/office/officeart/2005/8/layout/default"/>
    <dgm:cxn modelId="{4D2E8DAA-732A-4E57-ABDA-1EBBF1D99E33}" type="presParOf" srcId="{60B8C3C3-C18A-4E70-8E87-A3B0822B72CC}" destId="{476A26A0-6654-41C1-A899-6F50E9915D22}" srcOrd="0" destOrd="0" presId="urn:microsoft.com/office/officeart/2005/8/layout/default"/>
    <dgm:cxn modelId="{C1B9BEE6-29B7-45AB-9DC6-920A8FB02676}" type="presParOf" srcId="{60B8C3C3-C18A-4E70-8E87-A3B0822B72CC}" destId="{9AA46805-D537-458A-961E-14E27A31DA92}" srcOrd="1" destOrd="0" presId="urn:microsoft.com/office/officeart/2005/8/layout/default"/>
    <dgm:cxn modelId="{02BD7CF3-19ED-4309-87E6-B5B84A792CA2}" type="presParOf" srcId="{60B8C3C3-C18A-4E70-8E87-A3B0822B72CC}" destId="{71591595-8F86-4C17-8838-9CA6CD3EF22D}" srcOrd="2" destOrd="0" presId="urn:microsoft.com/office/officeart/2005/8/layout/default"/>
    <dgm:cxn modelId="{ED1E85EE-2B9C-4DDF-8AB7-B281A4E1B532}" type="presParOf" srcId="{60B8C3C3-C18A-4E70-8E87-A3B0822B72CC}" destId="{C08EC8C7-8C46-4705-9020-A9B675762270}" srcOrd="3" destOrd="0" presId="urn:microsoft.com/office/officeart/2005/8/layout/default"/>
    <dgm:cxn modelId="{D9DDD9DD-CC3E-4435-9838-CA498CB0365D}" type="presParOf" srcId="{60B8C3C3-C18A-4E70-8E87-A3B0822B72CC}" destId="{A003C8D5-B89A-42E6-92CC-0725F910873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/>
            <a:t>red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/>
            <a:t>rgb</a:t>
          </a:r>
          <a:r>
            <a:rPr lang="en-US" dirty="0"/>
            <a:t>(255,0,0)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72DD476F-B38E-4238-839E-EAEB4D99C9C9}">
      <dgm:prSet/>
      <dgm:spPr/>
      <dgm:t>
        <a:bodyPr/>
        <a:lstStyle/>
        <a:p>
          <a:r>
            <a:rPr lang="en-US" dirty="0" err="1"/>
            <a:t>rgb</a:t>
          </a:r>
          <a:r>
            <a:rPr lang="en-US" dirty="0"/>
            <a:t>(100%,0%,0%)</a:t>
          </a:r>
        </a:p>
      </dgm:t>
    </dgm:pt>
    <dgm:pt modelId="{A45E6659-47AA-4488-9B22-C54F0205226E}" type="parTrans" cxnId="{FBA59C5D-08D0-4377-AFF5-DDB4576DDF26}">
      <dgm:prSet/>
      <dgm:spPr/>
      <dgm:t>
        <a:bodyPr/>
        <a:lstStyle/>
        <a:p>
          <a:endParaRPr lang="en-US"/>
        </a:p>
      </dgm:t>
    </dgm:pt>
    <dgm:pt modelId="{E57ABB72-0485-44E3-BCE1-F459FF0D3789}" type="sibTrans" cxnId="{FBA59C5D-08D0-4377-AFF5-DDB4576DDF26}">
      <dgm:prSet/>
      <dgm:spPr/>
      <dgm:t>
        <a:bodyPr/>
        <a:lstStyle/>
        <a:p>
          <a:endParaRPr lang="en-US"/>
        </a:p>
      </dgm:t>
    </dgm:pt>
    <dgm:pt modelId="{AECA7331-1112-47A6-9B8F-6F929E4C31B9}">
      <dgm:prSet/>
      <dgm:spPr/>
      <dgm:t>
        <a:bodyPr/>
        <a:lstStyle/>
        <a:p>
          <a:r>
            <a:rPr lang="en-US" dirty="0"/>
            <a:t>#ff0000</a:t>
          </a:r>
        </a:p>
      </dgm:t>
    </dgm:pt>
    <dgm:pt modelId="{BA9A9EA3-F4CF-4330-981E-A3D8FF13DB25}" type="parTrans" cxnId="{9A7F1EA5-2BD7-49CA-9890-DCA21365A677}">
      <dgm:prSet/>
      <dgm:spPr/>
      <dgm:t>
        <a:bodyPr/>
        <a:lstStyle/>
        <a:p>
          <a:endParaRPr lang="en-US"/>
        </a:p>
      </dgm:t>
    </dgm:pt>
    <dgm:pt modelId="{711E984A-0C96-4EAF-A417-62E9618E9E3E}" type="sibTrans" cxnId="{9A7F1EA5-2BD7-49CA-9890-DCA21365A677}">
      <dgm:prSet/>
      <dgm:spPr/>
      <dgm:t>
        <a:bodyPr/>
        <a:lstStyle/>
        <a:p>
          <a:endParaRPr lang="en-US"/>
        </a:p>
      </dgm:t>
    </dgm:pt>
    <dgm:pt modelId="{0435C6AB-9377-4A64-890A-E6314B8B4912}">
      <dgm:prSet/>
      <dgm:spPr/>
      <dgm:t>
        <a:bodyPr/>
        <a:lstStyle/>
        <a:p>
          <a:r>
            <a:rPr lang="en-US" dirty="0"/>
            <a:t>#f00</a:t>
          </a:r>
        </a:p>
      </dgm:t>
    </dgm:pt>
    <dgm:pt modelId="{3C691107-D363-41E6-9518-12A28EF106EF}" type="parTrans" cxnId="{E8A4B93E-40A7-4136-8703-469B41AB9AE1}">
      <dgm:prSet/>
      <dgm:spPr/>
      <dgm:t>
        <a:bodyPr/>
        <a:lstStyle/>
        <a:p>
          <a:endParaRPr lang="en-US"/>
        </a:p>
      </dgm:t>
    </dgm:pt>
    <dgm:pt modelId="{11D30E9E-2BF4-4005-BDCB-C7595448E218}" type="sibTrans" cxnId="{E8A4B93E-40A7-4136-8703-469B41AB9AE1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5" custLinFactNeighborX="-9340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10BE0D-1384-49DE-B0CD-780F131FBD83}" type="pres">
      <dgm:prSet presAssocID="{05C61DA0-066C-4213-A352-25EE5A70E53E}" presName="spacer" presStyleCnt="0"/>
      <dgm:spPr/>
    </dgm:pt>
    <dgm:pt modelId="{609C73A2-EDC4-4983-B88E-3176E74BBCFE}" type="pres">
      <dgm:prSet presAssocID="{72DD476F-B38E-4238-839E-EAEB4D99C9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DCA148-23F8-47C5-8EB4-805BE88C842A}" type="pres">
      <dgm:prSet presAssocID="{E57ABB72-0485-44E3-BCE1-F459FF0D3789}" presName="spacer" presStyleCnt="0"/>
      <dgm:spPr/>
    </dgm:pt>
    <dgm:pt modelId="{1CDD535F-06D7-460C-88A8-465E5F0A1820}" type="pres">
      <dgm:prSet presAssocID="{AECA7331-1112-47A6-9B8F-6F929E4C31B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076EA72-71AB-49FC-97FE-1EB34A6063C8}" type="pres">
      <dgm:prSet presAssocID="{711E984A-0C96-4EAF-A417-62E9618E9E3E}" presName="spacer" presStyleCnt="0"/>
      <dgm:spPr/>
    </dgm:pt>
    <dgm:pt modelId="{DEE55B55-4763-4B5F-9ADB-D68C0C4A0F63}" type="pres">
      <dgm:prSet presAssocID="{0435C6AB-9377-4A64-890A-E6314B8B49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AE43FC35-ADE0-487F-9C6C-E3C9606BDF91}" type="presOf" srcId="{0435C6AB-9377-4A64-890A-E6314B8B4912}" destId="{DEE55B55-4763-4B5F-9ADB-D68C0C4A0F63}" srcOrd="0" destOrd="0" presId="urn:microsoft.com/office/officeart/2005/8/layout/vList2"/>
    <dgm:cxn modelId="{E8A4B93E-40A7-4136-8703-469B41AB9AE1}" srcId="{1ACBCBBD-E06F-4040-BF8A-5D7E8938569A}" destId="{0435C6AB-9377-4A64-890A-E6314B8B4912}" srcOrd="4" destOrd="0" parTransId="{3C691107-D363-41E6-9518-12A28EF106EF}" sibTransId="{11D30E9E-2BF4-4005-BDCB-C7595448E218}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BA59C5D-08D0-4377-AFF5-DDB4576DDF26}" srcId="{1ACBCBBD-E06F-4040-BF8A-5D7E8938569A}" destId="{72DD476F-B38E-4238-839E-EAEB4D99C9C9}" srcOrd="2" destOrd="0" parTransId="{A45E6659-47AA-4488-9B22-C54F0205226E}" sibTransId="{E57ABB72-0485-44E3-BCE1-F459FF0D3789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346B7A4-600F-4958-9AA4-D4714F88FBC6}" type="presOf" srcId="{AECA7331-1112-47A6-9B8F-6F929E4C31B9}" destId="{1CDD535F-06D7-460C-88A8-465E5F0A1820}" srcOrd="0" destOrd="0" presId="urn:microsoft.com/office/officeart/2005/8/layout/vList2"/>
    <dgm:cxn modelId="{9A7F1EA5-2BD7-49CA-9890-DCA21365A677}" srcId="{1ACBCBBD-E06F-4040-BF8A-5D7E8938569A}" destId="{AECA7331-1112-47A6-9B8F-6F929E4C31B9}" srcOrd="3" destOrd="0" parTransId="{BA9A9EA3-F4CF-4330-981E-A3D8FF13DB25}" sibTransId="{711E984A-0C96-4EAF-A417-62E9618E9E3E}"/>
    <dgm:cxn modelId="{37C74DC5-C117-4AC7-9142-242894C21643}" type="presOf" srcId="{72DD476F-B38E-4238-839E-EAEB4D99C9C9}" destId="{609C73A2-EDC4-4983-B88E-3176E74BBCFE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  <dgm:cxn modelId="{D66517B3-C03E-4033-9974-279D8A3A089A}" type="presParOf" srcId="{44AE0CFF-C2EB-4E87-92E0-1C695B1CF850}" destId="{1D10BE0D-1384-49DE-B0CD-780F131FBD83}" srcOrd="3" destOrd="0" presId="urn:microsoft.com/office/officeart/2005/8/layout/vList2"/>
    <dgm:cxn modelId="{6E8A4EA7-0129-436A-B24F-351B3FC83AB6}" type="presParOf" srcId="{44AE0CFF-C2EB-4E87-92E0-1C695B1CF850}" destId="{609C73A2-EDC4-4983-B88E-3176E74BBCFE}" srcOrd="4" destOrd="0" presId="urn:microsoft.com/office/officeart/2005/8/layout/vList2"/>
    <dgm:cxn modelId="{94687B4E-7BDF-4747-AC86-31B953D17AA6}" type="presParOf" srcId="{44AE0CFF-C2EB-4E87-92E0-1C695B1CF850}" destId="{34DCA148-23F8-47C5-8EB4-805BE88C842A}" srcOrd="5" destOrd="0" presId="urn:microsoft.com/office/officeart/2005/8/layout/vList2"/>
    <dgm:cxn modelId="{5B52EEFA-1C45-4945-988B-1FBD6BB4C6D2}" type="presParOf" srcId="{44AE0CFF-C2EB-4E87-92E0-1C695B1CF850}" destId="{1CDD535F-06D7-460C-88A8-465E5F0A1820}" srcOrd="6" destOrd="0" presId="urn:microsoft.com/office/officeart/2005/8/layout/vList2"/>
    <dgm:cxn modelId="{FE40CE44-64ED-440F-8C47-A6B753E64367}" type="presParOf" srcId="{44AE0CFF-C2EB-4E87-92E0-1C695B1CF850}" destId="{E076EA72-71AB-49FC-97FE-1EB34A6063C8}" srcOrd="7" destOrd="0" presId="urn:microsoft.com/office/officeart/2005/8/layout/vList2"/>
    <dgm:cxn modelId="{3E274572-985C-42ED-A5CD-60B76710BC0A}" type="presParOf" srcId="{44AE0CFF-C2EB-4E87-92E0-1C695B1CF850}" destId="{DEE55B55-4763-4B5F-9ADB-D68C0C4A0F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/>
            <a:t>font-family: </a:t>
          </a:r>
          <a:r>
            <a:rPr lang="en-US" dirty="0" err="1"/>
            <a:t>arial</a:t>
          </a:r>
          <a:r>
            <a:rPr lang="en-US" dirty="0"/>
            <a:t>, </a:t>
          </a:r>
          <a:r>
            <a:rPr lang="en-US" dirty="0" err="1"/>
            <a:t>helvetica</a:t>
          </a:r>
          <a:r>
            <a:rPr lang="en-US" dirty="0"/>
            <a:t>, serif;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/>
            <a:t>font-size: 16px;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9B0823B6-3E8C-4816-A924-A66D59F352F4}">
      <dgm:prSet/>
      <dgm:spPr/>
      <dgm:t>
        <a:bodyPr/>
        <a:lstStyle/>
        <a:p>
          <a:r>
            <a:rPr lang="en-US" dirty="0"/>
            <a:t>font-weight: bold;</a:t>
          </a:r>
        </a:p>
      </dgm:t>
    </dgm:pt>
    <dgm:pt modelId="{4731E85D-41F6-4B04-8287-44F4864B24AF}" type="parTrans" cxnId="{8766AC4D-7371-43B2-A899-F900456A4A04}">
      <dgm:prSet/>
      <dgm:spPr/>
      <dgm:t>
        <a:bodyPr/>
        <a:lstStyle/>
        <a:p>
          <a:endParaRPr lang="en-US"/>
        </a:p>
      </dgm:t>
    </dgm:pt>
    <dgm:pt modelId="{FD762A2F-AE44-4B5C-829D-255BB33F6C23}" type="sibTrans" cxnId="{8766AC4D-7371-43B2-A899-F900456A4A04}">
      <dgm:prSet/>
      <dgm:spPr/>
      <dgm:t>
        <a:bodyPr/>
        <a:lstStyle/>
        <a:p>
          <a:endParaRPr lang="en-US"/>
        </a:p>
      </dgm:t>
    </dgm:pt>
    <dgm:pt modelId="{A927EC4D-1E7E-4E63-BB1F-DE367A260CD7}">
      <dgm:prSet/>
      <dgm:spPr/>
      <dgm:t>
        <a:bodyPr/>
        <a:lstStyle/>
        <a:p>
          <a:r>
            <a:rPr lang="en-US" dirty="0"/>
            <a:t>font-style: italic;</a:t>
          </a:r>
        </a:p>
      </dgm:t>
    </dgm:pt>
    <dgm:pt modelId="{948DF6BA-84E3-45AF-BE06-B2E07FC5BEF2}" type="parTrans" cxnId="{AD12A509-6D75-48DD-957B-E331F0C9704F}">
      <dgm:prSet/>
      <dgm:spPr/>
      <dgm:t>
        <a:bodyPr/>
        <a:lstStyle/>
        <a:p>
          <a:endParaRPr lang="en-US"/>
        </a:p>
      </dgm:t>
    </dgm:pt>
    <dgm:pt modelId="{0E448404-3785-402B-B61C-B7BDA52E0C07}" type="sibTrans" cxnId="{AD12A509-6D75-48DD-957B-E331F0C9704F}">
      <dgm:prSet/>
      <dgm:spPr/>
      <dgm:t>
        <a:bodyPr/>
        <a:lstStyle/>
        <a:p>
          <a:endParaRPr lang="en-US"/>
        </a:p>
      </dgm:t>
    </dgm:pt>
    <dgm:pt modelId="{B464D034-810F-48EA-9AA5-7AE3F1A7CE11}">
      <dgm:prSet/>
      <dgm:spPr/>
      <dgm:t>
        <a:bodyPr/>
        <a:lstStyle/>
        <a:p>
          <a:r>
            <a:rPr lang="en-US" dirty="0"/>
            <a:t>text-decoration: underline;</a:t>
          </a:r>
        </a:p>
      </dgm:t>
    </dgm:pt>
    <dgm:pt modelId="{5E3CEAB6-E959-4EA8-8084-931E0BCCD719}" type="parTrans" cxnId="{A5A17508-246E-4A06-B8CE-00D4E6B5C2E3}">
      <dgm:prSet/>
      <dgm:spPr/>
      <dgm:t>
        <a:bodyPr/>
        <a:lstStyle/>
        <a:p>
          <a:endParaRPr lang="en-US"/>
        </a:p>
      </dgm:t>
    </dgm:pt>
    <dgm:pt modelId="{7C707F28-98DD-4654-8740-D7ACE1F00551}" type="sibTrans" cxnId="{A5A17508-246E-4A06-B8CE-00D4E6B5C2E3}">
      <dgm:prSet/>
      <dgm:spPr/>
      <dgm:t>
        <a:bodyPr/>
        <a:lstStyle/>
        <a:p>
          <a:endParaRPr lang="en-US"/>
        </a:p>
      </dgm:t>
    </dgm:pt>
    <dgm:pt modelId="{5D8D568B-0BE8-41EB-A2B4-B08E112E0775}">
      <dgm:prSet/>
      <dgm:spPr/>
      <dgm:t>
        <a:bodyPr/>
        <a:lstStyle/>
        <a:p>
          <a:r>
            <a:rPr lang="en-US" dirty="0"/>
            <a:t>text-transform: capitalize;</a:t>
          </a:r>
        </a:p>
      </dgm:t>
    </dgm:pt>
    <dgm:pt modelId="{F7FC07A3-412F-4A73-883D-E5D5E8B845AC}" type="parTrans" cxnId="{E601AF13-A0E3-42DB-A4AE-9F32FBAD31AC}">
      <dgm:prSet/>
      <dgm:spPr/>
      <dgm:t>
        <a:bodyPr/>
        <a:lstStyle/>
        <a:p>
          <a:endParaRPr lang="en-US"/>
        </a:p>
      </dgm:t>
    </dgm:pt>
    <dgm:pt modelId="{4E471C31-4E28-487B-9C0B-07407F21A6C5}" type="sibTrans" cxnId="{E601AF13-A0E3-42DB-A4AE-9F32FBAD31AC}">
      <dgm:prSet/>
      <dgm:spPr/>
      <dgm:t>
        <a:bodyPr/>
        <a:lstStyle/>
        <a:p>
          <a:endParaRPr lang="en-US"/>
        </a:p>
      </dgm:t>
    </dgm:pt>
    <dgm:pt modelId="{BD8FFDC6-BA0B-4C73-8408-B4583786C963}">
      <dgm:prSet/>
      <dgm:spPr/>
      <dgm:t>
        <a:bodyPr/>
        <a:lstStyle/>
        <a:p>
          <a:r>
            <a:rPr lang="en-US" dirty="0"/>
            <a:t>text-align: center;</a:t>
          </a:r>
        </a:p>
      </dgm:t>
    </dgm:pt>
    <dgm:pt modelId="{6162D4C6-B9C1-4412-ACA8-F8F92309BA73}" type="parTrans" cxnId="{2F4F7359-FB55-400A-86AB-B6CA00CD9248}">
      <dgm:prSet/>
      <dgm:spPr/>
      <dgm:t>
        <a:bodyPr/>
        <a:lstStyle/>
        <a:p>
          <a:endParaRPr lang="en-US"/>
        </a:p>
      </dgm:t>
    </dgm:pt>
    <dgm:pt modelId="{C0E77400-2479-44BA-B28A-A91FE4894D19}" type="sibTrans" cxnId="{2F4F7359-FB55-400A-86AB-B6CA00CD9248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62AEADE-EE50-4FCA-90C0-E7570F757C3E}" type="pres">
      <dgm:prSet presAssocID="{34A8434E-E27E-4154-A267-CA147CF8D943}" presName="spacer" presStyleCnt="0"/>
      <dgm:spPr/>
    </dgm:pt>
    <dgm:pt modelId="{B31DFF73-759A-46A5-9849-53C73B021EB2}" type="pres">
      <dgm:prSet presAssocID="{9B0823B6-3E8C-4816-A924-A66D59F352F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99F7357-FDEB-4A4C-92AB-806EF9D724C8}" type="pres">
      <dgm:prSet presAssocID="{FD762A2F-AE44-4B5C-829D-255BB33F6C23}" presName="spacer" presStyleCnt="0"/>
      <dgm:spPr/>
    </dgm:pt>
    <dgm:pt modelId="{623425F7-38D7-456E-9C16-FDD8AF1C50A8}" type="pres">
      <dgm:prSet presAssocID="{A927EC4D-1E7E-4E63-BB1F-DE367A260CD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18FD4CE-380F-494A-A6A3-9109E0D1AC34}" type="pres">
      <dgm:prSet presAssocID="{0E448404-3785-402B-B61C-B7BDA52E0C07}" presName="spacer" presStyleCnt="0"/>
      <dgm:spPr/>
    </dgm:pt>
    <dgm:pt modelId="{8A1BB01B-1726-4CA8-93C6-EB0B2300062C}" type="pres">
      <dgm:prSet presAssocID="{B464D034-810F-48EA-9AA5-7AE3F1A7CE1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67079DC-4E11-440C-80E0-96CBF9D0B63A}" type="pres">
      <dgm:prSet presAssocID="{7C707F28-98DD-4654-8740-D7ACE1F00551}" presName="spacer" presStyleCnt="0"/>
      <dgm:spPr/>
    </dgm:pt>
    <dgm:pt modelId="{30308C60-D7DD-40D2-A4F9-B6CFF3012663}" type="pres">
      <dgm:prSet presAssocID="{5D8D568B-0BE8-41EB-A2B4-B08E112E077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FE6599A-388F-4207-AD18-DA6B835AC0A0}" type="pres">
      <dgm:prSet presAssocID="{4E471C31-4E28-487B-9C0B-07407F21A6C5}" presName="spacer" presStyleCnt="0"/>
      <dgm:spPr/>
    </dgm:pt>
    <dgm:pt modelId="{329DB40E-06AE-43D0-979F-E8DF8DD057AD}" type="pres">
      <dgm:prSet presAssocID="{BD8FFDC6-BA0B-4C73-8408-B4583786C9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8129D02-1043-44F2-A724-126F5289AEE6}" type="presOf" srcId="{BD8FFDC6-BA0B-4C73-8408-B4583786C963}" destId="{329DB40E-06AE-43D0-979F-E8DF8DD057AD}" srcOrd="0" destOrd="0" presId="urn:microsoft.com/office/officeart/2005/8/layout/vList2"/>
    <dgm:cxn modelId="{A5A17508-246E-4A06-B8CE-00D4E6B5C2E3}" srcId="{1ACBCBBD-E06F-4040-BF8A-5D7E8938569A}" destId="{B464D034-810F-48EA-9AA5-7AE3F1A7CE11}" srcOrd="4" destOrd="0" parTransId="{5E3CEAB6-E959-4EA8-8084-931E0BCCD719}" sibTransId="{7C707F28-98DD-4654-8740-D7ACE1F00551}"/>
    <dgm:cxn modelId="{AD12A509-6D75-48DD-957B-E331F0C9704F}" srcId="{1ACBCBBD-E06F-4040-BF8A-5D7E8938569A}" destId="{A927EC4D-1E7E-4E63-BB1F-DE367A260CD7}" srcOrd="3" destOrd="0" parTransId="{948DF6BA-84E3-45AF-BE06-B2E07FC5BEF2}" sibTransId="{0E448404-3785-402B-B61C-B7BDA52E0C07}"/>
    <dgm:cxn modelId="{E601AF13-A0E3-42DB-A4AE-9F32FBAD31AC}" srcId="{1ACBCBBD-E06F-4040-BF8A-5D7E8938569A}" destId="{5D8D568B-0BE8-41EB-A2B4-B08E112E0775}" srcOrd="5" destOrd="0" parTransId="{F7FC07A3-412F-4A73-883D-E5D5E8B845AC}" sibTransId="{4E471C31-4E28-487B-9C0B-07407F21A6C5}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6371A15C-3428-497A-83B0-6A94D7874536}" type="presOf" srcId="{A927EC4D-1E7E-4E63-BB1F-DE367A260CD7}" destId="{623425F7-38D7-456E-9C16-FDD8AF1C50A8}" srcOrd="0" destOrd="0" presId="urn:microsoft.com/office/officeart/2005/8/layout/vList2"/>
    <dgm:cxn modelId="{8766AC4D-7371-43B2-A899-F900456A4A04}" srcId="{1ACBCBBD-E06F-4040-BF8A-5D7E8938569A}" destId="{9B0823B6-3E8C-4816-A924-A66D59F352F4}" srcOrd="2" destOrd="0" parTransId="{4731E85D-41F6-4B04-8287-44F4864B24AF}" sibTransId="{FD762A2F-AE44-4B5C-829D-255BB33F6C23}"/>
    <dgm:cxn modelId="{2F4F7359-FB55-400A-86AB-B6CA00CD9248}" srcId="{1ACBCBBD-E06F-4040-BF8A-5D7E8938569A}" destId="{BD8FFDC6-BA0B-4C73-8408-B4583786C963}" srcOrd="6" destOrd="0" parTransId="{6162D4C6-B9C1-4412-ACA8-F8F92309BA73}" sibTransId="{C0E77400-2479-44BA-B28A-A91FE4894D19}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DA28E89B-4210-445B-B2DF-B82F8C710CB6}" type="presOf" srcId="{9B0823B6-3E8C-4816-A924-A66D59F352F4}" destId="{B31DFF73-759A-46A5-9849-53C73B021EB2}" srcOrd="0" destOrd="0" presId="urn:microsoft.com/office/officeart/2005/8/layout/vList2"/>
    <dgm:cxn modelId="{938789CD-A512-4744-9189-599196EC231C}" type="presOf" srcId="{B464D034-810F-48EA-9AA5-7AE3F1A7CE11}" destId="{8A1BB01B-1726-4CA8-93C6-EB0B2300062C}" srcOrd="0" destOrd="0" presId="urn:microsoft.com/office/officeart/2005/8/layout/vList2"/>
    <dgm:cxn modelId="{36C995D0-A138-4252-8265-9A7148B444D6}" type="presOf" srcId="{5D8D568B-0BE8-41EB-A2B4-B08E112E0775}" destId="{30308C60-D7DD-40D2-A4F9-B6CFF3012663}" srcOrd="0" destOrd="0" presId="urn:microsoft.com/office/officeart/2005/8/layout/vList2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A4658406-E313-40CE-9608-7D14E0622E15}" type="presParOf" srcId="{44AE0CFF-C2EB-4E87-92E0-1C695B1CF850}" destId="{662AEADE-EE50-4FCA-90C0-E7570F757C3E}" srcOrd="3" destOrd="0" presId="urn:microsoft.com/office/officeart/2005/8/layout/vList2"/>
    <dgm:cxn modelId="{AB3FA407-22DF-4D49-B4B2-BBC5FED8D6CB}" type="presParOf" srcId="{44AE0CFF-C2EB-4E87-92E0-1C695B1CF850}" destId="{B31DFF73-759A-46A5-9849-53C73B021EB2}" srcOrd="4" destOrd="0" presId="urn:microsoft.com/office/officeart/2005/8/layout/vList2"/>
    <dgm:cxn modelId="{1A79B3C8-9938-4C47-8186-D355B84C13AC}" type="presParOf" srcId="{44AE0CFF-C2EB-4E87-92E0-1C695B1CF850}" destId="{C99F7357-FDEB-4A4C-92AB-806EF9D724C8}" srcOrd="5" destOrd="0" presId="urn:microsoft.com/office/officeart/2005/8/layout/vList2"/>
    <dgm:cxn modelId="{D3F2CBAF-CB20-4A66-84FA-F1683C0CCFFA}" type="presParOf" srcId="{44AE0CFF-C2EB-4E87-92E0-1C695B1CF850}" destId="{623425F7-38D7-456E-9C16-FDD8AF1C50A8}" srcOrd="6" destOrd="0" presId="urn:microsoft.com/office/officeart/2005/8/layout/vList2"/>
    <dgm:cxn modelId="{735DAFEE-47A4-452C-A717-11420BE0F0D6}" type="presParOf" srcId="{44AE0CFF-C2EB-4E87-92E0-1C695B1CF850}" destId="{018FD4CE-380F-494A-A6A3-9109E0D1AC34}" srcOrd="7" destOrd="0" presId="urn:microsoft.com/office/officeart/2005/8/layout/vList2"/>
    <dgm:cxn modelId="{51648AC0-93A1-4521-B8E4-1440D7B480BE}" type="presParOf" srcId="{44AE0CFF-C2EB-4E87-92E0-1C695B1CF850}" destId="{8A1BB01B-1726-4CA8-93C6-EB0B2300062C}" srcOrd="8" destOrd="0" presId="urn:microsoft.com/office/officeart/2005/8/layout/vList2"/>
    <dgm:cxn modelId="{67E81816-A954-4474-8AA6-A03ACAF47E32}" type="presParOf" srcId="{44AE0CFF-C2EB-4E87-92E0-1C695B1CF850}" destId="{667079DC-4E11-440C-80E0-96CBF9D0B63A}" srcOrd="9" destOrd="0" presId="urn:microsoft.com/office/officeart/2005/8/layout/vList2"/>
    <dgm:cxn modelId="{91900766-7FBF-4915-81A9-AFB0E91DF60A}" type="presParOf" srcId="{44AE0CFF-C2EB-4E87-92E0-1C695B1CF850}" destId="{30308C60-D7DD-40D2-A4F9-B6CFF3012663}" srcOrd="10" destOrd="0" presId="urn:microsoft.com/office/officeart/2005/8/layout/vList2"/>
    <dgm:cxn modelId="{14021FAB-56EF-45F0-AB93-60AE59B17429}" type="presParOf" srcId="{44AE0CFF-C2EB-4E87-92E0-1C695B1CF850}" destId="{4FE6599A-388F-4207-AD18-DA6B835AC0A0}" srcOrd="11" destOrd="0" presId="urn:microsoft.com/office/officeart/2005/8/layout/vList2"/>
    <dgm:cxn modelId="{9A2BF8F3-DB13-40E7-A9E4-0C1514159C7C}" type="presParOf" srcId="{44AE0CFF-C2EB-4E87-92E0-1C695B1CF850}" destId="{329DB40E-06AE-43D0-979F-E8DF8DD057A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/>
            <a:t>margin: 15px;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/>
            <a:t>padding-left: 3%;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/>
            <a:t>border-style: solid;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/>
            <a:t>border-width: 5px;</a:t>
          </a: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/>
            <a:t>border-color: red;</a:t>
          </a: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5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424875"/>
          <a:ext cx="6492875" cy="13513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повторное использование кода</a:t>
          </a:r>
          <a:endParaRPr lang="en-US" sz="3500" kern="1200" dirty="0"/>
        </a:p>
      </dsp:txBody>
      <dsp:txXfrm>
        <a:off x="65967" y="490842"/>
        <a:ext cx="6360941" cy="1219415"/>
      </dsp:txXfrm>
    </dsp:sp>
    <dsp:sp modelId="{C4DFB42E-1654-44E0-9740-0ED7624BD8F6}">
      <dsp:nvSpPr>
        <dsp:cNvPr id="0" name=""/>
        <dsp:cNvSpPr/>
      </dsp:nvSpPr>
      <dsp:spPr>
        <a:xfrm>
          <a:off x="0" y="1877025"/>
          <a:ext cx="6492875" cy="13513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разделение на пространства имён</a:t>
          </a:r>
          <a:endParaRPr lang="en-US" sz="3500" kern="1200" dirty="0"/>
        </a:p>
      </dsp:txBody>
      <dsp:txXfrm>
        <a:off x="65967" y="1942992"/>
        <a:ext cx="6360941" cy="1219415"/>
      </dsp:txXfrm>
    </dsp:sp>
    <dsp:sp modelId="{B0673193-A57B-4480-A2F7-C992D5661E7B}">
      <dsp:nvSpPr>
        <dsp:cNvPr id="0" name=""/>
        <dsp:cNvSpPr/>
      </dsp:nvSpPr>
      <dsp:spPr>
        <a:xfrm>
          <a:off x="0" y="3329174"/>
          <a:ext cx="6492875" cy="13513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создание единой точки доступа к функциональности</a:t>
          </a:r>
          <a:endParaRPr lang="en-US" sz="3500" kern="1200" dirty="0"/>
        </a:p>
      </dsp:txBody>
      <dsp:txXfrm>
        <a:off x="65967" y="3395141"/>
        <a:ext cx="6360941" cy="12194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Программы, написанные на </a:t>
          </a:r>
          <a:r>
            <a:rPr lang="en-US" sz="3500" kern="1200" dirty="0" err="1"/>
            <a:t>js</a:t>
          </a:r>
          <a:r>
            <a:rPr lang="en-US" sz="3500" kern="1200" dirty="0"/>
            <a:t>, </a:t>
          </a:r>
          <a:r>
            <a:rPr lang="ru-RU" sz="3500" kern="1200" dirty="0"/>
            <a:t>называют скриптами </a:t>
          </a:r>
          <a:r>
            <a:rPr lang="en-US" sz="3500" kern="1200" dirty="0"/>
            <a:t>(scripts)</a:t>
          </a:r>
        </a:p>
      </dsp:txBody>
      <dsp:txXfrm>
        <a:off x="0" y="2492"/>
        <a:ext cx="6492875" cy="1700138"/>
      </dsp:txXfrm>
    </dsp:sp>
    <dsp:sp modelId="{71C0463B-2C58-4417-B5BE-01664B840B6B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Скрипты не требуют компиляции</a:t>
          </a:r>
          <a:r>
            <a:rPr lang="en-US" sz="3500" kern="1200" dirty="0"/>
            <a:t>/</a:t>
          </a:r>
          <a:r>
            <a:rPr lang="ru-RU" sz="3500" kern="1200" dirty="0"/>
            <a:t>интерпретации</a:t>
          </a:r>
          <a:endParaRPr lang="en-US" sz="3500" kern="1200" dirty="0"/>
        </a:p>
      </dsp:txBody>
      <dsp:txXfrm>
        <a:off x="0" y="1702630"/>
        <a:ext cx="6492875" cy="1700138"/>
      </dsp:txXfrm>
    </dsp:sp>
    <dsp:sp modelId="{AAFDB182-E87E-4AAC-952A-FF597196C9A6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js</a:t>
          </a:r>
          <a:r>
            <a:rPr lang="en-US" sz="3500" kern="1200" dirty="0"/>
            <a:t> </a:t>
          </a:r>
          <a:r>
            <a:rPr lang="ru-RU" sz="3500" kern="1200" dirty="0"/>
            <a:t>не имеет никакого отношения к </a:t>
          </a:r>
          <a:r>
            <a:rPr lang="en-US" sz="3500" kern="1200" dirty="0"/>
            <a:t>Java</a:t>
          </a:r>
        </a:p>
      </dsp:txBody>
      <dsp:txXfrm>
        <a:off x="0" y="3402769"/>
        <a:ext cx="6492875" cy="170013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126900"/>
          <a:ext cx="6492875" cy="7751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Изменение разметки и стилей на странице</a:t>
          </a:r>
          <a:endParaRPr lang="en-US" sz="2000" kern="1200" dirty="0"/>
        </a:p>
      </dsp:txBody>
      <dsp:txXfrm>
        <a:off x="37838" y="164738"/>
        <a:ext cx="6417199" cy="699449"/>
      </dsp:txXfrm>
    </dsp:sp>
    <dsp:sp modelId="{6F7E859E-8758-4BAA-B412-3C8AB01E62BE}">
      <dsp:nvSpPr>
        <dsp:cNvPr id="0" name=""/>
        <dsp:cNvSpPr/>
      </dsp:nvSpPr>
      <dsp:spPr>
        <a:xfrm>
          <a:off x="0" y="972307"/>
          <a:ext cx="6492875" cy="7751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Реакция на действия пользователя – клики по элементам, нажатие клавиш и т. д.</a:t>
          </a:r>
          <a:endParaRPr lang="en-US" sz="2000" kern="1200" dirty="0"/>
        </a:p>
      </dsp:txBody>
      <dsp:txXfrm>
        <a:off x="37838" y="1010145"/>
        <a:ext cx="6417199" cy="699449"/>
      </dsp:txXfrm>
    </dsp:sp>
    <dsp:sp modelId="{3F38E0F9-A5CF-4AE5-8B21-58598618671F}">
      <dsp:nvSpPr>
        <dsp:cNvPr id="0" name=""/>
        <dsp:cNvSpPr/>
      </dsp:nvSpPr>
      <dsp:spPr>
        <a:xfrm>
          <a:off x="0" y="1792350"/>
          <a:ext cx="6492875" cy="7751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Передача и принятие данных по сети (</a:t>
          </a:r>
          <a:r>
            <a:rPr lang="en-US" sz="2000" kern="1200" dirty="0"/>
            <a:t>AJAX</a:t>
          </a:r>
          <a:r>
            <a:rPr lang="ru-RU" sz="2000" kern="1200" dirty="0"/>
            <a:t>)</a:t>
          </a:r>
          <a:endParaRPr lang="en-US" sz="2000" kern="1200" dirty="0"/>
        </a:p>
      </dsp:txBody>
      <dsp:txXfrm>
        <a:off x="37838" y="1830188"/>
        <a:ext cx="6417199" cy="699449"/>
      </dsp:txXfrm>
    </dsp:sp>
    <dsp:sp modelId="{36D03AC3-4D47-4529-9627-84033AED123D}">
      <dsp:nvSpPr>
        <dsp:cNvPr id="0" name=""/>
        <dsp:cNvSpPr/>
      </dsp:nvSpPr>
      <dsp:spPr>
        <a:xfrm>
          <a:off x="0" y="2625075"/>
          <a:ext cx="6492875" cy="7751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kern="1200" dirty="0"/>
            <a:t>Вывод сообщений для пользователя</a:t>
          </a:r>
          <a:endParaRPr lang="en-US" sz="2000" b="0" kern="1200" dirty="0"/>
        </a:p>
      </dsp:txBody>
      <dsp:txXfrm>
        <a:off x="37838" y="2662913"/>
        <a:ext cx="6417199" cy="699449"/>
      </dsp:txXfrm>
    </dsp:sp>
    <dsp:sp modelId="{FDD8002D-A534-442E-9C9C-777CC0048EC4}">
      <dsp:nvSpPr>
        <dsp:cNvPr id="0" name=""/>
        <dsp:cNvSpPr/>
      </dsp:nvSpPr>
      <dsp:spPr>
        <a:xfrm>
          <a:off x="0" y="3457800"/>
          <a:ext cx="6492875" cy="7751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kern="1200" dirty="0"/>
            <a:t>Хранение данных на строне клиента</a:t>
          </a:r>
          <a:endParaRPr lang="en-US" sz="2000" b="0" kern="1200" dirty="0"/>
        </a:p>
      </dsp:txBody>
      <dsp:txXfrm>
        <a:off x="37838" y="3495638"/>
        <a:ext cx="6417199" cy="699449"/>
      </dsp:txXfrm>
    </dsp:sp>
    <dsp:sp modelId="{532ABD8E-4AFB-4977-88B0-F01636CB9362}">
      <dsp:nvSpPr>
        <dsp:cNvPr id="0" name=""/>
        <dsp:cNvSpPr/>
      </dsp:nvSpPr>
      <dsp:spPr>
        <a:xfrm>
          <a:off x="0" y="4290525"/>
          <a:ext cx="6492875" cy="7751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strike="sngStrike" kern="1200" dirty="0"/>
            <a:t>Чтение файлов, запуск программ</a:t>
          </a:r>
          <a:endParaRPr lang="en-US" sz="2000" b="0" strike="sngStrike" kern="1200" dirty="0"/>
        </a:p>
      </dsp:txBody>
      <dsp:txXfrm>
        <a:off x="37838" y="4328363"/>
        <a:ext cx="6417199" cy="699449"/>
      </dsp:txXfrm>
    </dsp:sp>
    <dsp:sp modelId="{5329ED99-6FB0-4E26-9C4E-A1D8DB80650B}">
      <dsp:nvSpPr>
        <dsp:cNvPr id="0" name=""/>
        <dsp:cNvSpPr/>
      </dsp:nvSpPr>
      <dsp:spPr>
        <a:xfrm>
          <a:off x="0" y="5123250"/>
          <a:ext cx="6492875" cy="7751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strike="sngStrike" kern="1200" dirty="0"/>
            <a:t>Разделение состояния между табами</a:t>
          </a:r>
          <a:r>
            <a:rPr lang="en-US" sz="2000" b="0" strike="sngStrike" kern="1200" dirty="0"/>
            <a:t>/</a:t>
          </a:r>
          <a:r>
            <a:rPr lang="ru-RU" sz="2000" b="0" strike="sngStrike" kern="1200" dirty="0"/>
            <a:t>окнами</a:t>
          </a:r>
        </a:p>
      </dsp:txBody>
      <dsp:txXfrm>
        <a:off x="37838" y="5161088"/>
        <a:ext cx="6417199" cy="699449"/>
      </dsp:txXfrm>
    </dsp:sp>
    <dsp:sp modelId="{77E10718-4786-4FC2-BAB7-55D71FD47831}">
      <dsp:nvSpPr>
        <dsp:cNvPr id="0" name=""/>
        <dsp:cNvSpPr/>
      </dsp:nvSpPr>
      <dsp:spPr>
        <a:xfrm>
          <a:off x="0" y="5955975"/>
          <a:ext cx="6492875" cy="7751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strike="sngStrike" kern="1200" dirty="0"/>
            <a:t>Безопасная коммуникация с «чужими» сайтами</a:t>
          </a:r>
          <a:r>
            <a:rPr lang="en-US" sz="2000" b="0" strike="sngStrike" kern="1200" dirty="0"/>
            <a:t>/</a:t>
          </a:r>
          <a:r>
            <a:rPr lang="ru-RU" sz="2000" b="0" strike="sngStrike" kern="1200" dirty="0"/>
            <a:t>доменами</a:t>
          </a:r>
        </a:p>
      </dsp:txBody>
      <dsp:txXfrm>
        <a:off x="37838" y="5993813"/>
        <a:ext cx="6417199" cy="69944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712687"/>
          <a:ext cx="6492875" cy="8526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Number – </a:t>
          </a:r>
          <a:r>
            <a:rPr lang="ru-RU" sz="2200" kern="1200" dirty="0"/>
            <a:t>включает </a:t>
          </a:r>
          <a:r>
            <a:rPr lang="en-US" sz="2200" kern="1200" dirty="0"/>
            <a:t>int </a:t>
          </a:r>
          <a:r>
            <a:rPr lang="ru-RU" sz="2200" kern="1200" dirty="0"/>
            <a:t>и </a:t>
          </a:r>
          <a:r>
            <a:rPr lang="en-US" sz="2200" kern="1200" dirty="0"/>
            <a:t>float</a:t>
          </a:r>
        </a:p>
      </dsp:txBody>
      <dsp:txXfrm>
        <a:off x="41622" y="754309"/>
        <a:ext cx="6409631" cy="769393"/>
      </dsp:txXfrm>
    </dsp:sp>
    <dsp:sp modelId="{6F7E859E-8758-4BAA-B412-3C8AB01E62BE}">
      <dsp:nvSpPr>
        <dsp:cNvPr id="0" name=""/>
        <dsp:cNvSpPr/>
      </dsp:nvSpPr>
      <dsp:spPr>
        <a:xfrm>
          <a:off x="0" y="1642635"/>
          <a:ext cx="6492875" cy="8526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String – </a:t>
          </a:r>
          <a:r>
            <a:rPr lang="ru-RU" sz="2200" kern="1200" dirty="0"/>
            <a:t>для строковых литералов используются как двойные(</a:t>
          </a:r>
          <a:r>
            <a:rPr lang="en-US" sz="2200" kern="1200" dirty="0"/>
            <a:t>“</a:t>
          </a:r>
          <a:r>
            <a:rPr lang="ru-RU" sz="2200" kern="1200" dirty="0"/>
            <a:t>), так и обычные</a:t>
          </a:r>
          <a:r>
            <a:rPr lang="en-US" sz="2200" kern="1200" dirty="0"/>
            <a:t>(‘)</a:t>
          </a:r>
          <a:r>
            <a:rPr lang="ru-RU" sz="2200" kern="1200" dirty="0"/>
            <a:t> ковычки</a:t>
          </a:r>
          <a:endParaRPr lang="en-US" sz="2200" kern="1200" dirty="0"/>
        </a:p>
      </dsp:txBody>
      <dsp:txXfrm>
        <a:off x="41622" y="1684257"/>
        <a:ext cx="6409631" cy="769393"/>
      </dsp:txXfrm>
    </dsp:sp>
    <dsp:sp modelId="{3F38E0F9-A5CF-4AE5-8B21-58598618671F}">
      <dsp:nvSpPr>
        <dsp:cNvPr id="0" name=""/>
        <dsp:cNvSpPr/>
      </dsp:nvSpPr>
      <dsp:spPr>
        <a:xfrm>
          <a:off x="0" y="2544682"/>
          <a:ext cx="6492875" cy="8526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Boolean – true/false</a:t>
          </a:r>
        </a:p>
      </dsp:txBody>
      <dsp:txXfrm>
        <a:off x="41622" y="2586304"/>
        <a:ext cx="6409631" cy="769393"/>
      </dsp:txXfrm>
    </dsp:sp>
    <dsp:sp modelId="{36D03AC3-4D47-4529-9627-84033AED123D}">
      <dsp:nvSpPr>
        <dsp:cNvPr id="0" name=""/>
        <dsp:cNvSpPr/>
      </dsp:nvSpPr>
      <dsp:spPr>
        <a:xfrm>
          <a:off x="0" y="3460680"/>
          <a:ext cx="6492875" cy="8526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null – </a:t>
          </a:r>
          <a:r>
            <a:rPr lang="ru-RU" sz="2200" b="0" kern="1200" dirty="0"/>
            <a:t>специальное значение, представляющее «ничего»</a:t>
          </a:r>
          <a:endParaRPr lang="en-US" sz="2200" b="0" kern="1200" dirty="0"/>
        </a:p>
      </dsp:txBody>
      <dsp:txXfrm>
        <a:off x="41622" y="3502302"/>
        <a:ext cx="6409631" cy="769393"/>
      </dsp:txXfrm>
    </dsp:sp>
    <dsp:sp modelId="{FDD8002D-A534-442E-9C9C-777CC0048EC4}">
      <dsp:nvSpPr>
        <dsp:cNvPr id="0" name=""/>
        <dsp:cNvSpPr/>
      </dsp:nvSpPr>
      <dsp:spPr>
        <a:xfrm>
          <a:off x="0" y="4376677"/>
          <a:ext cx="6492875" cy="8526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undefined – </a:t>
          </a:r>
          <a:r>
            <a:rPr lang="ru-RU" sz="2200" b="0" kern="1200" dirty="0"/>
            <a:t>специальное значение</a:t>
          </a:r>
          <a:endParaRPr lang="en-US" sz="2200" b="0" kern="1200" dirty="0"/>
        </a:p>
      </dsp:txBody>
      <dsp:txXfrm>
        <a:off x="41622" y="4418299"/>
        <a:ext cx="6409631" cy="769393"/>
      </dsp:txXfrm>
    </dsp:sp>
    <dsp:sp modelId="{532ABD8E-4AFB-4977-88B0-F01636CB9362}">
      <dsp:nvSpPr>
        <dsp:cNvPr id="0" name=""/>
        <dsp:cNvSpPr/>
      </dsp:nvSpPr>
      <dsp:spPr>
        <a:xfrm>
          <a:off x="0" y="5292675"/>
          <a:ext cx="6492875" cy="8526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strike="noStrike" kern="1200" dirty="0"/>
            <a:t>Object – </a:t>
          </a:r>
          <a:r>
            <a:rPr lang="ru-RU" sz="2200" b="0" strike="noStrike" kern="1200" dirty="0"/>
            <a:t>сложный тип для хранения динамических объектов</a:t>
          </a:r>
          <a:endParaRPr lang="en-US" sz="2200" b="0" strike="noStrike" kern="1200" dirty="0"/>
        </a:p>
      </dsp:txBody>
      <dsp:txXfrm>
        <a:off x="41622" y="5334297"/>
        <a:ext cx="6409631" cy="76939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document.getElementById</a:t>
          </a:r>
          <a:r>
            <a:rPr lang="en-US" sz="2400" kern="1200" dirty="0"/>
            <a:t>(id)</a:t>
          </a:r>
        </a:p>
      </dsp:txBody>
      <dsp:txXfrm>
        <a:off x="0" y="623"/>
        <a:ext cx="6492875" cy="729164"/>
      </dsp:txXfrm>
    </dsp:sp>
    <dsp:sp modelId="{71C0463B-2C58-4417-B5BE-01664B840B6B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document.getElementsByTagName</a:t>
          </a:r>
          <a:r>
            <a:rPr lang="en-US" sz="2400" kern="1200" dirty="0"/>
            <a:t>(name)</a:t>
          </a:r>
        </a:p>
      </dsp:txBody>
      <dsp:txXfrm>
        <a:off x="0" y="729788"/>
        <a:ext cx="6492875" cy="729164"/>
      </dsp:txXfrm>
    </dsp:sp>
    <dsp:sp modelId="{AAFDB182-E87E-4AAC-952A-FF597196C9A6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document.getElementsByClassName</a:t>
          </a:r>
          <a:r>
            <a:rPr lang="en-US" sz="2600" kern="1200" dirty="0"/>
            <a:t>(name)</a:t>
          </a:r>
        </a:p>
      </dsp:txBody>
      <dsp:txXfrm>
        <a:off x="0" y="1458952"/>
        <a:ext cx="6492875" cy="729164"/>
      </dsp:txXfrm>
    </dsp:sp>
    <dsp:sp modelId="{F750797F-688A-4A94-B552-DC245D157E1D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9F498-E7E8-4CB5-BD36-27A2581F9F24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document.body</a:t>
          </a:r>
          <a:endParaRPr lang="en-US" sz="2600" kern="1200" dirty="0"/>
        </a:p>
      </dsp:txBody>
      <dsp:txXfrm>
        <a:off x="0" y="2188117"/>
        <a:ext cx="6492875" cy="729164"/>
      </dsp:txXfrm>
    </dsp:sp>
    <dsp:sp modelId="{FA0ABB70-435D-4EF3-8937-F29074CCCDA3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1A37B-CF9E-4FED-8852-691AED6CF9C8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document.head</a:t>
          </a:r>
          <a:endParaRPr lang="en-US" sz="2600" kern="1200" dirty="0"/>
        </a:p>
      </dsp:txBody>
      <dsp:txXfrm>
        <a:off x="0" y="2917282"/>
        <a:ext cx="6492875" cy="729164"/>
      </dsp:txXfrm>
    </dsp:sp>
    <dsp:sp modelId="{A666439E-EF8D-4212-84FF-5F4FEB94555A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D2D44-3751-418B-B11A-51687E4CD27C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document.links</a:t>
          </a:r>
          <a:endParaRPr lang="en-US" sz="2600" kern="1200" dirty="0"/>
        </a:p>
      </dsp:txBody>
      <dsp:txXfrm>
        <a:off x="0" y="3646447"/>
        <a:ext cx="6492875" cy="729164"/>
      </dsp:txXfrm>
    </dsp:sp>
    <dsp:sp modelId="{3086CD56-B8F0-4908-B057-FA21F2A723AC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C55AD-D391-481D-BBAF-D30076D52219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document.title</a:t>
          </a:r>
          <a:endParaRPr lang="en-US" sz="2600" kern="1200" dirty="0"/>
        </a:p>
      </dsp:txBody>
      <dsp:txXfrm>
        <a:off x="0" y="4375611"/>
        <a:ext cx="6492875" cy="7291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element.innerHTML</a:t>
          </a:r>
          <a:r>
            <a:rPr lang="en-US" sz="3600" kern="1200" dirty="0"/>
            <a:t> =  “new html content”</a:t>
          </a:r>
        </a:p>
      </dsp:txBody>
      <dsp:txXfrm>
        <a:off x="0" y="0"/>
        <a:ext cx="6492875" cy="1276350"/>
      </dsp:txXfrm>
    </dsp:sp>
    <dsp:sp modelId="{71C0463B-2C58-4417-B5BE-01664B840B6B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element.attribute</a:t>
          </a:r>
          <a:r>
            <a:rPr lang="en-US" sz="3600" kern="1200" dirty="0"/>
            <a:t> = “new value”</a:t>
          </a:r>
        </a:p>
      </dsp:txBody>
      <dsp:txXfrm>
        <a:off x="0" y="1276350"/>
        <a:ext cx="6492875" cy="1276350"/>
      </dsp:txXfrm>
    </dsp:sp>
    <dsp:sp modelId="{AAFDB182-E87E-4AAC-952A-FF597196C9A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i="0" kern="1200" dirty="0" err="1"/>
            <a:t>element.style.property</a:t>
          </a:r>
          <a:r>
            <a:rPr lang="en-US" sz="3600" i="0" kern="1200" dirty="0"/>
            <a:t> = “new style”</a:t>
          </a:r>
        </a:p>
      </dsp:txBody>
      <dsp:txXfrm>
        <a:off x="0" y="2552700"/>
        <a:ext cx="6492875" cy="1276350"/>
      </dsp:txXfrm>
    </dsp:sp>
    <dsp:sp modelId="{ECDC0E12-C8AB-402F-B58B-585B78951B63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C653C-0501-4244-B9EE-7A84FAE2B9CA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element.setAttribute</a:t>
          </a:r>
          <a:r>
            <a:rPr lang="en-US" sz="3600" kern="1200" dirty="0"/>
            <a:t>(attribute, value)</a:t>
          </a:r>
        </a:p>
      </dsp:txBody>
      <dsp:txXfrm>
        <a:off x="0" y="3829050"/>
        <a:ext cx="6492875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86DF6-C38B-4B1B-949E-F2AD72DEA75D}">
      <dsp:nvSpPr>
        <dsp:cNvPr id="0" name=""/>
        <dsp:cNvSpPr/>
      </dsp:nvSpPr>
      <dsp:spPr>
        <a:xfrm>
          <a:off x="181942" y="1191448"/>
          <a:ext cx="2647507" cy="87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Поиск файла модуля</a:t>
          </a:r>
          <a:endParaRPr lang="en-US" sz="2100" kern="1200" dirty="0"/>
        </a:p>
      </dsp:txBody>
      <dsp:txXfrm>
        <a:off x="181942" y="1191448"/>
        <a:ext cx="2647507" cy="872474"/>
      </dsp:txXfrm>
    </dsp:sp>
    <dsp:sp modelId="{D455E159-1F0D-4661-9400-0CA1C2120FF6}">
      <dsp:nvSpPr>
        <dsp:cNvPr id="0" name=""/>
        <dsp:cNvSpPr/>
      </dsp:nvSpPr>
      <dsp:spPr>
        <a:xfrm>
          <a:off x="178934" y="926096"/>
          <a:ext cx="210597" cy="21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D477-E8A6-4DE4-B2F9-E2945800F63C}">
      <dsp:nvSpPr>
        <dsp:cNvPr id="0" name=""/>
        <dsp:cNvSpPr/>
      </dsp:nvSpPr>
      <dsp:spPr>
        <a:xfrm>
          <a:off x="326352" y="631260"/>
          <a:ext cx="210597" cy="21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B386-6CCE-4966-9853-9D01E8E4A3DE}">
      <dsp:nvSpPr>
        <dsp:cNvPr id="0" name=""/>
        <dsp:cNvSpPr/>
      </dsp:nvSpPr>
      <dsp:spPr>
        <a:xfrm>
          <a:off x="680155" y="690227"/>
          <a:ext cx="330938" cy="330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AB266-5FB2-4480-ACF4-DFFC3C2AFAD1}">
      <dsp:nvSpPr>
        <dsp:cNvPr id="0" name=""/>
        <dsp:cNvSpPr/>
      </dsp:nvSpPr>
      <dsp:spPr>
        <a:xfrm>
          <a:off x="974991" y="365907"/>
          <a:ext cx="210597" cy="21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A5B5F-C6F1-444F-A040-FA926EAB5587}">
      <dsp:nvSpPr>
        <dsp:cNvPr id="0" name=""/>
        <dsp:cNvSpPr/>
      </dsp:nvSpPr>
      <dsp:spPr>
        <a:xfrm>
          <a:off x="1358278" y="247973"/>
          <a:ext cx="210597" cy="21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5292C-9791-4616-90B2-3E81DBD712F0}">
      <dsp:nvSpPr>
        <dsp:cNvPr id="0" name=""/>
        <dsp:cNvSpPr/>
      </dsp:nvSpPr>
      <dsp:spPr>
        <a:xfrm>
          <a:off x="1830016" y="454358"/>
          <a:ext cx="210597" cy="21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51B2-7C8D-44FF-A525-E0A4A3B3D97C}">
      <dsp:nvSpPr>
        <dsp:cNvPr id="0" name=""/>
        <dsp:cNvSpPr/>
      </dsp:nvSpPr>
      <dsp:spPr>
        <a:xfrm>
          <a:off x="2124852" y="601776"/>
          <a:ext cx="330938" cy="330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79141-F263-4D03-9F36-83F7C4FDAD4E}">
      <dsp:nvSpPr>
        <dsp:cNvPr id="0" name=""/>
        <dsp:cNvSpPr/>
      </dsp:nvSpPr>
      <dsp:spPr>
        <a:xfrm>
          <a:off x="2537623" y="926096"/>
          <a:ext cx="210597" cy="21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16EE7-EC2D-467A-B4F6-1111F1718548}">
      <dsp:nvSpPr>
        <dsp:cNvPr id="0" name=""/>
        <dsp:cNvSpPr/>
      </dsp:nvSpPr>
      <dsp:spPr>
        <a:xfrm>
          <a:off x="2714524" y="1250416"/>
          <a:ext cx="210597" cy="21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64D7A-28D2-4139-B046-5138239EFE42}">
      <dsp:nvSpPr>
        <dsp:cNvPr id="0" name=""/>
        <dsp:cNvSpPr/>
      </dsp:nvSpPr>
      <dsp:spPr>
        <a:xfrm>
          <a:off x="1181377" y="631260"/>
          <a:ext cx="541535" cy="5415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F954F-5F02-4A43-8174-62CFA0B9B853}">
      <dsp:nvSpPr>
        <dsp:cNvPr id="0" name=""/>
        <dsp:cNvSpPr/>
      </dsp:nvSpPr>
      <dsp:spPr>
        <a:xfrm>
          <a:off x="31516" y="1751637"/>
          <a:ext cx="210597" cy="21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AFAA6-CC15-4B7C-866D-4FF41CEA8182}">
      <dsp:nvSpPr>
        <dsp:cNvPr id="0" name=""/>
        <dsp:cNvSpPr/>
      </dsp:nvSpPr>
      <dsp:spPr>
        <a:xfrm>
          <a:off x="208418" y="2016989"/>
          <a:ext cx="330938" cy="330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D5C65-DDDD-4033-8B57-6B36F6E1BF72}">
      <dsp:nvSpPr>
        <dsp:cNvPr id="0" name=""/>
        <dsp:cNvSpPr/>
      </dsp:nvSpPr>
      <dsp:spPr>
        <a:xfrm>
          <a:off x="650672" y="2252858"/>
          <a:ext cx="481365" cy="481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C5198-7E53-43D3-8EEA-A73B9EA6BF4B}">
      <dsp:nvSpPr>
        <dsp:cNvPr id="0" name=""/>
        <dsp:cNvSpPr/>
      </dsp:nvSpPr>
      <dsp:spPr>
        <a:xfrm>
          <a:off x="1269827" y="2636145"/>
          <a:ext cx="210597" cy="21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30E61-3540-4045-9E0A-065AD8DF89DA}">
      <dsp:nvSpPr>
        <dsp:cNvPr id="0" name=""/>
        <dsp:cNvSpPr/>
      </dsp:nvSpPr>
      <dsp:spPr>
        <a:xfrm>
          <a:off x="1387762" y="2252858"/>
          <a:ext cx="330938" cy="330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8C9CE-6840-4A4C-891D-E9C01973E306}">
      <dsp:nvSpPr>
        <dsp:cNvPr id="0" name=""/>
        <dsp:cNvSpPr/>
      </dsp:nvSpPr>
      <dsp:spPr>
        <a:xfrm>
          <a:off x="1682598" y="2665629"/>
          <a:ext cx="210597" cy="21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78FBA-9391-4D7D-92DB-3D86276EA25D}">
      <dsp:nvSpPr>
        <dsp:cNvPr id="0" name=""/>
        <dsp:cNvSpPr/>
      </dsp:nvSpPr>
      <dsp:spPr>
        <a:xfrm>
          <a:off x="1947950" y="2193891"/>
          <a:ext cx="481365" cy="481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CB8E0-4A78-47DB-80D5-7B6136957484}">
      <dsp:nvSpPr>
        <dsp:cNvPr id="0" name=""/>
        <dsp:cNvSpPr/>
      </dsp:nvSpPr>
      <dsp:spPr>
        <a:xfrm>
          <a:off x="2596590" y="2075957"/>
          <a:ext cx="330938" cy="330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1E42-3226-4108-82CA-BF8B78340FAE}">
      <dsp:nvSpPr>
        <dsp:cNvPr id="0" name=""/>
        <dsp:cNvSpPr/>
      </dsp:nvSpPr>
      <dsp:spPr>
        <a:xfrm>
          <a:off x="2927528" y="689737"/>
          <a:ext cx="971919" cy="185549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82BD-8D14-4E6D-A81B-09D2F17C5799}">
      <dsp:nvSpPr>
        <dsp:cNvPr id="0" name=""/>
        <dsp:cNvSpPr/>
      </dsp:nvSpPr>
      <dsp:spPr>
        <a:xfrm>
          <a:off x="3899447" y="690638"/>
          <a:ext cx="2650688" cy="185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Компиляция (при необходимости)</a:t>
          </a:r>
          <a:endParaRPr lang="en-US" sz="2100" kern="1200" dirty="0"/>
        </a:p>
      </dsp:txBody>
      <dsp:txXfrm>
        <a:off x="3899447" y="690638"/>
        <a:ext cx="2650688" cy="1855481"/>
      </dsp:txXfrm>
    </dsp:sp>
    <dsp:sp modelId="{D22EFF33-D8FD-4C76-867C-88AA24D39C6E}">
      <dsp:nvSpPr>
        <dsp:cNvPr id="0" name=""/>
        <dsp:cNvSpPr/>
      </dsp:nvSpPr>
      <dsp:spPr>
        <a:xfrm>
          <a:off x="6550136" y="689737"/>
          <a:ext cx="971919" cy="185549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789A8-C3B8-4ED2-A019-43E00BFD8913}">
      <dsp:nvSpPr>
        <dsp:cNvPr id="0" name=""/>
        <dsp:cNvSpPr/>
      </dsp:nvSpPr>
      <dsp:spPr>
        <a:xfrm>
          <a:off x="7628082" y="536394"/>
          <a:ext cx="2253085" cy="2253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Выполнение кода модуля, для создания его объектов</a:t>
          </a:r>
          <a:endParaRPr lang="en-US" sz="2100" kern="1200" dirty="0"/>
        </a:p>
      </dsp:txBody>
      <dsp:txXfrm>
        <a:off x="7958039" y="866351"/>
        <a:ext cx="1593171" cy="15931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7C03F-C5CC-4654-9384-4F156C020B1C}">
      <dsp:nvSpPr>
        <dsp:cNvPr id="0" name=""/>
        <dsp:cNvSpPr/>
      </dsp:nvSpPr>
      <dsp:spPr>
        <a:xfrm>
          <a:off x="2985049" y="633430"/>
          <a:ext cx="4885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57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6358" y="676554"/>
        <a:ext cx="25958" cy="5191"/>
      </dsp:txXfrm>
    </dsp:sp>
    <dsp:sp modelId="{4A91E30C-14E2-4555-8404-176EBF31E2C1}">
      <dsp:nvSpPr>
        <dsp:cNvPr id="0" name=""/>
        <dsp:cNvSpPr/>
      </dsp:nvSpPr>
      <dsp:spPr>
        <a:xfrm>
          <a:off x="729560" y="1963"/>
          <a:ext cx="2257288" cy="135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Директория программы</a:t>
          </a:r>
          <a:endParaRPr lang="en-US" sz="2400" kern="1200"/>
        </a:p>
      </dsp:txBody>
      <dsp:txXfrm>
        <a:off x="729560" y="1963"/>
        <a:ext cx="2257288" cy="1354373"/>
      </dsp:txXfrm>
    </dsp:sp>
    <dsp:sp modelId="{AB70EAFE-7607-4257-B9F8-E56D29C78C51}">
      <dsp:nvSpPr>
        <dsp:cNvPr id="0" name=""/>
        <dsp:cNvSpPr/>
      </dsp:nvSpPr>
      <dsp:spPr>
        <a:xfrm>
          <a:off x="1858205" y="1354537"/>
          <a:ext cx="2776464" cy="488576"/>
        </a:xfrm>
        <a:custGeom>
          <a:avLst/>
          <a:gdLst/>
          <a:ahLst/>
          <a:cxnLst/>
          <a:rect l="0" t="0" r="0" b="0"/>
          <a:pathLst>
            <a:path>
              <a:moveTo>
                <a:pt x="2776464" y="0"/>
              </a:moveTo>
              <a:lnTo>
                <a:pt x="2776464" y="261388"/>
              </a:lnTo>
              <a:lnTo>
                <a:pt x="0" y="261388"/>
              </a:lnTo>
              <a:lnTo>
                <a:pt x="0" y="488576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822" y="1596229"/>
        <a:ext cx="141229" cy="5191"/>
      </dsp:txXfrm>
    </dsp:sp>
    <dsp:sp modelId="{895457C4-9B35-47FB-91A7-52D74F0ED72A}">
      <dsp:nvSpPr>
        <dsp:cNvPr id="0" name=""/>
        <dsp:cNvSpPr/>
      </dsp:nvSpPr>
      <dsp:spPr>
        <a:xfrm>
          <a:off x="3506025" y="1963"/>
          <a:ext cx="2257288" cy="135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Директории </a:t>
          </a:r>
          <a:r>
            <a:rPr lang="en-US" sz="2400" kern="1200" dirty="0"/>
            <a:t>PYTHONPATH</a:t>
          </a:r>
        </a:p>
      </dsp:txBody>
      <dsp:txXfrm>
        <a:off x="3506025" y="1963"/>
        <a:ext cx="2257288" cy="1354373"/>
      </dsp:txXfrm>
    </dsp:sp>
    <dsp:sp modelId="{687BA2D6-08F2-4A4C-ACB4-7D93FB7A906B}">
      <dsp:nvSpPr>
        <dsp:cNvPr id="0" name=""/>
        <dsp:cNvSpPr/>
      </dsp:nvSpPr>
      <dsp:spPr>
        <a:xfrm>
          <a:off x="2985049" y="2506979"/>
          <a:ext cx="4885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57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6358" y="2550104"/>
        <a:ext cx="25958" cy="5191"/>
      </dsp:txXfrm>
    </dsp:sp>
    <dsp:sp modelId="{3BFB5360-ACEE-4BE4-B9C3-F2B32DF590D8}">
      <dsp:nvSpPr>
        <dsp:cNvPr id="0" name=""/>
        <dsp:cNvSpPr/>
      </dsp:nvSpPr>
      <dsp:spPr>
        <a:xfrm>
          <a:off x="729560" y="1875513"/>
          <a:ext cx="2257288" cy="135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Директории стандартных библиотек</a:t>
          </a:r>
          <a:endParaRPr lang="en-US" sz="2400" kern="1200" dirty="0"/>
        </a:p>
      </dsp:txBody>
      <dsp:txXfrm>
        <a:off x="729560" y="1875513"/>
        <a:ext cx="2257288" cy="1354373"/>
      </dsp:txXfrm>
    </dsp:sp>
    <dsp:sp modelId="{DE37DE27-A45D-4B3F-8BAE-BB644ECDAD60}">
      <dsp:nvSpPr>
        <dsp:cNvPr id="0" name=""/>
        <dsp:cNvSpPr/>
      </dsp:nvSpPr>
      <dsp:spPr>
        <a:xfrm>
          <a:off x="1858205" y="3228086"/>
          <a:ext cx="2776464" cy="488576"/>
        </a:xfrm>
        <a:custGeom>
          <a:avLst/>
          <a:gdLst/>
          <a:ahLst/>
          <a:cxnLst/>
          <a:rect l="0" t="0" r="0" b="0"/>
          <a:pathLst>
            <a:path>
              <a:moveTo>
                <a:pt x="2776464" y="0"/>
              </a:moveTo>
              <a:lnTo>
                <a:pt x="2776464" y="261388"/>
              </a:lnTo>
              <a:lnTo>
                <a:pt x="0" y="261388"/>
              </a:lnTo>
              <a:lnTo>
                <a:pt x="0" y="488576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822" y="3469778"/>
        <a:ext cx="141229" cy="5191"/>
      </dsp:txXfrm>
    </dsp:sp>
    <dsp:sp modelId="{86180929-3751-4465-A92D-6E4B928A92A4}">
      <dsp:nvSpPr>
        <dsp:cNvPr id="0" name=""/>
        <dsp:cNvSpPr/>
      </dsp:nvSpPr>
      <dsp:spPr>
        <a:xfrm>
          <a:off x="3506025" y="1875513"/>
          <a:ext cx="2257288" cy="135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Содержимое любых файлов </a:t>
          </a:r>
          <a:r>
            <a:rPr lang="en-US" sz="2400" kern="1200" dirty="0"/>
            <a:t>.</a:t>
          </a:r>
          <a:r>
            <a:rPr lang="en-US" sz="2400" kern="1200" dirty="0" err="1"/>
            <a:t>pth</a:t>
          </a:r>
          <a:endParaRPr lang="en-US" sz="2400" kern="1200" dirty="0"/>
        </a:p>
      </dsp:txBody>
      <dsp:txXfrm>
        <a:off x="3506025" y="1875513"/>
        <a:ext cx="2257288" cy="1354373"/>
      </dsp:txXfrm>
    </dsp:sp>
    <dsp:sp modelId="{BBF5DD4C-A79B-4BEB-8680-54C653515943}">
      <dsp:nvSpPr>
        <dsp:cNvPr id="0" name=""/>
        <dsp:cNvSpPr/>
      </dsp:nvSpPr>
      <dsp:spPr>
        <a:xfrm>
          <a:off x="729560" y="3749062"/>
          <a:ext cx="2257288" cy="135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Директория </a:t>
          </a:r>
          <a:r>
            <a:rPr lang="en-US" sz="2400" kern="1200" dirty="0"/>
            <a:t>Lib\site-packages</a:t>
          </a:r>
        </a:p>
      </dsp:txBody>
      <dsp:txXfrm>
        <a:off x="729560" y="3749062"/>
        <a:ext cx="2257288" cy="13543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291630"/>
          <a:ext cx="6492875" cy="2207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Тэг – синтаксическая единица </a:t>
          </a:r>
          <a:r>
            <a:rPr lang="en-US" sz="3700" kern="1200" dirty="0"/>
            <a:t>html.</a:t>
          </a:r>
        </a:p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&lt;h1&gt;Tag&lt;/h1&gt;</a:t>
          </a:r>
        </a:p>
      </dsp:txBody>
      <dsp:txXfrm>
        <a:off x="107775" y="399405"/>
        <a:ext cx="6277325" cy="1992240"/>
      </dsp:txXfrm>
    </dsp:sp>
    <dsp:sp modelId="{00E310DE-82C2-4F16-ABFE-F0542E2830D8}">
      <dsp:nvSpPr>
        <dsp:cNvPr id="0" name=""/>
        <dsp:cNvSpPr/>
      </dsp:nvSpPr>
      <dsp:spPr>
        <a:xfrm>
          <a:off x="0" y="2605979"/>
          <a:ext cx="6492875" cy="2207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Тэги могут иметь атрибуты.</a:t>
          </a:r>
        </a:p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&lt;a </a:t>
          </a:r>
          <a:r>
            <a:rPr lang="en-US" sz="3700" kern="1200" dirty="0" err="1"/>
            <a:t>href</a:t>
          </a:r>
          <a:r>
            <a:rPr lang="en-US" sz="3700" kern="1200" dirty="0"/>
            <a:t>="/tags/"&gt;Tags&lt;/a&gt;</a:t>
          </a:r>
        </a:p>
      </dsp:txBody>
      <dsp:txXfrm>
        <a:off x="107775" y="2713754"/>
        <a:ext cx="6277325" cy="1992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422298"/>
          <a:ext cx="6492875" cy="20540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300" kern="1200" dirty="0"/>
            <a:t>Вывод – </a:t>
          </a:r>
          <a:r>
            <a:rPr lang="en-US" sz="5300" kern="1200" dirty="0"/>
            <a:t>p, h1-h6</a:t>
          </a:r>
        </a:p>
      </dsp:txBody>
      <dsp:txXfrm>
        <a:off x="100272" y="522570"/>
        <a:ext cx="6292331" cy="1853537"/>
      </dsp:txXfrm>
    </dsp:sp>
    <dsp:sp modelId="{00E310DE-82C2-4F16-ABFE-F0542E2830D8}">
      <dsp:nvSpPr>
        <dsp:cNvPr id="0" name=""/>
        <dsp:cNvSpPr/>
      </dsp:nvSpPr>
      <dsp:spPr>
        <a:xfrm>
          <a:off x="0" y="2629020"/>
          <a:ext cx="6492875" cy="20540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300" kern="1200" dirty="0"/>
            <a:t>Форматирование – </a:t>
          </a:r>
          <a:r>
            <a:rPr lang="en-US" sz="5300" kern="1200" dirty="0"/>
            <a:t>b, strong, </a:t>
          </a:r>
          <a:r>
            <a:rPr lang="en-US" sz="5300" kern="1200" dirty="0" err="1"/>
            <a:t>i</a:t>
          </a:r>
          <a:r>
            <a:rPr lang="en-US" sz="5300" kern="1200" dirty="0"/>
            <a:t>, strike, u</a:t>
          </a:r>
        </a:p>
      </dsp:txBody>
      <dsp:txXfrm>
        <a:off x="100272" y="2729292"/>
        <a:ext cx="6292331" cy="18535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A26A0-6654-41C1-A899-6F50E9915D22}">
      <dsp:nvSpPr>
        <dsp:cNvPr id="0" name=""/>
        <dsp:cNvSpPr/>
      </dsp:nvSpPr>
      <dsp:spPr>
        <a:xfrm>
          <a:off x="1022" y="173056"/>
          <a:ext cx="3989661" cy="30322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Прямо в тэге: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&lt;p </a:t>
          </a:r>
          <a:r>
            <a:rPr lang="es-ES" sz="1800" kern="1200" dirty="0" err="1"/>
            <a:t>style</a:t>
          </a:r>
          <a:r>
            <a:rPr lang="es-ES" sz="1800" kern="1200" dirty="0"/>
            <a:t>="color: red"&gt;&lt;/p&gt;</a:t>
          </a:r>
          <a:endParaRPr lang="en-US" sz="1800" kern="1200" dirty="0"/>
        </a:p>
      </dsp:txBody>
      <dsp:txXfrm>
        <a:off x="1022" y="173056"/>
        <a:ext cx="3989661" cy="3032222"/>
      </dsp:txXfrm>
    </dsp:sp>
    <dsp:sp modelId="{71591595-8F86-4C17-8838-9CA6CD3EF22D}">
      <dsp:nvSpPr>
        <dsp:cNvPr id="0" name=""/>
        <dsp:cNvSpPr/>
      </dsp:nvSpPr>
      <dsp:spPr>
        <a:xfrm>
          <a:off x="4389651" y="190806"/>
          <a:ext cx="3989661" cy="29967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kern="1200" dirty="0"/>
            <a:t>В</a:t>
          </a:r>
          <a:r>
            <a:rPr lang="en-US" sz="1600" b="0" kern="1200" dirty="0"/>
            <a:t> </a:t>
          </a:r>
          <a:r>
            <a:rPr lang="ru-RU" sz="1600" b="0" kern="1200" dirty="0"/>
            <a:t>тэге </a:t>
          </a:r>
          <a:r>
            <a:rPr lang="en-US" sz="1600" b="0" kern="1200" dirty="0"/>
            <a:t>head html </a:t>
          </a:r>
          <a:r>
            <a:rPr lang="ru-RU" sz="1600" b="0" kern="1200" dirty="0"/>
            <a:t>документа: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&lt;html&gt;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&lt;head&gt;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	&lt;style&gt;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		p { color: red; }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		a { color: blue; }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	&lt;/style&gt;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&lt;/head&gt;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&lt;/html&gt;</a:t>
          </a:r>
        </a:p>
      </dsp:txBody>
      <dsp:txXfrm>
        <a:off x="4389651" y="190806"/>
        <a:ext cx="3989661" cy="2996722"/>
      </dsp:txXfrm>
    </dsp:sp>
    <dsp:sp modelId="{A003C8D5-B89A-42E6-92CC-0725F910873D}">
      <dsp:nvSpPr>
        <dsp:cNvPr id="0" name=""/>
        <dsp:cNvSpPr/>
      </dsp:nvSpPr>
      <dsp:spPr>
        <a:xfrm>
          <a:off x="5" y="3604245"/>
          <a:ext cx="8380324" cy="30806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 dirty="0"/>
            <a:t>Во внешнем файле:</a:t>
          </a:r>
          <a:endParaRPr lang="en-US" sz="1800" b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&lt;html&gt;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	&lt;head&gt;</a:t>
          </a:r>
          <a:endParaRPr lang="ru-RU" sz="1800" b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		&lt;link </a:t>
          </a:r>
          <a:r>
            <a:rPr lang="en-US" sz="1800" b="0" kern="1200" dirty="0" err="1"/>
            <a:t>rel</a:t>
          </a:r>
          <a:r>
            <a:rPr lang="en-US" sz="1800" b="0" kern="1200" dirty="0"/>
            <a:t>="stylesheet" </a:t>
          </a:r>
          <a:r>
            <a:rPr lang="en-US" sz="1800" b="0" kern="1200" dirty="0" err="1"/>
            <a:t>href</a:t>
          </a:r>
          <a:r>
            <a:rPr lang="en-US" sz="1800" b="0" kern="1200" dirty="0"/>
            <a:t>="style.css"&gt;</a:t>
          </a:r>
          <a:endParaRPr lang="ru-RU" sz="1800" b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	&lt;/head&gt;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&lt;/html&gt;</a:t>
          </a:r>
          <a:endParaRPr lang="ru-RU" sz="1800" b="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" y="3604245"/>
        <a:ext cx="8380324" cy="30806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46559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red</a:t>
          </a:r>
        </a:p>
      </dsp:txBody>
      <dsp:txXfrm>
        <a:off x="44549" y="91108"/>
        <a:ext cx="6403777" cy="823502"/>
      </dsp:txXfrm>
    </dsp:sp>
    <dsp:sp modelId="{00E310DE-82C2-4F16-ABFE-F0542E2830D8}">
      <dsp:nvSpPr>
        <dsp:cNvPr id="0" name=""/>
        <dsp:cNvSpPr/>
      </dsp:nvSpPr>
      <dsp:spPr>
        <a:xfrm>
          <a:off x="0" y="1071479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rgb</a:t>
          </a:r>
          <a:r>
            <a:rPr lang="en-US" sz="3900" kern="1200" dirty="0"/>
            <a:t>(255,0,0)</a:t>
          </a:r>
        </a:p>
      </dsp:txBody>
      <dsp:txXfrm>
        <a:off x="44549" y="1116028"/>
        <a:ext cx="6403777" cy="823502"/>
      </dsp:txXfrm>
    </dsp:sp>
    <dsp:sp modelId="{609C73A2-EDC4-4983-B88E-3176E74BBCFE}">
      <dsp:nvSpPr>
        <dsp:cNvPr id="0" name=""/>
        <dsp:cNvSpPr/>
      </dsp:nvSpPr>
      <dsp:spPr>
        <a:xfrm>
          <a:off x="0" y="2096399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rgb</a:t>
          </a:r>
          <a:r>
            <a:rPr lang="en-US" sz="3900" kern="1200" dirty="0"/>
            <a:t>(100%,0%,0%)</a:t>
          </a:r>
        </a:p>
      </dsp:txBody>
      <dsp:txXfrm>
        <a:off x="44549" y="2140948"/>
        <a:ext cx="6403777" cy="823502"/>
      </dsp:txXfrm>
    </dsp:sp>
    <dsp:sp modelId="{1CDD535F-06D7-460C-88A8-465E5F0A1820}">
      <dsp:nvSpPr>
        <dsp:cNvPr id="0" name=""/>
        <dsp:cNvSpPr/>
      </dsp:nvSpPr>
      <dsp:spPr>
        <a:xfrm>
          <a:off x="0" y="3121320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#ff0000</a:t>
          </a:r>
        </a:p>
      </dsp:txBody>
      <dsp:txXfrm>
        <a:off x="44549" y="3165869"/>
        <a:ext cx="6403777" cy="823502"/>
      </dsp:txXfrm>
    </dsp:sp>
    <dsp:sp modelId="{DEE55B55-4763-4B5F-9ADB-D68C0C4A0F63}">
      <dsp:nvSpPr>
        <dsp:cNvPr id="0" name=""/>
        <dsp:cNvSpPr/>
      </dsp:nvSpPr>
      <dsp:spPr>
        <a:xfrm>
          <a:off x="0" y="4146240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#f00</a:t>
          </a:r>
        </a:p>
      </dsp:txBody>
      <dsp:txXfrm>
        <a:off x="44549" y="4190789"/>
        <a:ext cx="6403777" cy="8235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1758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font-family: </a:t>
          </a:r>
          <a:r>
            <a:rPr lang="en-US" sz="2800" kern="1200" dirty="0" err="1"/>
            <a:t>arial</a:t>
          </a:r>
          <a:r>
            <a:rPr lang="en-US" sz="2800" kern="1200" dirty="0"/>
            <a:t>, </a:t>
          </a:r>
          <a:r>
            <a:rPr lang="en-US" sz="2800" kern="1200" dirty="0" err="1"/>
            <a:t>helvetica</a:t>
          </a:r>
          <a:r>
            <a:rPr lang="en-US" sz="2800" kern="1200" dirty="0"/>
            <a:t>, serif;</a:t>
          </a:r>
        </a:p>
      </dsp:txBody>
      <dsp:txXfrm>
        <a:off x="31984" y="49564"/>
        <a:ext cx="6428907" cy="591232"/>
      </dsp:txXfrm>
    </dsp:sp>
    <dsp:sp modelId="{6F7E859E-8758-4BAA-B412-3C8AB01E62BE}">
      <dsp:nvSpPr>
        <dsp:cNvPr id="0" name=""/>
        <dsp:cNvSpPr/>
      </dsp:nvSpPr>
      <dsp:spPr>
        <a:xfrm>
          <a:off x="0" y="75342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font-size: 16px;</a:t>
          </a:r>
        </a:p>
      </dsp:txBody>
      <dsp:txXfrm>
        <a:off x="31984" y="785404"/>
        <a:ext cx="6428907" cy="591232"/>
      </dsp:txXfrm>
    </dsp:sp>
    <dsp:sp modelId="{B31DFF73-759A-46A5-9849-53C73B021EB2}">
      <dsp:nvSpPr>
        <dsp:cNvPr id="0" name=""/>
        <dsp:cNvSpPr/>
      </dsp:nvSpPr>
      <dsp:spPr>
        <a:xfrm>
          <a:off x="0" y="148926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font-weight: bold;</a:t>
          </a:r>
        </a:p>
      </dsp:txBody>
      <dsp:txXfrm>
        <a:off x="31984" y="1521244"/>
        <a:ext cx="6428907" cy="591232"/>
      </dsp:txXfrm>
    </dsp:sp>
    <dsp:sp modelId="{623425F7-38D7-456E-9C16-FDD8AF1C50A8}">
      <dsp:nvSpPr>
        <dsp:cNvPr id="0" name=""/>
        <dsp:cNvSpPr/>
      </dsp:nvSpPr>
      <dsp:spPr>
        <a:xfrm>
          <a:off x="0" y="222510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font-style: italic;</a:t>
          </a:r>
        </a:p>
      </dsp:txBody>
      <dsp:txXfrm>
        <a:off x="31984" y="2257084"/>
        <a:ext cx="6428907" cy="591232"/>
      </dsp:txXfrm>
    </dsp:sp>
    <dsp:sp modelId="{8A1BB01B-1726-4CA8-93C6-EB0B2300062C}">
      <dsp:nvSpPr>
        <dsp:cNvPr id="0" name=""/>
        <dsp:cNvSpPr/>
      </dsp:nvSpPr>
      <dsp:spPr>
        <a:xfrm>
          <a:off x="0" y="296094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text-decoration: underline;</a:t>
          </a:r>
        </a:p>
      </dsp:txBody>
      <dsp:txXfrm>
        <a:off x="31984" y="2992924"/>
        <a:ext cx="6428907" cy="591232"/>
      </dsp:txXfrm>
    </dsp:sp>
    <dsp:sp modelId="{30308C60-D7DD-40D2-A4F9-B6CFF3012663}">
      <dsp:nvSpPr>
        <dsp:cNvPr id="0" name=""/>
        <dsp:cNvSpPr/>
      </dsp:nvSpPr>
      <dsp:spPr>
        <a:xfrm>
          <a:off x="0" y="369678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text-transform: capitalize;</a:t>
          </a:r>
        </a:p>
      </dsp:txBody>
      <dsp:txXfrm>
        <a:off x="31984" y="3728764"/>
        <a:ext cx="6428907" cy="591232"/>
      </dsp:txXfrm>
    </dsp:sp>
    <dsp:sp modelId="{329DB40E-06AE-43D0-979F-E8DF8DD057AD}">
      <dsp:nvSpPr>
        <dsp:cNvPr id="0" name=""/>
        <dsp:cNvSpPr/>
      </dsp:nvSpPr>
      <dsp:spPr>
        <a:xfrm>
          <a:off x="0" y="443262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text-align: center;</a:t>
          </a:r>
        </a:p>
      </dsp:txBody>
      <dsp:txXfrm>
        <a:off x="31984" y="4464604"/>
        <a:ext cx="6428907" cy="5912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46559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margin: 15px;</a:t>
          </a:r>
        </a:p>
      </dsp:txBody>
      <dsp:txXfrm>
        <a:off x="44549" y="91108"/>
        <a:ext cx="6403777" cy="823502"/>
      </dsp:txXfrm>
    </dsp:sp>
    <dsp:sp modelId="{6F7E859E-8758-4BAA-B412-3C8AB01E62BE}">
      <dsp:nvSpPr>
        <dsp:cNvPr id="0" name=""/>
        <dsp:cNvSpPr/>
      </dsp:nvSpPr>
      <dsp:spPr>
        <a:xfrm>
          <a:off x="0" y="1096210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padding-left: 3%;</a:t>
          </a:r>
        </a:p>
      </dsp:txBody>
      <dsp:txXfrm>
        <a:off x="44549" y="1140759"/>
        <a:ext cx="6403777" cy="823502"/>
      </dsp:txXfrm>
    </dsp:sp>
    <dsp:sp modelId="{3F38E0F9-A5CF-4AE5-8B21-58598618671F}">
      <dsp:nvSpPr>
        <dsp:cNvPr id="0" name=""/>
        <dsp:cNvSpPr/>
      </dsp:nvSpPr>
      <dsp:spPr>
        <a:xfrm>
          <a:off x="0" y="2096399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border-style: solid;</a:t>
          </a:r>
        </a:p>
      </dsp:txBody>
      <dsp:txXfrm>
        <a:off x="44549" y="2140948"/>
        <a:ext cx="6403777" cy="823502"/>
      </dsp:txXfrm>
    </dsp:sp>
    <dsp:sp modelId="{36D03AC3-4D47-4529-9627-84033AED123D}">
      <dsp:nvSpPr>
        <dsp:cNvPr id="0" name=""/>
        <dsp:cNvSpPr/>
      </dsp:nvSpPr>
      <dsp:spPr>
        <a:xfrm>
          <a:off x="0" y="3121320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 dirty="0"/>
            <a:t>border-width: 5px;</a:t>
          </a:r>
        </a:p>
      </dsp:txBody>
      <dsp:txXfrm>
        <a:off x="44549" y="3165869"/>
        <a:ext cx="6403777" cy="823502"/>
      </dsp:txXfrm>
    </dsp:sp>
    <dsp:sp modelId="{FDD8002D-A534-442E-9C9C-777CC0048EC4}">
      <dsp:nvSpPr>
        <dsp:cNvPr id="0" name=""/>
        <dsp:cNvSpPr/>
      </dsp:nvSpPr>
      <dsp:spPr>
        <a:xfrm>
          <a:off x="0" y="4146240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 dirty="0"/>
            <a:t>border-color: red;</a:t>
          </a:r>
        </a:p>
      </dsp:txBody>
      <dsp:txXfrm>
        <a:off x="44549" y="4190789"/>
        <a:ext cx="6403777" cy="823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BC65-BE8C-438F-887B-56942327F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9B03D-1317-44A3-896E-A40746502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9E229-7CC0-4C5C-A0AA-716594DB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A84E-ABAE-4E1F-BD00-71D36968398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024ED-B127-4C37-8BC7-EE90993C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08CF6-B7ED-4496-B4C8-6F7503DE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6EF2-A4D4-4A41-8B49-8A488A05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1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0B28-5507-47C9-904E-B03F047E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52D35-38ED-4EFC-A8E1-5BA42144D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00A30-0AA9-4B97-8169-7206F735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A84E-ABAE-4E1F-BD00-71D36968398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75A80-0AA7-488B-9A11-833E4FAD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29B31-D573-42D3-88E0-82F0DA6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6EF2-A4D4-4A41-8B49-8A488A05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ACD44-30E1-44DD-B56A-870E83E1F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E61EE-49E7-43DE-B9EE-AEBAB8251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0893E-23DF-4FCB-9B73-2C13DCFE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A84E-ABAE-4E1F-BD00-71D36968398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AA8B5-9A81-42C1-9231-9E7A6489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4CD27-58DF-474C-A513-A6FDF561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6EF2-A4D4-4A41-8B49-8A488A05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8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8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4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93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9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37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59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28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9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D36A-BD93-440A-98C7-346E16D3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6536-AAAD-4F35-8A9A-A3B5232D9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7A6-55F9-456F-8C51-CD3897B2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A84E-ABAE-4E1F-BD00-71D36968398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AB8CD-6B99-4E97-9A0E-2B022636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2D2C2-675C-4018-B220-CEB93024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6EF2-A4D4-4A41-8B49-8A488A05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5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5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2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5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24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971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0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740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7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7AE9-CD7A-4EC6-8C5C-CB7377BA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EC79E-7CD6-4784-A660-CCAFE5E85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F44A9-C22D-404A-97C1-279DE41E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A84E-ABAE-4E1F-BD00-71D36968398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CCEC4-FEE7-42E5-80FA-6F94877E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8B31-450F-43A2-9B12-6DE8F44C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6EF2-A4D4-4A41-8B49-8A488A05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9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4474-6FBF-408E-AB16-656D052A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CDB3C-DDA9-4C63-A2AC-82EA9DC18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1750-4EC3-4761-A7F0-83A60DBC2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6EF3-05A2-4C46-9894-84C4D1B7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A84E-ABAE-4E1F-BD00-71D36968398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96A97-B4C7-40B3-BEFF-00131911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9EC09-416D-4D45-9859-F9504461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6EF2-A4D4-4A41-8B49-8A488A05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2A6D-9F4F-4FF1-8436-9749B27F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1ED8B-853F-42B3-89A8-DA18B1B39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42313-307D-41C9-BDF1-062A2D975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FEA8E-8129-4ABD-80F3-098903948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BFFF4-E43F-451D-B2B4-248046F6C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C6B8E-51EF-4AC5-B104-519690FF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A84E-ABAE-4E1F-BD00-71D36968398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A39CB-FC50-47E7-8844-22C63E84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24A18-8942-4E3E-AE73-3D21CF07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6EF2-A4D4-4A41-8B49-8A488A05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3E85-4332-4431-83B6-587CA6F2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60023-7BC9-4443-B4A6-E8346434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A84E-ABAE-4E1F-BD00-71D36968398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9B0CD-A331-4771-B285-01820042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2AC38-8201-4974-A280-E430BD80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6EF2-A4D4-4A41-8B49-8A488A05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2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0283E-8A8C-4C4F-9172-EC3FBF46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A84E-ABAE-4E1F-BD00-71D36968398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6F64F-3D27-4CEF-95A1-E763B038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2E94A-C6F7-4761-ADE7-939FFBED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6EF2-A4D4-4A41-8B49-8A488A05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2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5043-0181-482B-86D9-33D2958E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2514-9603-4E56-AEB8-95E42113B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409F3-9678-4E70-8CA8-A97AF13D5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14DD5-A1D5-4753-BF55-6BDF0E9B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A84E-ABAE-4E1F-BD00-71D36968398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CBBC1-CCCC-4FEF-BF95-C0F4DD00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03DA3-42A7-41C5-A66C-2C34C29C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6EF2-A4D4-4A41-8B49-8A488A05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2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3208-E9A4-412A-A73A-A9DF796A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78F4A-9C14-4124-80AE-B5A79165E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D9162-548F-4E0C-8833-318C245D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58865-6225-4D29-9CE4-391A7997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A84E-ABAE-4E1F-BD00-71D36968398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52B11-DA30-408F-A05D-743193D0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D9AF-4E12-4134-AB1B-D7943940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6EF2-A4D4-4A41-8B49-8A488A05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2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DAA3E-2806-44FA-B6A8-6306A8B4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E5C61-F77B-44C9-BF42-2096E95E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73699-9AFE-433F-B75E-0C5602DB3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0A84E-ABAE-4E1F-BD00-71D36968398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CFB48-CA39-4AC1-B241-330E007D8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37858-5C2B-4045-8ABA-57B3CD461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56EF2-A4D4-4A41-8B49-8A488A05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Модули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02489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HTML - Hyper Text Markup Language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93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Базовая структура страницы </a:t>
            </a:r>
            <a:r>
              <a:rPr lang="en-US" sz="3200" dirty="0">
                <a:solidFill>
                  <a:srgbClr val="FFFFFF"/>
                </a:solidFill>
              </a:rPr>
              <a:t>html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&lt;!DOCTYPE html&gt;</a:t>
            </a:r>
          </a:p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0" indent="0">
              <a:buNone/>
            </a:pPr>
            <a:r>
              <a:rPr lang="en-US" sz="2000" dirty="0"/>
              <a:t>	&lt;head&gt;</a:t>
            </a:r>
          </a:p>
          <a:p>
            <a:pPr marL="0" indent="0">
              <a:buNone/>
            </a:pPr>
            <a:r>
              <a:rPr lang="en-US" sz="2000" dirty="0"/>
              <a:t>    		&lt;title&gt;Simple page&lt;/title&gt;</a:t>
            </a:r>
          </a:p>
          <a:p>
            <a:pPr marL="0" indent="0">
              <a:buNone/>
            </a:pPr>
            <a:r>
              <a:rPr lang="en-US" sz="2000" dirty="0"/>
              <a:t>	&lt;/head&gt;</a:t>
            </a:r>
          </a:p>
          <a:p>
            <a:pPr marL="0" indent="0">
              <a:buNone/>
            </a:pPr>
            <a:r>
              <a:rPr lang="en-US" sz="2000" dirty="0"/>
              <a:t>	&lt;body&gt;</a:t>
            </a:r>
          </a:p>
          <a:p>
            <a:pPr marL="0" indent="0">
              <a:buNone/>
            </a:pPr>
            <a:r>
              <a:rPr lang="en-US" sz="2000" dirty="0"/>
              <a:t>    		&lt;p&gt;A very primitive web page&lt;/p&gt;</a:t>
            </a:r>
          </a:p>
          <a:p>
            <a:pPr marL="0" indent="0">
              <a:buNone/>
            </a:pPr>
            <a:r>
              <a:rPr lang="en-US" sz="2000" dirty="0"/>
              <a:t>	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868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Тэги для работы с текстом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98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Списки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&lt;ul&gt;</a:t>
            </a:r>
          </a:p>
          <a:p>
            <a:pPr marL="0" indent="0">
              <a:buNone/>
            </a:pPr>
            <a:r>
              <a:rPr lang="en-US" sz="2000" dirty="0"/>
              <a:t>	&lt;li&gt;one&lt;/li&gt;</a:t>
            </a:r>
          </a:p>
          <a:p>
            <a:pPr marL="0" indent="0">
              <a:buNone/>
            </a:pPr>
            <a:r>
              <a:rPr lang="en-US" sz="2000" dirty="0"/>
              <a:t>	&lt;li&gt;two&lt;/li&gt;</a:t>
            </a:r>
          </a:p>
          <a:p>
            <a:pPr marL="0" indent="0">
              <a:buNone/>
            </a:pPr>
            <a:r>
              <a:rPr lang="en-US" sz="2000" dirty="0"/>
              <a:t>&lt;/ul&gt;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&lt;li&gt;banana&lt;/li&gt;</a:t>
            </a:r>
          </a:p>
          <a:p>
            <a:pPr marL="0" indent="0">
              <a:buNone/>
            </a:pPr>
            <a:r>
              <a:rPr lang="en-US" sz="2000" dirty="0"/>
              <a:t>	&lt;li&gt;apple&lt;/li&gt;</a:t>
            </a:r>
          </a:p>
          <a:p>
            <a:pPr marL="0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086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Ссылки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="http://www.w3schools.com"&gt;</a:t>
            </a:r>
          </a:p>
          <a:p>
            <a:pPr marL="0" indent="0">
              <a:buNone/>
            </a:pPr>
            <a:r>
              <a:rPr lang="en-US" sz="2000" dirty="0"/>
              <a:t>	W3C School</a:t>
            </a:r>
          </a:p>
          <a:p>
            <a:pPr marL="0" indent="0">
              <a:buNone/>
            </a:pPr>
            <a:r>
              <a:rPr lang="en-US" sz="2000" dirty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89455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Изображения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="photo_2020-04-30_14-01-37.jpg" width="960" height="1280"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alt="Cat in a bag"/&gt;</a:t>
            </a:r>
          </a:p>
        </p:txBody>
      </p:sp>
    </p:spTree>
    <p:extLst>
      <p:ext uri="{BB962C8B-B14F-4D97-AF65-F5344CB8AC3E}">
        <p14:creationId xmlns:p14="http://schemas.microsoft.com/office/powerpoint/2010/main" val="139044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Таблицы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</a:pPr>
            <a:r>
              <a:rPr lang="en-US" dirty="0"/>
              <a:t>    &lt;tr&gt;</a:t>
            </a:r>
          </a:p>
          <a:p>
            <a:pPr marL="0" indent="0">
              <a:buNone/>
            </a:pPr>
            <a:r>
              <a:rPr lang="en-US" dirty="0"/>
              <a:t>        &lt;td&gt;Row 1, cell 1&lt;/td&gt;</a:t>
            </a:r>
          </a:p>
          <a:p>
            <a:pPr marL="0" indent="0">
              <a:buNone/>
            </a:pPr>
            <a:r>
              <a:rPr lang="en-US" dirty="0"/>
              <a:t>        &lt;td&gt;Row 1, cell 2&lt;/td&gt;</a:t>
            </a:r>
          </a:p>
          <a:p>
            <a:pPr marL="0" indent="0">
              <a:buNone/>
            </a:pPr>
            <a:r>
              <a:rPr lang="en-US" dirty="0"/>
              <a:t>        &lt;td&gt;Row 1, cell 3&lt;/td&gt;</a:t>
            </a:r>
          </a:p>
          <a:p>
            <a:pPr marL="0" indent="0">
              <a:buNone/>
            </a:pPr>
            <a:r>
              <a:rPr lang="en-US" dirty="0"/>
              <a:t>    &lt;/tr&gt;</a:t>
            </a:r>
          </a:p>
          <a:p>
            <a:pPr marL="0" indent="0">
              <a:buNone/>
            </a:pPr>
            <a:r>
              <a:rPr lang="en-US" dirty="0"/>
              <a:t>    &lt;tr&gt;</a:t>
            </a:r>
          </a:p>
          <a:p>
            <a:pPr marL="0" indent="0">
              <a:buNone/>
            </a:pPr>
            <a:r>
              <a:rPr lang="en-US" dirty="0"/>
              <a:t>        &lt;td&gt;Row 2, cell 1&lt;/td&gt;</a:t>
            </a:r>
          </a:p>
          <a:p>
            <a:pPr marL="0" indent="0">
              <a:buNone/>
            </a:pPr>
            <a:r>
              <a:rPr lang="en-US" dirty="0"/>
              <a:t>        &lt;td&gt;Row 2, cell 2&lt;/td&gt;</a:t>
            </a:r>
          </a:p>
          <a:p>
            <a:pPr marL="0" indent="0">
              <a:buNone/>
            </a:pPr>
            <a:r>
              <a:rPr lang="en-US" dirty="0"/>
              <a:t>        &lt;td&gt;Row 2, cell 3&lt;/td&gt;</a:t>
            </a:r>
          </a:p>
          <a:p>
            <a:pPr marL="0" indent="0">
              <a:buNone/>
            </a:pPr>
            <a:r>
              <a:rPr lang="en-US" dirty="0"/>
              <a:t>    &lt;/tr&gt;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80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Формы – наборы тэгов, используемые для получения данных от пользователя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301841"/>
            <a:ext cx="6663208" cy="594803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&lt;form action="</a:t>
            </a:r>
            <a:r>
              <a:rPr lang="en-US" dirty="0" err="1"/>
              <a:t>processForm</a:t>
            </a:r>
            <a:r>
              <a:rPr lang="en-US" dirty="0"/>
              <a:t>()" method="post"&gt;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&lt;p&gt;Name:&lt;/p&gt;</a:t>
            </a:r>
          </a:p>
          <a:p>
            <a:pPr marL="0" indent="0">
              <a:buNone/>
            </a:pPr>
            <a:r>
              <a:rPr lang="en-US" dirty="0"/>
              <a:t>    &lt;p&gt;&lt;input type="text" name="name" value="Your name"&gt;&lt;/p&gt;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&lt;p&gt;Comments: &lt;/p&gt;</a:t>
            </a:r>
          </a:p>
          <a:p>
            <a:pPr marL="0" indent="0">
              <a:buNone/>
            </a:pPr>
            <a:r>
              <a:rPr lang="en-US" dirty="0"/>
              <a:t>    &lt;p&gt;&lt;</a:t>
            </a:r>
            <a:r>
              <a:rPr lang="en-US" dirty="0" err="1"/>
              <a:t>textarea</a:t>
            </a:r>
            <a:r>
              <a:rPr lang="en-US" dirty="0"/>
              <a:t> name="comments" rows="5" cols="20"&gt;Your 		comments&lt;/</a:t>
            </a:r>
            <a:r>
              <a:rPr lang="en-US" dirty="0" err="1"/>
              <a:t>textarea</a:t>
            </a:r>
            <a:r>
              <a:rPr lang="en-US" dirty="0"/>
              <a:t>&gt;&lt;/p&gt;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&lt;p&gt;Are you:&lt;/p&gt;</a:t>
            </a:r>
          </a:p>
          <a:p>
            <a:pPr marL="0" indent="0">
              <a:buNone/>
            </a:pPr>
            <a:r>
              <a:rPr lang="en-US" dirty="0"/>
              <a:t>    &lt;p&gt;&lt;input type="radio" name="</a:t>
            </a:r>
            <a:r>
              <a:rPr lang="en-US" dirty="0" err="1"/>
              <a:t>areyou</a:t>
            </a:r>
            <a:r>
              <a:rPr lang="en-US" dirty="0"/>
              <a:t>" value="male"&gt; Male&lt;/p&gt;</a:t>
            </a:r>
          </a:p>
          <a:p>
            <a:pPr marL="0" indent="0">
              <a:buNone/>
            </a:pPr>
            <a:r>
              <a:rPr lang="en-US" dirty="0"/>
              <a:t>    &lt;p&gt;&lt;input type="radio" name="</a:t>
            </a:r>
            <a:r>
              <a:rPr lang="en-US" dirty="0" err="1"/>
              <a:t>areyou</a:t>
            </a:r>
            <a:r>
              <a:rPr lang="en-US" dirty="0"/>
              <a:t>" value="female"&gt; Female&lt;/p&gt;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&lt;p&gt;&lt;input type="submit"&gt;&lt;/p&gt;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4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CSS - Cascading Style Sheets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1664" y="26194"/>
          <a:ext cx="838033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728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Синтаксис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301841"/>
            <a:ext cx="6663208" cy="594803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body {</a:t>
            </a:r>
          </a:p>
          <a:p>
            <a:pPr marL="0" indent="0">
              <a:buNone/>
            </a:pPr>
            <a:r>
              <a:rPr lang="en-US" dirty="0"/>
              <a:t>	width: 15%;</a:t>
            </a:r>
          </a:p>
          <a:p>
            <a:pPr marL="0" indent="0">
              <a:buNone/>
            </a:pPr>
            <a:r>
              <a:rPr lang="en-US" dirty="0"/>
              <a:t>	height: 100px;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h1 {</a:t>
            </a:r>
          </a:p>
          <a:p>
            <a:pPr marL="0" indent="0">
              <a:buNone/>
            </a:pPr>
            <a:r>
              <a:rPr lang="en-US" dirty="0"/>
              <a:t>	font-size: 2em;</a:t>
            </a:r>
          </a:p>
          <a:p>
            <a:pPr marL="0" indent="0">
              <a:buNone/>
            </a:pPr>
            <a:r>
              <a:rPr lang="en-US" dirty="0"/>
              <a:t>	color: blue;</a:t>
            </a:r>
          </a:p>
          <a:p>
            <a:pPr marL="0" indent="0">
              <a:buNone/>
            </a:pPr>
            <a:r>
              <a:rPr lang="en-US" dirty="0"/>
              <a:t>	background-color: red;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DD6384-C3A0-436A-8DAE-2E270238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>
                <a:solidFill>
                  <a:schemeClr val="tx2"/>
                </a:solidFill>
              </a:rPr>
              <a:t>Модуль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E09E-90BA-4C53-8A38-C883C6739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/>
              <a:t>Самая высокая в иерархии единица организации программы, которая упаковывает код и данные для многократного использования и предоставляет изолированные пространства имён. После подключения стороннего модуля становятся доступны его функции и глобальные переменные. Один модуль обычно соответствует одному файлу </a:t>
            </a:r>
            <a:r>
              <a:rPr lang="en-US" sz="2000" dirty="0"/>
              <a:t>.</a:t>
            </a:r>
            <a:r>
              <a:rPr lang="en-US" sz="2000" dirty="0" err="1"/>
              <a:t>py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245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Цвет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255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Текст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070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D283-9346-4919-8A43-E078F38A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Границы элементов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D16316-33D6-43B1-A089-9BB85F219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112" y="2667000"/>
            <a:ext cx="6967113" cy="3124200"/>
          </a:xfrm>
        </p:spPr>
      </p:pic>
    </p:spTree>
    <p:extLst>
      <p:ext uri="{BB962C8B-B14F-4D97-AF65-F5344CB8AC3E}">
        <p14:creationId xmlns:p14="http://schemas.microsoft.com/office/powerpoint/2010/main" val="354856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Границы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016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ru-RU" sz="4800" dirty="0"/>
              <a:t>Блочная разметка страницы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27083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0" y="685800"/>
            <a:ext cx="350668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JavaScript – </a:t>
            </a:r>
            <a:r>
              <a:rPr lang="ru-RU" sz="2800">
                <a:solidFill>
                  <a:srgbClr val="FFFFFF"/>
                </a:solidFill>
              </a:rPr>
              <a:t>язык программирования, который делает </a:t>
            </a:r>
            <a:r>
              <a:rPr lang="en-US" sz="2800">
                <a:solidFill>
                  <a:srgbClr val="FFFFFF"/>
                </a:solidFill>
              </a:rPr>
              <a:t>web </a:t>
            </a:r>
            <a:r>
              <a:rPr lang="ru-RU" sz="2800">
                <a:solidFill>
                  <a:srgbClr val="FFFFFF"/>
                </a:solidFill>
              </a:rPr>
              <a:t>страницы интерактивными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429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24" y="685800"/>
            <a:ext cx="3291255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Возможности </a:t>
            </a:r>
            <a:r>
              <a:rPr lang="en-US" sz="3700" dirty="0" err="1">
                <a:solidFill>
                  <a:srgbClr val="FFFFFF"/>
                </a:solidFill>
              </a:rPr>
              <a:t>js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ru-RU" sz="3700" dirty="0">
                <a:solidFill>
                  <a:srgbClr val="FFFFFF"/>
                </a:solidFill>
              </a:rPr>
              <a:t>в браузере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1"/>
          <a:ext cx="649287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4929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ru-RU" sz="4800" dirty="0"/>
              <a:t>Консоль разработчика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51096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85801"/>
            <a:ext cx="2819179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Базовый синтаксис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417" y="720987"/>
            <a:ext cx="6663208" cy="519154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 = 5; //</a:t>
            </a:r>
            <a:r>
              <a:rPr lang="ru-RU" dirty="0"/>
              <a:t>присваивание, </a:t>
            </a:r>
            <a:r>
              <a:rPr lang="en-US" dirty="0"/>
              <a:t>“old” way</a:t>
            </a:r>
          </a:p>
          <a:p>
            <a:pPr marL="0" indent="0">
              <a:buNone/>
            </a:pPr>
            <a:r>
              <a:rPr lang="en-US" dirty="0"/>
              <a:t>let x = 5;</a:t>
            </a:r>
            <a:r>
              <a:rPr lang="ru-RU" dirty="0"/>
              <a:t> </a:t>
            </a:r>
            <a:r>
              <a:rPr lang="en-US" dirty="0"/>
              <a:t>const y = 10; //</a:t>
            </a:r>
            <a:r>
              <a:rPr lang="ru-RU" dirty="0"/>
              <a:t>присваивание</a:t>
            </a:r>
            <a:r>
              <a:rPr lang="en-US" dirty="0"/>
              <a:t>, “new” way</a:t>
            </a:r>
          </a:p>
          <a:p>
            <a:pPr marL="0" indent="0">
              <a:buNone/>
            </a:pPr>
            <a:r>
              <a:rPr lang="en-US" dirty="0"/>
              <a:t>[1,2,3,”test”]; //</a:t>
            </a:r>
            <a:r>
              <a:rPr lang="ru-RU" dirty="0"/>
              <a:t>создание массива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{test: 5}; //</a:t>
            </a:r>
            <a:r>
              <a:rPr lang="ru-RU" dirty="0"/>
              <a:t>создание объекта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3+5</a:t>
            </a:r>
            <a:r>
              <a:rPr lang="en-US" dirty="0"/>
              <a:t>; </a:t>
            </a:r>
            <a:r>
              <a:rPr lang="ru-RU" dirty="0"/>
              <a:t>12.3</a:t>
            </a:r>
            <a:r>
              <a:rPr lang="en-US" dirty="0"/>
              <a:t>/</a:t>
            </a:r>
            <a:r>
              <a:rPr lang="ru-RU" dirty="0"/>
              <a:t>4.1; </a:t>
            </a:r>
            <a:r>
              <a:rPr lang="en-US" dirty="0"/>
              <a:t>//</a:t>
            </a:r>
            <a:r>
              <a:rPr lang="ru-RU" dirty="0"/>
              <a:t>мат операции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 == ‘5’; //</a:t>
            </a:r>
            <a:r>
              <a:rPr lang="ru-RU" dirty="0"/>
              <a:t>проверка на равенство значения</a:t>
            </a:r>
          </a:p>
          <a:p>
            <a:pPr marL="0" indent="0">
              <a:buNone/>
            </a:pPr>
            <a:r>
              <a:rPr lang="ru-RU" dirty="0"/>
              <a:t>5 === </a:t>
            </a:r>
            <a:r>
              <a:rPr lang="en-US" dirty="0"/>
              <a:t>‘5’; //</a:t>
            </a:r>
            <a:r>
              <a:rPr lang="ru-RU" dirty="0"/>
              <a:t>проверка на равенство значения и типа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val1 &amp;&amp; val2 || </a:t>
            </a:r>
            <a:r>
              <a:rPr lang="ru-RU" dirty="0"/>
              <a:t>!</a:t>
            </a:r>
            <a:r>
              <a:rPr lang="en-US" dirty="0"/>
              <a:t>val3; //</a:t>
            </a:r>
            <a:r>
              <a:rPr lang="ru-RU" dirty="0"/>
              <a:t>логические операции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14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24" y="685800"/>
            <a:ext cx="3291255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Типы данных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1"/>
          <a:ext cx="649287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242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E3702-348C-40AE-875C-FAEF59CA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42" y="447305"/>
            <a:ext cx="3255744" cy="51054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Роли модульной архитектуры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BF47C2-9D32-49E6-BB9E-8F6A9A481D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7123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9" y="685800"/>
            <a:ext cx="3339042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Простейшее взаимодействие с пользователем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417" y="1897972"/>
            <a:ext cx="6663208" cy="268105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alert(“Please wait for your turn”)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 = prompt("What is your name", "John");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 = confirm("Are you sure?");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07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9" y="685800"/>
            <a:ext cx="3339042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Оператор </a:t>
            </a:r>
            <a:r>
              <a:rPr lang="en-US" sz="3200" dirty="0">
                <a:solidFill>
                  <a:srgbClr val="FFFFFF"/>
                </a:solidFill>
              </a:rPr>
              <a:t>if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431" y="1084740"/>
            <a:ext cx="6663208" cy="430751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(year &lt; 2020) {</a:t>
            </a:r>
          </a:p>
          <a:p>
            <a:pPr marL="0" indent="0">
              <a:buNone/>
            </a:pPr>
            <a:r>
              <a:rPr lang="en-US" dirty="0"/>
              <a:t>  alert( 'Too early...' 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else if (year &gt; 2020) {</a:t>
            </a:r>
          </a:p>
          <a:p>
            <a:pPr marL="0" indent="0">
              <a:buNone/>
            </a:pPr>
            <a:r>
              <a:rPr lang="en-US" dirty="0"/>
              <a:t>  alert( 'Too late' 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  alert( 'Exactly!' 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9833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43" y="876299"/>
            <a:ext cx="3339042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Циклы </a:t>
            </a:r>
            <a:r>
              <a:rPr lang="en-US" sz="3200" dirty="0">
                <a:solidFill>
                  <a:srgbClr val="FFFFFF"/>
                </a:solidFill>
              </a:rPr>
              <a:t>while </a:t>
            </a:r>
            <a:r>
              <a:rPr lang="ru-RU" sz="3200" dirty="0">
                <a:solidFill>
                  <a:srgbClr val="FFFFFF"/>
                </a:solidFill>
              </a:rPr>
              <a:t>и </a:t>
            </a:r>
            <a:r>
              <a:rPr lang="en-US" sz="3200" dirty="0">
                <a:solidFill>
                  <a:srgbClr val="FFFFFF"/>
                </a:solidFill>
              </a:rPr>
              <a:t>for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431" y="-1"/>
            <a:ext cx="6663208" cy="685800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i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  alert( </a:t>
            </a:r>
            <a:r>
              <a:rPr lang="en-US" dirty="0" err="1"/>
              <a:t>i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do {</a:t>
            </a:r>
          </a:p>
          <a:p>
            <a:pPr marL="0" indent="0">
              <a:buNone/>
            </a:pPr>
            <a:r>
              <a:rPr lang="en-US" dirty="0"/>
              <a:t>  alert( </a:t>
            </a:r>
            <a:r>
              <a:rPr lang="en-US" dirty="0" err="1"/>
              <a:t>i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}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 3);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 { // shows 0, then 1, then 2</a:t>
            </a:r>
          </a:p>
          <a:p>
            <a:pPr marL="0" indent="0">
              <a:buNone/>
            </a:pPr>
            <a:r>
              <a:rPr lang="en-US" dirty="0"/>
              <a:t>  alert(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21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43" y="876299"/>
            <a:ext cx="3339042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Оператор </a:t>
            </a:r>
            <a:r>
              <a:rPr lang="en-US" sz="3200" dirty="0">
                <a:solidFill>
                  <a:srgbClr val="FFFFFF"/>
                </a:solidFill>
              </a:rPr>
              <a:t>switch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431" y="-1"/>
            <a:ext cx="6663208" cy="685800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 a = 2 + 2;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switch (a) {</a:t>
            </a:r>
          </a:p>
          <a:p>
            <a:pPr marL="0" indent="0">
              <a:buNone/>
            </a:pPr>
            <a:r>
              <a:rPr lang="en-US" dirty="0"/>
              <a:t>  case 3:</a:t>
            </a:r>
          </a:p>
          <a:p>
            <a:pPr marL="0" indent="0">
              <a:buNone/>
            </a:pPr>
            <a:r>
              <a:rPr lang="en-US" dirty="0"/>
              <a:t>    alert( 'Too small' 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4:</a:t>
            </a:r>
          </a:p>
          <a:p>
            <a:pPr marL="0" indent="0">
              <a:buNone/>
            </a:pPr>
            <a:r>
              <a:rPr lang="en-US" dirty="0"/>
              <a:t>    alert( 'Exactly!' 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5:</a:t>
            </a:r>
          </a:p>
          <a:p>
            <a:pPr marL="0" indent="0">
              <a:buNone/>
            </a:pPr>
            <a:r>
              <a:rPr lang="en-US" dirty="0"/>
              <a:t>    alert( 'Too large' 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default:</a:t>
            </a:r>
          </a:p>
          <a:p>
            <a:pPr marL="0" indent="0">
              <a:buNone/>
            </a:pPr>
            <a:r>
              <a:rPr lang="en-US" dirty="0"/>
              <a:t>    alert( "I don't know such values" 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74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876299"/>
            <a:ext cx="2879414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Функции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5" y="1469253"/>
            <a:ext cx="6663208" cy="391949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function sum(a, b) {</a:t>
            </a:r>
          </a:p>
          <a:p>
            <a:pPr marL="0" indent="0">
              <a:buNone/>
            </a:pPr>
            <a:r>
              <a:rPr lang="en-US" dirty="0"/>
              <a:t>  return a + b;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result = sum(1, 2);</a:t>
            </a:r>
          </a:p>
          <a:p>
            <a:pPr marL="0" indent="0">
              <a:buNone/>
            </a:pPr>
            <a:r>
              <a:rPr lang="en-US" dirty="0"/>
              <a:t>alert( result );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let sum = (a, b) =&gt; a + b;</a:t>
            </a:r>
          </a:p>
          <a:p>
            <a:pPr marL="0" indent="0">
              <a:buNone/>
            </a:pPr>
            <a:r>
              <a:rPr lang="en-US" dirty="0"/>
              <a:t>alert(sum(3,4))</a:t>
            </a:r>
          </a:p>
        </p:txBody>
      </p:sp>
    </p:spTree>
    <p:extLst>
      <p:ext uri="{BB962C8B-B14F-4D97-AF65-F5344CB8AC3E}">
        <p14:creationId xmlns:p14="http://schemas.microsoft.com/office/powerpoint/2010/main" val="3627569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D283-9346-4919-8A43-E078F38A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DOM(Document Object Model)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C7A7B9-680A-4AAE-83C4-05CD449DA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44" y="2210387"/>
            <a:ext cx="7376650" cy="4037426"/>
          </a:xfrm>
        </p:spPr>
      </p:pic>
    </p:spTree>
    <p:extLst>
      <p:ext uri="{BB962C8B-B14F-4D97-AF65-F5344CB8AC3E}">
        <p14:creationId xmlns:p14="http://schemas.microsoft.com/office/powerpoint/2010/main" val="326291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0" y="685800"/>
            <a:ext cx="350668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600" dirty="0">
                <a:solidFill>
                  <a:srgbClr val="FFFFFF"/>
                </a:solidFill>
              </a:rPr>
              <a:t>Поиск элементов </a:t>
            </a:r>
            <a:r>
              <a:rPr lang="en-US" sz="3600" dirty="0">
                <a:solidFill>
                  <a:srgbClr val="FFFFFF"/>
                </a:solidFill>
              </a:rPr>
              <a:t>DOM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591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0" y="685800"/>
            <a:ext cx="350668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600" dirty="0">
                <a:solidFill>
                  <a:srgbClr val="FFFFFF"/>
                </a:solidFill>
              </a:rPr>
              <a:t>Изменение элементов </a:t>
            </a:r>
            <a:r>
              <a:rPr lang="en-US" sz="3600" dirty="0">
                <a:solidFill>
                  <a:srgbClr val="FFFFFF"/>
                </a:solidFill>
              </a:rPr>
              <a:t>DOM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674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ru-RU" sz="4800" dirty="0"/>
              <a:t>Поиск и изменение элементов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44432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85801"/>
            <a:ext cx="2819179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Подключение скрипта на страницу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417" y="1897972"/>
            <a:ext cx="6663208" cy="268105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alert( 'Hello, world!’ 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&lt;/script&gt;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/script1.js"&gt;&lt;/script&gt;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0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65FDA-25D5-4FC9-AAEE-248A49CA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FFFFFF"/>
                </a:solidFill>
              </a:rPr>
              <a:t>Синтаксис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57FC-6B77-4096-8028-F61504C7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509" y="796400"/>
            <a:ext cx="7209345" cy="5105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import numpy  </a:t>
            </a:r>
            <a:r>
              <a:rPr lang="en-US" sz="2000" dirty="0"/>
              <a:t>#</a:t>
            </a:r>
            <a:r>
              <a:rPr lang="ru-RU" sz="2000" dirty="0"/>
              <a:t>подключение всего модуля в переменную </a:t>
            </a:r>
            <a:r>
              <a:rPr lang="en-US" sz="2000" dirty="0"/>
              <a:t>					 </a:t>
            </a:r>
            <a:r>
              <a:rPr lang="en-US" sz="2000" dirty="0" err="1"/>
              <a:t>numpy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import numpy as np </a:t>
            </a:r>
            <a:r>
              <a:rPr lang="en-US" sz="2000" dirty="0"/>
              <a:t>#</a:t>
            </a:r>
            <a:r>
              <a:rPr lang="ru-RU" sz="2000" dirty="0"/>
              <a:t>подключение модуля в</a:t>
            </a:r>
            <a:r>
              <a:rPr lang="en-US" sz="2000" dirty="0"/>
              <a:t> </a:t>
            </a:r>
            <a:r>
              <a:rPr lang="ru-RU" sz="2000" dirty="0"/>
              <a:t>переменную np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numpy</a:t>
            </a:r>
            <a:r>
              <a:rPr lang="en-US" sz="2000" dirty="0"/>
              <a:t> import array #</a:t>
            </a:r>
            <a:r>
              <a:rPr lang="ru-RU" sz="2000" dirty="0"/>
              <a:t>подключение объекта из модуля</a:t>
            </a:r>
            <a:r>
              <a:rPr lang="en-US" sz="2000" dirty="0"/>
              <a:t> </a:t>
            </a:r>
            <a:r>
              <a:rPr lang="ru-RU" sz="2000" dirty="0"/>
              <a:t>в </a:t>
            </a:r>
            <a:r>
              <a:rPr lang="en-US" sz="2000" dirty="0"/>
              <a:t>						     </a:t>
            </a:r>
            <a:r>
              <a:rPr lang="ru-RU" sz="2000" dirty="0"/>
              <a:t>переменную </a:t>
            </a:r>
            <a:r>
              <a:rPr lang="en-US" sz="2000" dirty="0"/>
              <a:t>array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numpy</a:t>
            </a:r>
            <a:r>
              <a:rPr lang="en-US" sz="2000" dirty="0"/>
              <a:t> import array as </a:t>
            </a:r>
            <a:r>
              <a:rPr lang="en-US" sz="2000" dirty="0" err="1"/>
              <a:t>ar</a:t>
            </a:r>
            <a:r>
              <a:rPr lang="en-US" sz="2000" dirty="0"/>
              <a:t> #</a:t>
            </a:r>
            <a:r>
              <a:rPr lang="ru-RU" sz="2000" dirty="0"/>
              <a:t>подключение объекта из </a:t>
            </a:r>
            <a:r>
              <a:rPr lang="en-US" sz="2000" dirty="0"/>
              <a:t>									</a:t>
            </a:r>
            <a:r>
              <a:rPr lang="ru-RU" sz="2000" dirty="0"/>
              <a:t>модуля в переменную </a:t>
            </a:r>
            <a:r>
              <a:rPr lang="en-US" sz="2000" dirty="0" err="1"/>
              <a:t>ar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numpy</a:t>
            </a:r>
            <a:r>
              <a:rPr lang="en-US" sz="2000" dirty="0"/>
              <a:t> import * #</a:t>
            </a:r>
            <a:r>
              <a:rPr lang="ru-RU" sz="2000" dirty="0"/>
              <a:t>подключение копий всех глобальных </a:t>
            </a:r>
            <a:r>
              <a:rPr lang="en-US" sz="2000" dirty="0"/>
              <a:t>					     </a:t>
            </a:r>
            <a:r>
              <a:rPr lang="ru-RU" sz="2000" dirty="0"/>
              <a:t>объектов из </a:t>
            </a:r>
            <a:r>
              <a:rPr lang="en-US" sz="2000" dirty="0" err="1"/>
              <a:t>numpy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93172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85801"/>
            <a:ext cx="2925543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Динамика:</a:t>
            </a:r>
            <a:br>
              <a:rPr lang="ru-RU" sz="3200" dirty="0">
                <a:solidFill>
                  <a:srgbClr val="FFFFFF"/>
                </a:solidFill>
              </a:rPr>
            </a:br>
            <a:r>
              <a:rPr lang="ru-RU" sz="3200" dirty="0">
                <a:solidFill>
                  <a:srgbClr val="FFFFFF"/>
                </a:solidFill>
              </a:rPr>
              <a:t>события курсора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5" y="1036838"/>
            <a:ext cx="6663208" cy="404118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 </a:t>
            </a:r>
            <a:r>
              <a:rPr lang="en-US" dirty="0" err="1"/>
              <a:t>onmouseover</a:t>
            </a:r>
            <a:r>
              <a:rPr lang="en-US" dirty="0"/>
              <a:t>="</a:t>
            </a:r>
            <a:r>
              <a:rPr lang="en-US" dirty="0" err="1"/>
              <a:t>this.style.color</a:t>
            </a:r>
            <a:r>
              <a:rPr lang="en-US" dirty="0"/>
              <a:t> ='red'" </a:t>
            </a:r>
            <a:r>
              <a:rPr lang="en-US" dirty="0" err="1"/>
              <a:t>onmouseout</a:t>
            </a:r>
            <a:r>
              <a:rPr lang="en-US" dirty="0"/>
              <a:t>="</a:t>
            </a:r>
            <a:r>
              <a:rPr lang="en-US" dirty="0" err="1"/>
              <a:t>this.style.color</a:t>
            </a:r>
            <a:r>
              <a:rPr lang="en-US" dirty="0"/>
              <a:t> ='blue'"&gt;I’m blue!&lt;/h1&gt;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&lt;h1 onclick=“alert(‘Thank you’)”&gt;Click me!&lt;/h1&gt;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 onclick="</a:t>
            </a:r>
            <a:r>
              <a:rPr lang="en-US" dirty="0" err="1"/>
              <a:t>clickHandler</a:t>
            </a:r>
            <a:r>
              <a:rPr lang="en-US" dirty="0"/>
              <a:t>(this)"&gt;Click me!&lt;/h1&gt;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6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ru-RU" sz="4800" dirty="0"/>
              <a:t>События курсора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66019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547B-B974-4F23-9417-769A8C4D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Импортирование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AD1057-779E-4374-BB8A-A09ACDA733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70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9DEF3-3B63-4863-963D-9A1FD346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Поиск модуля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5064A1-1E85-484E-B145-1085DFB26A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16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3000" dirty="0"/>
              <a:t>Модуль расчёта времени выполнения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84061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3000" dirty="0"/>
              <a:t>ДЗ: калькулятор 2: судный день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05565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100" dirty="0"/>
              <a:t>Web</a:t>
            </a:r>
            <a:r>
              <a:rPr lang="ru-RU" sz="6100" dirty="0"/>
              <a:t> – базовые инструменты</a:t>
            </a:r>
            <a:endParaRPr lang="en-US" sz="6100" dirty="0"/>
          </a:p>
        </p:txBody>
      </p:sp>
    </p:spTree>
    <p:extLst>
      <p:ext uri="{BB962C8B-B14F-4D97-AF65-F5344CB8AC3E}">
        <p14:creationId xmlns:p14="http://schemas.microsoft.com/office/powerpoint/2010/main" val="565281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1528</Words>
  <Application>Microsoft Office PowerPoint</Application>
  <PresentationFormat>Widescreen</PresentationFormat>
  <Paragraphs>277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Parallax</vt:lpstr>
      <vt:lpstr>Модули</vt:lpstr>
      <vt:lpstr>Модуль</vt:lpstr>
      <vt:lpstr>Роли модульной архитектуры</vt:lpstr>
      <vt:lpstr>Синтаксис</vt:lpstr>
      <vt:lpstr>Импортирование</vt:lpstr>
      <vt:lpstr>Поиск модуля</vt:lpstr>
      <vt:lpstr>Модуль расчёта времени выполнения</vt:lpstr>
      <vt:lpstr>ДЗ: калькулятор 2: судный день</vt:lpstr>
      <vt:lpstr>Web – базовые инструменты</vt:lpstr>
      <vt:lpstr>HTML - Hyper Text Markup Language</vt:lpstr>
      <vt:lpstr>Базовая структура страницы html</vt:lpstr>
      <vt:lpstr>Тэги для работы с текстом</vt:lpstr>
      <vt:lpstr>Списки</vt:lpstr>
      <vt:lpstr>Ссылки</vt:lpstr>
      <vt:lpstr>Изображения</vt:lpstr>
      <vt:lpstr>Таблицы</vt:lpstr>
      <vt:lpstr>Формы – наборы тэгов, используемые для получения данных от пользователя</vt:lpstr>
      <vt:lpstr>CSS - Cascading Style Sheets</vt:lpstr>
      <vt:lpstr>Синтаксис</vt:lpstr>
      <vt:lpstr>Цвет</vt:lpstr>
      <vt:lpstr>Текст</vt:lpstr>
      <vt:lpstr>Границы элементов</vt:lpstr>
      <vt:lpstr>Границы</vt:lpstr>
      <vt:lpstr>Блочная разметка страницы</vt:lpstr>
      <vt:lpstr>JavaScript – язык программирования, который делает web страницы интерактивными</vt:lpstr>
      <vt:lpstr>Возможности js в браузере</vt:lpstr>
      <vt:lpstr>Консоль разработчика</vt:lpstr>
      <vt:lpstr>Базовый синтаксис</vt:lpstr>
      <vt:lpstr>Типы данных</vt:lpstr>
      <vt:lpstr>Простейшее взаимодействие с пользователем</vt:lpstr>
      <vt:lpstr>Оператор if</vt:lpstr>
      <vt:lpstr>Циклы while и for</vt:lpstr>
      <vt:lpstr>Оператор switch</vt:lpstr>
      <vt:lpstr>Функции</vt:lpstr>
      <vt:lpstr>HTML DOM(Document Object Model)</vt:lpstr>
      <vt:lpstr>Поиск элементов DOM</vt:lpstr>
      <vt:lpstr>Изменение элементов DOM</vt:lpstr>
      <vt:lpstr>Поиск и изменение элементов</vt:lpstr>
      <vt:lpstr>Подключение скрипта на страницу</vt:lpstr>
      <vt:lpstr>Динамика: события курсора</vt:lpstr>
      <vt:lpstr>События курсора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Модули</dc:title>
  <dc:creator>Mikita Tsiarentsyeu</dc:creator>
  <cp:lastModifiedBy>Mikita Tsiarentsyeu</cp:lastModifiedBy>
  <cp:revision>3</cp:revision>
  <dcterms:created xsi:type="dcterms:W3CDTF">2020-08-28T13:40:37Z</dcterms:created>
  <dcterms:modified xsi:type="dcterms:W3CDTF">2020-08-28T15:17:15Z</dcterms:modified>
</cp:coreProperties>
</file>