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9" r:id="rId2"/>
    <p:sldId id="532" r:id="rId3"/>
    <p:sldId id="323" r:id="rId4"/>
    <p:sldId id="534" r:id="rId5"/>
    <p:sldId id="322" r:id="rId6"/>
    <p:sldId id="536" r:id="rId7"/>
    <p:sldId id="542" r:id="rId8"/>
    <p:sldId id="533" r:id="rId9"/>
    <p:sldId id="537" r:id="rId10"/>
    <p:sldId id="538" r:id="rId11"/>
    <p:sldId id="540" r:id="rId12"/>
    <p:sldId id="539" r:id="rId13"/>
    <p:sldId id="324" r:id="rId14"/>
    <p:sldId id="325" r:id="rId15"/>
    <p:sldId id="326" r:id="rId16"/>
    <p:sldId id="409" r:id="rId17"/>
    <p:sldId id="328" r:id="rId18"/>
    <p:sldId id="54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08BE91-CD78-4FA7-B1B6-F02F070AAE6E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B3C410F-BE4F-436E-8D22-AC4ACC2812BC}">
      <dgm:prSet phldrT="[Text]"/>
      <dgm:spPr/>
      <dgm:t>
        <a:bodyPr/>
        <a:lstStyle/>
        <a:p>
          <a:r>
            <a:rPr lang="ru-RU" dirty="0"/>
            <a:t>Классы = «чертежи»</a:t>
          </a:r>
          <a:endParaRPr lang="en-US" dirty="0"/>
        </a:p>
      </dgm:t>
    </dgm:pt>
    <dgm:pt modelId="{4F6532BA-1F23-4BEF-8A2B-165105F8A665}" type="parTrans" cxnId="{BBEAB0CA-6F95-4DAF-AFC5-4D438ECBEBE0}">
      <dgm:prSet/>
      <dgm:spPr/>
      <dgm:t>
        <a:bodyPr/>
        <a:lstStyle/>
        <a:p>
          <a:endParaRPr lang="en-US"/>
        </a:p>
      </dgm:t>
    </dgm:pt>
    <dgm:pt modelId="{E24B445F-409C-415C-A200-68CA1232B031}" type="sibTrans" cxnId="{BBEAB0CA-6F95-4DAF-AFC5-4D438ECBEBE0}">
      <dgm:prSet/>
      <dgm:spPr/>
      <dgm:t>
        <a:bodyPr/>
        <a:lstStyle/>
        <a:p>
          <a:endParaRPr lang="en-US"/>
        </a:p>
      </dgm:t>
    </dgm:pt>
    <dgm:pt modelId="{ADBFB116-26A2-4DAF-BC2A-6AD9DC5786F4}">
      <dgm:prSet phldrT="[Text]"/>
      <dgm:spPr/>
      <dgm:t>
        <a:bodyPr/>
        <a:lstStyle/>
        <a:p>
          <a:r>
            <a:rPr lang="ru-RU" dirty="0"/>
            <a:t>Объекты = конкретные реализации</a:t>
          </a:r>
          <a:endParaRPr lang="en-US" dirty="0"/>
        </a:p>
      </dgm:t>
    </dgm:pt>
    <dgm:pt modelId="{5E4E42E0-5D0F-4C3B-96B8-2435E34D3CBC}" type="parTrans" cxnId="{B948F891-38AA-486C-B200-7F15F28167AB}">
      <dgm:prSet/>
      <dgm:spPr/>
      <dgm:t>
        <a:bodyPr/>
        <a:lstStyle/>
        <a:p>
          <a:endParaRPr lang="en-US"/>
        </a:p>
      </dgm:t>
    </dgm:pt>
    <dgm:pt modelId="{EF3B66BB-FE11-4887-85A0-6D740AD16F6C}" type="sibTrans" cxnId="{B948F891-38AA-486C-B200-7F15F28167AB}">
      <dgm:prSet/>
      <dgm:spPr/>
      <dgm:t>
        <a:bodyPr/>
        <a:lstStyle/>
        <a:p>
          <a:endParaRPr lang="en-US"/>
        </a:p>
      </dgm:t>
    </dgm:pt>
    <dgm:pt modelId="{8FC1B8C4-79EA-43A3-9211-3578651AB582}">
      <dgm:prSet phldrT="[Text]"/>
      <dgm:spPr/>
      <dgm:t>
        <a:bodyPr/>
        <a:lstStyle/>
        <a:p>
          <a:r>
            <a:rPr lang="ru-RU" dirty="0"/>
            <a:t>Методы = поведение</a:t>
          </a:r>
          <a:endParaRPr lang="en-US" dirty="0"/>
        </a:p>
      </dgm:t>
    </dgm:pt>
    <dgm:pt modelId="{F33A3C2F-D6DB-47D5-A770-8C5854CF0926}" type="parTrans" cxnId="{6B99838F-8FFB-4FFA-9D74-3640D3AEEABD}">
      <dgm:prSet/>
      <dgm:spPr/>
      <dgm:t>
        <a:bodyPr/>
        <a:lstStyle/>
        <a:p>
          <a:endParaRPr lang="en-US"/>
        </a:p>
      </dgm:t>
    </dgm:pt>
    <dgm:pt modelId="{BD1242EF-E30A-42AB-9272-A01E2B9372A0}" type="sibTrans" cxnId="{6B99838F-8FFB-4FFA-9D74-3640D3AEEABD}">
      <dgm:prSet/>
      <dgm:spPr/>
      <dgm:t>
        <a:bodyPr/>
        <a:lstStyle/>
        <a:p>
          <a:endParaRPr lang="en-US"/>
        </a:p>
      </dgm:t>
    </dgm:pt>
    <dgm:pt modelId="{C0FEE831-E87C-4770-9374-9ECAB3ECF181}">
      <dgm:prSet phldrT="[Text]"/>
      <dgm:spPr/>
      <dgm:t>
        <a:bodyPr/>
        <a:lstStyle/>
        <a:p>
          <a:r>
            <a:rPr lang="ru-RU" dirty="0"/>
            <a:t>Атрибуты = данные</a:t>
          </a:r>
          <a:endParaRPr lang="en-US" dirty="0"/>
        </a:p>
      </dgm:t>
    </dgm:pt>
    <dgm:pt modelId="{0A0CEFB5-CB7D-4809-999E-F6994C039915}" type="parTrans" cxnId="{3EDDF783-80C1-4D01-98F8-0CC57E0EFAD4}">
      <dgm:prSet/>
      <dgm:spPr/>
      <dgm:t>
        <a:bodyPr/>
        <a:lstStyle/>
        <a:p>
          <a:endParaRPr lang="en-US"/>
        </a:p>
      </dgm:t>
    </dgm:pt>
    <dgm:pt modelId="{E581163B-B6B5-4416-AB82-0FFECCAD2620}" type="sibTrans" cxnId="{3EDDF783-80C1-4D01-98F8-0CC57E0EFAD4}">
      <dgm:prSet/>
      <dgm:spPr/>
      <dgm:t>
        <a:bodyPr/>
        <a:lstStyle/>
        <a:p>
          <a:endParaRPr lang="en-US"/>
        </a:p>
      </dgm:t>
    </dgm:pt>
    <dgm:pt modelId="{31C89B00-3150-42D8-B744-0EBD6D935218}" type="pres">
      <dgm:prSet presAssocID="{E508BE91-CD78-4FA7-B1B6-F02F070AAE6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C190307-B972-47AD-9CFC-0EBA2AAB47E5}" type="pres">
      <dgm:prSet presAssocID="{1B3C410F-BE4F-436E-8D22-AC4ACC2812BC}" presName="Accent1" presStyleCnt="0"/>
      <dgm:spPr/>
    </dgm:pt>
    <dgm:pt modelId="{2DDB8A0C-3E41-4FAE-A023-6E1C8A338D92}" type="pres">
      <dgm:prSet presAssocID="{1B3C410F-BE4F-436E-8D22-AC4ACC2812BC}" presName="Accent" presStyleLbl="node1" presStyleIdx="0" presStyleCnt="4"/>
      <dgm:spPr/>
    </dgm:pt>
    <dgm:pt modelId="{26BB2F58-BFE0-4EBE-A47E-86638DA20A61}" type="pres">
      <dgm:prSet presAssocID="{1B3C410F-BE4F-436E-8D22-AC4ACC2812B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9D15D2F-E8A3-4B84-8D0E-F8475EF791C9}" type="pres">
      <dgm:prSet presAssocID="{ADBFB116-26A2-4DAF-BC2A-6AD9DC5786F4}" presName="Accent2" presStyleCnt="0"/>
      <dgm:spPr/>
    </dgm:pt>
    <dgm:pt modelId="{6DCB6B7D-4EC4-4CD4-B32F-6A3EAC2CE2D7}" type="pres">
      <dgm:prSet presAssocID="{ADBFB116-26A2-4DAF-BC2A-6AD9DC5786F4}" presName="Accent" presStyleLbl="node1" presStyleIdx="1" presStyleCnt="4"/>
      <dgm:spPr/>
    </dgm:pt>
    <dgm:pt modelId="{C274E77D-CC46-4F40-AE96-188D5165682B}" type="pres">
      <dgm:prSet presAssocID="{ADBFB116-26A2-4DAF-BC2A-6AD9DC5786F4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E8A20EF-3FF8-4CFF-990B-5A5464F79EF9}" type="pres">
      <dgm:prSet presAssocID="{C0FEE831-E87C-4770-9374-9ECAB3ECF181}" presName="Accent3" presStyleCnt="0"/>
      <dgm:spPr/>
    </dgm:pt>
    <dgm:pt modelId="{61D8EE0A-2989-49F5-AADB-B1CC43C24573}" type="pres">
      <dgm:prSet presAssocID="{C0FEE831-E87C-4770-9374-9ECAB3ECF181}" presName="Accent" presStyleLbl="node1" presStyleIdx="2" presStyleCnt="4"/>
      <dgm:spPr/>
    </dgm:pt>
    <dgm:pt modelId="{9EF2FF2E-4945-4918-8495-F0FB5A60A3B9}" type="pres">
      <dgm:prSet presAssocID="{C0FEE831-E87C-4770-9374-9ECAB3ECF18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03957EC-144F-4193-921F-34BBD652C92B}" type="pres">
      <dgm:prSet presAssocID="{8FC1B8C4-79EA-43A3-9211-3578651AB582}" presName="Accent4" presStyleCnt="0"/>
      <dgm:spPr/>
    </dgm:pt>
    <dgm:pt modelId="{C0C2D887-E0E4-4857-AE06-4BA6AEF2763D}" type="pres">
      <dgm:prSet presAssocID="{8FC1B8C4-79EA-43A3-9211-3578651AB582}" presName="Accent" presStyleLbl="node1" presStyleIdx="3" presStyleCnt="4"/>
      <dgm:spPr/>
    </dgm:pt>
    <dgm:pt modelId="{FA7D04C6-22A2-4F0B-B66C-204973B3DF33}" type="pres">
      <dgm:prSet presAssocID="{8FC1B8C4-79EA-43A3-9211-3578651AB582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4B7512B-350A-4375-A9F0-150D032CFD88}" type="presOf" srcId="{8FC1B8C4-79EA-43A3-9211-3578651AB582}" destId="{FA7D04C6-22A2-4F0B-B66C-204973B3DF33}" srcOrd="0" destOrd="0" presId="urn:microsoft.com/office/officeart/2009/layout/CircleArrowProcess"/>
    <dgm:cxn modelId="{E8719360-02F1-4A8D-8AB0-4104006167D8}" type="presOf" srcId="{E508BE91-CD78-4FA7-B1B6-F02F070AAE6E}" destId="{31C89B00-3150-42D8-B744-0EBD6D935218}" srcOrd="0" destOrd="0" presId="urn:microsoft.com/office/officeart/2009/layout/CircleArrowProcess"/>
    <dgm:cxn modelId="{3EDDF783-80C1-4D01-98F8-0CC57E0EFAD4}" srcId="{E508BE91-CD78-4FA7-B1B6-F02F070AAE6E}" destId="{C0FEE831-E87C-4770-9374-9ECAB3ECF181}" srcOrd="2" destOrd="0" parTransId="{0A0CEFB5-CB7D-4809-999E-F6994C039915}" sibTransId="{E581163B-B6B5-4416-AB82-0FFECCAD2620}"/>
    <dgm:cxn modelId="{6B99838F-8FFB-4FFA-9D74-3640D3AEEABD}" srcId="{E508BE91-CD78-4FA7-B1B6-F02F070AAE6E}" destId="{8FC1B8C4-79EA-43A3-9211-3578651AB582}" srcOrd="3" destOrd="0" parTransId="{F33A3C2F-D6DB-47D5-A770-8C5854CF0926}" sibTransId="{BD1242EF-E30A-42AB-9272-A01E2B9372A0}"/>
    <dgm:cxn modelId="{B948F891-38AA-486C-B200-7F15F28167AB}" srcId="{E508BE91-CD78-4FA7-B1B6-F02F070AAE6E}" destId="{ADBFB116-26A2-4DAF-BC2A-6AD9DC5786F4}" srcOrd="1" destOrd="0" parTransId="{5E4E42E0-5D0F-4C3B-96B8-2435E34D3CBC}" sibTransId="{EF3B66BB-FE11-4887-85A0-6D740AD16F6C}"/>
    <dgm:cxn modelId="{A113AABD-16F4-4333-99B1-41A281F777C6}" type="presOf" srcId="{1B3C410F-BE4F-436E-8D22-AC4ACC2812BC}" destId="{26BB2F58-BFE0-4EBE-A47E-86638DA20A61}" srcOrd="0" destOrd="0" presId="urn:microsoft.com/office/officeart/2009/layout/CircleArrowProcess"/>
    <dgm:cxn modelId="{BBEAB0CA-6F95-4DAF-AFC5-4D438ECBEBE0}" srcId="{E508BE91-CD78-4FA7-B1B6-F02F070AAE6E}" destId="{1B3C410F-BE4F-436E-8D22-AC4ACC2812BC}" srcOrd="0" destOrd="0" parTransId="{4F6532BA-1F23-4BEF-8A2B-165105F8A665}" sibTransId="{E24B445F-409C-415C-A200-68CA1232B031}"/>
    <dgm:cxn modelId="{60954CE1-1CD2-4DE8-854A-67B912F8AA72}" type="presOf" srcId="{C0FEE831-E87C-4770-9374-9ECAB3ECF181}" destId="{9EF2FF2E-4945-4918-8495-F0FB5A60A3B9}" srcOrd="0" destOrd="0" presId="urn:microsoft.com/office/officeart/2009/layout/CircleArrowProcess"/>
    <dgm:cxn modelId="{AE5C7DEA-22D5-4122-BC87-5A3DF76B8A91}" type="presOf" srcId="{ADBFB116-26A2-4DAF-BC2A-6AD9DC5786F4}" destId="{C274E77D-CC46-4F40-AE96-188D5165682B}" srcOrd="0" destOrd="0" presId="urn:microsoft.com/office/officeart/2009/layout/CircleArrowProcess"/>
    <dgm:cxn modelId="{E28823E6-75EF-4A9F-A1DC-F384854EE585}" type="presParOf" srcId="{31C89B00-3150-42D8-B744-0EBD6D935218}" destId="{6C190307-B972-47AD-9CFC-0EBA2AAB47E5}" srcOrd="0" destOrd="0" presId="urn:microsoft.com/office/officeart/2009/layout/CircleArrowProcess"/>
    <dgm:cxn modelId="{6333673F-8A89-492C-9873-8D72A16D7ED6}" type="presParOf" srcId="{6C190307-B972-47AD-9CFC-0EBA2AAB47E5}" destId="{2DDB8A0C-3E41-4FAE-A023-6E1C8A338D92}" srcOrd="0" destOrd="0" presId="urn:microsoft.com/office/officeart/2009/layout/CircleArrowProcess"/>
    <dgm:cxn modelId="{6253912A-BFFA-422C-9E54-76C39918EF75}" type="presParOf" srcId="{31C89B00-3150-42D8-B744-0EBD6D935218}" destId="{26BB2F58-BFE0-4EBE-A47E-86638DA20A61}" srcOrd="1" destOrd="0" presId="urn:microsoft.com/office/officeart/2009/layout/CircleArrowProcess"/>
    <dgm:cxn modelId="{0DED5231-CC06-4384-BD51-9DAF340F2342}" type="presParOf" srcId="{31C89B00-3150-42D8-B744-0EBD6D935218}" destId="{E9D15D2F-E8A3-4B84-8D0E-F8475EF791C9}" srcOrd="2" destOrd="0" presId="urn:microsoft.com/office/officeart/2009/layout/CircleArrowProcess"/>
    <dgm:cxn modelId="{1FFDD6CE-29E2-4240-8B49-4EB272519B44}" type="presParOf" srcId="{E9D15D2F-E8A3-4B84-8D0E-F8475EF791C9}" destId="{6DCB6B7D-4EC4-4CD4-B32F-6A3EAC2CE2D7}" srcOrd="0" destOrd="0" presId="urn:microsoft.com/office/officeart/2009/layout/CircleArrowProcess"/>
    <dgm:cxn modelId="{62AC2EAC-2D17-4942-BFDA-BFBF669769B3}" type="presParOf" srcId="{31C89B00-3150-42D8-B744-0EBD6D935218}" destId="{C274E77D-CC46-4F40-AE96-188D5165682B}" srcOrd="3" destOrd="0" presId="urn:microsoft.com/office/officeart/2009/layout/CircleArrowProcess"/>
    <dgm:cxn modelId="{B4C68833-396D-437B-B33E-0D5A4D8CD836}" type="presParOf" srcId="{31C89B00-3150-42D8-B744-0EBD6D935218}" destId="{AE8A20EF-3FF8-4CFF-990B-5A5464F79EF9}" srcOrd="4" destOrd="0" presId="urn:microsoft.com/office/officeart/2009/layout/CircleArrowProcess"/>
    <dgm:cxn modelId="{89D5347E-1A8D-40CA-A48D-E02A21B074C5}" type="presParOf" srcId="{AE8A20EF-3FF8-4CFF-990B-5A5464F79EF9}" destId="{61D8EE0A-2989-49F5-AADB-B1CC43C24573}" srcOrd="0" destOrd="0" presId="urn:microsoft.com/office/officeart/2009/layout/CircleArrowProcess"/>
    <dgm:cxn modelId="{981445E0-8FE9-469E-B419-2D205E26F11A}" type="presParOf" srcId="{31C89B00-3150-42D8-B744-0EBD6D935218}" destId="{9EF2FF2E-4945-4918-8495-F0FB5A60A3B9}" srcOrd="5" destOrd="0" presId="urn:microsoft.com/office/officeart/2009/layout/CircleArrowProcess"/>
    <dgm:cxn modelId="{4F589247-6732-49E6-8AFF-F6F4F5900B02}" type="presParOf" srcId="{31C89B00-3150-42D8-B744-0EBD6D935218}" destId="{303957EC-144F-4193-921F-34BBD652C92B}" srcOrd="6" destOrd="0" presId="urn:microsoft.com/office/officeart/2009/layout/CircleArrowProcess"/>
    <dgm:cxn modelId="{C60DE8F3-A93E-4C7D-B60F-D3298ACBB21E}" type="presParOf" srcId="{303957EC-144F-4193-921F-34BBD652C92B}" destId="{C0C2D887-E0E4-4857-AE06-4BA6AEF2763D}" srcOrd="0" destOrd="0" presId="urn:microsoft.com/office/officeart/2009/layout/CircleArrowProcess"/>
    <dgm:cxn modelId="{C2EFB56F-468C-4CFE-BDDB-C8949A60B637}" type="presParOf" srcId="{31C89B00-3150-42D8-B744-0EBD6D935218}" destId="{FA7D04C6-22A2-4F0B-B66C-204973B3DF3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24D4E-5C0B-4AE7-AAC4-B66942E767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962F06-7D9F-400C-8AD8-9F556813ABE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Инкапсуляция</a:t>
          </a:r>
          <a:endParaRPr lang="en-US" dirty="0"/>
        </a:p>
      </dgm:t>
    </dgm:pt>
    <dgm:pt modelId="{262255E5-D260-453E-B7B5-F3A719E67074}" type="parTrans" cxnId="{9A287483-F469-43FC-9B5B-5F63FE1D7F67}">
      <dgm:prSet/>
      <dgm:spPr/>
      <dgm:t>
        <a:bodyPr/>
        <a:lstStyle/>
        <a:p>
          <a:endParaRPr lang="en-US"/>
        </a:p>
      </dgm:t>
    </dgm:pt>
    <dgm:pt modelId="{EF352A69-A5D2-4446-8C66-AF58747E1E81}" type="sibTrans" cxnId="{9A287483-F469-43FC-9B5B-5F63FE1D7F67}">
      <dgm:prSet/>
      <dgm:spPr/>
      <dgm:t>
        <a:bodyPr/>
        <a:lstStyle/>
        <a:p>
          <a:endParaRPr lang="en-US"/>
        </a:p>
      </dgm:t>
    </dgm:pt>
    <dgm:pt modelId="{CD832AF0-D432-44B7-A5B6-C7F9F40592B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Полиморфизм</a:t>
          </a:r>
          <a:endParaRPr lang="en-US"/>
        </a:p>
      </dgm:t>
    </dgm:pt>
    <dgm:pt modelId="{0222E322-B942-47BC-B253-A182AE8A1E9D}" type="parTrans" cxnId="{95F0B4E1-2425-45F9-916D-303D9B030FAA}">
      <dgm:prSet/>
      <dgm:spPr/>
      <dgm:t>
        <a:bodyPr/>
        <a:lstStyle/>
        <a:p>
          <a:endParaRPr lang="en-US"/>
        </a:p>
      </dgm:t>
    </dgm:pt>
    <dgm:pt modelId="{A13DF45D-EE53-4572-981E-E60181E7B197}" type="sibTrans" cxnId="{95F0B4E1-2425-45F9-916D-303D9B030FAA}">
      <dgm:prSet/>
      <dgm:spPr/>
      <dgm:t>
        <a:bodyPr/>
        <a:lstStyle/>
        <a:p>
          <a:endParaRPr lang="en-US"/>
        </a:p>
      </dgm:t>
    </dgm:pt>
    <dgm:pt modelId="{46A897E1-A8D8-4295-BC51-37C7A041A74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Наследование</a:t>
          </a:r>
          <a:endParaRPr lang="en-US"/>
        </a:p>
      </dgm:t>
    </dgm:pt>
    <dgm:pt modelId="{720AAC48-CE9B-49D4-8B87-1F912DA6B539}" type="sibTrans" cxnId="{D453007D-9A9A-41F6-AE9E-9D4FACBD30C1}">
      <dgm:prSet/>
      <dgm:spPr/>
      <dgm:t>
        <a:bodyPr/>
        <a:lstStyle/>
        <a:p>
          <a:endParaRPr lang="en-US"/>
        </a:p>
      </dgm:t>
    </dgm:pt>
    <dgm:pt modelId="{51F697D3-D1FE-44BB-A392-7E6C3C4DDCF4}" type="parTrans" cxnId="{D453007D-9A9A-41F6-AE9E-9D4FACBD30C1}">
      <dgm:prSet/>
      <dgm:spPr/>
      <dgm:t>
        <a:bodyPr/>
        <a:lstStyle/>
        <a:p>
          <a:endParaRPr lang="en-US"/>
        </a:p>
      </dgm:t>
    </dgm:pt>
    <dgm:pt modelId="{CED8308E-7206-495D-900C-9C1B7901A4B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Абстракция</a:t>
          </a:r>
          <a:endParaRPr lang="en-US" dirty="0"/>
        </a:p>
      </dgm:t>
    </dgm:pt>
    <dgm:pt modelId="{F1915C60-36B9-49F0-AB81-C8E0AAC6005D}" type="parTrans" cxnId="{A1350D6A-C90B-4FD5-BFE4-8F6C58562FB1}">
      <dgm:prSet/>
      <dgm:spPr/>
      <dgm:t>
        <a:bodyPr/>
        <a:lstStyle/>
        <a:p>
          <a:endParaRPr lang="en-US"/>
        </a:p>
      </dgm:t>
    </dgm:pt>
    <dgm:pt modelId="{462EE67D-AEA5-4E80-9A74-99EBB6F12B12}" type="sibTrans" cxnId="{A1350D6A-C90B-4FD5-BFE4-8F6C58562FB1}">
      <dgm:prSet/>
      <dgm:spPr/>
      <dgm:t>
        <a:bodyPr/>
        <a:lstStyle/>
        <a:p>
          <a:endParaRPr lang="en-US"/>
        </a:p>
      </dgm:t>
    </dgm:pt>
    <dgm:pt modelId="{7D7EB277-8862-4E63-8025-740DF5487B0E}" type="pres">
      <dgm:prSet presAssocID="{2B724D4E-5C0B-4AE7-AAC4-B66942E7678D}" presName="root" presStyleCnt="0">
        <dgm:presLayoutVars>
          <dgm:dir/>
          <dgm:resizeHandles val="exact"/>
        </dgm:presLayoutVars>
      </dgm:prSet>
      <dgm:spPr/>
    </dgm:pt>
    <dgm:pt modelId="{042E0083-4A61-47F2-A36C-5E4749A186F5}" type="pres">
      <dgm:prSet presAssocID="{CED8308E-7206-495D-900C-9C1B7901A4B5}" presName="compNode" presStyleCnt="0"/>
      <dgm:spPr/>
    </dgm:pt>
    <dgm:pt modelId="{BC4D4672-0E4F-47B5-A160-0902D71A6518}" type="pres">
      <dgm:prSet presAssocID="{CED8308E-7206-495D-900C-9C1B7901A4B5}" presName="bgRect" presStyleLbl="bgShp" presStyleIdx="0" presStyleCnt="4"/>
      <dgm:spPr/>
    </dgm:pt>
    <dgm:pt modelId="{CDD01B15-2166-4B62-B65D-E10D19CEFA89}" type="pres">
      <dgm:prSet presAssocID="{CED8308E-7206-495D-900C-9C1B7901A4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9DEB7AD9-511D-4427-91B8-55C74909E2AE}" type="pres">
      <dgm:prSet presAssocID="{CED8308E-7206-495D-900C-9C1B7901A4B5}" presName="spaceRect" presStyleCnt="0"/>
      <dgm:spPr/>
    </dgm:pt>
    <dgm:pt modelId="{D5CDCA81-76B1-486A-A778-C67A43B4B904}" type="pres">
      <dgm:prSet presAssocID="{CED8308E-7206-495D-900C-9C1B7901A4B5}" presName="parTx" presStyleLbl="revTx" presStyleIdx="0" presStyleCnt="4">
        <dgm:presLayoutVars>
          <dgm:chMax val="0"/>
          <dgm:chPref val="0"/>
        </dgm:presLayoutVars>
      </dgm:prSet>
      <dgm:spPr/>
    </dgm:pt>
    <dgm:pt modelId="{C97E5CB7-CA17-4F9D-A507-CA080582283D}" type="pres">
      <dgm:prSet presAssocID="{462EE67D-AEA5-4E80-9A74-99EBB6F12B12}" presName="sibTrans" presStyleCnt="0"/>
      <dgm:spPr/>
    </dgm:pt>
    <dgm:pt modelId="{3E570D51-CFAF-414A-B944-771246821D0F}" type="pres">
      <dgm:prSet presAssocID="{A7962F06-7D9F-400C-8AD8-9F556813ABEB}" presName="compNode" presStyleCnt="0"/>
      <dgm:spPr/>
    </dgm:pt>
    <dgm:pt modelId="{4EA78517-BCFC-4588-B1C8-3C0EDFEF19E2}" type="pres">
      <dgm:prSet presAssocID="{A7962F06-7D9F-400C-8AD8-9F556813ABEB}" presName="bgRect" presStyleLbl="bgShp" presStyleIdx="1" presStyleCnt="4"/>
      <dgm:spPr/>
    </dgm:pt>
    <dgm:pt modelId="{4BEAE2FB-9741-4F5E-BF89-F86175A0EAD4}" type="pres">
      <dgm:prSet presAssocID="{A7962F06-7D9F-400C-8AD8-9F556813AB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B73F7B2-611A-4B20-8B2D-E39D6F18534B}" type="pres">
      <dgm:prSet presAssocID="{A7962F06-7D9F-400C-8AD8-9F556813ABEB}" presName="spaceRect" presStyleCnt="0"/>
      <dgm:spPr/>
    </dgm:pt>
    <dgm:pt modelId="{C2899D47-84BF-4362-AEA1-AFC9F64CAAD9}" type="pres">
      <dgm:prSet presAssocID="{A7962F06-7D9F-400C-8AD8-9F556813ABEB}" presName="parTx" presStyleLbl="revTx" presStyleIdx="1" presStyleCnt="4">
        <dgm:presLayoutVars>
          <dgm:chMax val="0"/>
          <dgm:chPref val="0"/>
        </dgm:presLayoutVars>
      </dgm:prSet>
      <dgm:spPr/>
    </dgm:pt>
    <dgm:pt modelId="{B88EB77B-15EB-4DE3-9DF9-D6F1003E2237}" type="pres">
      <dgm:prSet presAssocID="{EF352A69-A5D2-4446-8C66-AF58747E1E81}" presName="sibTrans" presStyleCnt="0"/>
      <dgm:spPr/>
    </dgm:pt>
    <dgm:pt modelId="{A0DEB4A0-AD4A-48F7-82FB-4574753BAD26}" type="pres">
      <dgm:prSet presAssocID="{46A897E1-A8D8-4295-BC51-37C7A041A74A}" presName="compNode" presStyleCnt="0"/>
      <dgm:spPr/>
    </dgm:pt>
    <dgm:pt modelId="{DADABF42-0831-4B0D-ADB9-F59AFF9543F0}" type="pres">
      <dgm:prSet presAssocID="{46A897E1-A8D8-4295-BC51-37C7A041A74A}" presName="bgRect" presStyleLbl="bgShp" presStyleIdx="2" presStyleCnt="4"/>
      <dgm:spPr/>
    </dgm:pt>
    <dgm:pt modelId="{44C3D0AD-E791-4E9E-A2BE-079129E637DF}" type="pres">
      <dgm:prSet presAssocID="{46A897E1-A8D8-4295-BC51-37C7A041A7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mboo"/>
        </a:ext>
      </dgm:extLst>
    </dgm:pt>
    <dgm:pt modelId="{743D6CF9-1044-48C9-9CEB-16E2C11694F3}" type="pres">
      <dgm:prSet presAssocID="{46A897E1-A8D8-4295-BC51-37C7A041A74A}" presName="spaceRect" presStyleCnt="0"/>
      <dgm:spPr/>
    </dgm:pt>
    <dgm:pt modelId="{9FF46BFF-9177-45CB-AB2C-24C9DD194342}" type="pres">
      <dgm:prSet presAssocID="{46A897E1-A8D8-4295-BC51-37C7A041A74A}" presName="parTx" presStyleLbl="revTx" presStyleIdx="2" presStyleCnt="4">
        <dgm:presLayoutVars>
          <dgm:chMax val="0"/>
          <dgm:chPref val="0"/>
        </dgm:presLayoutVars>
      </dgm:prSet>
      <dgm:spPr/>
    </dgm:pt>
    <dgm:pt modelId="{0FB2FF11-AA99-492E-92E5-F29AF2B1723F}" type="pres">
      <dgm:prSet presAssocID="{720AAC48-CE9B-49D4-8B87-1F912DA6B539}" presName="sibTrans" presStyleCnt="0"/>
      <dgm:spPr/>
    </dgm:pt>
    <dgm:pt modelId="{350BD4F6-F611-4A9A-B372-C8376B3BEDE7}" type="pres">
      <dgm:prSet presAssocID="{CD832AF0-D432-44B7-A5B6-C7F9F40592B1}" presName="compNode" presStyleCnt="0"/>
      <dgm:spPr/>
    </dgm:pt>
    <dgm:pt modelId="{33B5989D-03A8-4D5B-A299-BEE7CB68B2AA}" type="pres">
      <dgm:prSet presAssocID="{CD832AF0-D432-44B7-A5B6-C7F9F40592B1}" presName="bgRect" presStyleLbl="bgShp" presStyleIdx="3" presStyleCnt="4"/>
      <dgm:spPr/>
    </dgm:pt>
    <dgm:pt modelId="{B179006A-7770-4F17-8B57-67806374AADE}" type="pres">
      <dgm:prSet presAssocID="{CD832AF0-D432-44B7-A5B6-C7F9F40592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37F8332C-1250-47D4-8766-C13D34822881}" type="pres">
      <dgm:prSet presAssocID="{CD832AF0-D432-44B7-A5B6-C7F9F40592B1}" presName="spaceRect" presStyleCnt="0"/>
      <dgm:spPr/>
    </dgm:pt>
    <dgm:pt modelId="{82B4BEB0-472B-4B59-A0CD-0C999B6AA9BC}" type="pres">
      <dgm:prSet presAssocID="{CD832AF0-D432-44B7-A5B6-C7F9F40592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EFA503-9C8C-4CD2-8CA8-431B48D47CB8}" type="presOf" srcId="{2B724D4E-5C0B-4AE7-AAC4-B66942E7678D}" destId="{7D7EB277-8862-4E63-8025-740DF5487B0E}" srcOrd="0" destOrd="0" presId="urn:microsoft.com/office/officeart/2018/2/layout/IconVerticalSolidList"/>
    <dgm:cxn modelId="{6924ED0A-0177-40E1-BC14-57C6E2549A3E}" type="presOf" srcId="{CD832AF0-D432-44B7-A5B6-C7F9F40592B1}" destId="{82B4BEB0-472B-4B59-A0CD-0C999B6AA9BC}" srcOrd="0" destOrd="0" presId="urn:microsoft.com/office/officeart/2018/2/layout/IconVerticalSolidList"/>
    <dgm:cxn modelId="{FA8BE111-05DC-4808-B673-9E6DE0F74EC8}" type="presOf" srcId="{CED8308E-7206-495D-900C-9C1B7901A4B5}" destId="{D5CDCA81-76B1-486A-A778-C67A43B4B904}" srcOrd="0" destOrd="0" presId="urn:microsoft.com/office/officeart/2018/2/layout/IconVerticalSolidList"/>
    <dgm:cxn modelId="{25298717-3704-41C3-B1DA-29F2C4825AED}" type="presOf" srcId="{A7962F06-7D9F-400C-8AD8-9F556813ABEB}" destId="{C2899D47-84BF-4362-AEA1-AFC9F64CAAD9}" srcOrd="0" destOrd="0" presId="urn:microsoft.com/office/officeart/2018/2/layout/IconVerticalSolidList"/>
    <dgm:cxn modelId="{A1350D6A-C90B-4FD5-BFE4-8F6C58562FB1}" srcId="{2B724D4E-5C0B-4AE7-AAC4-B66942E7678D}" destId="{CED8308E-7206-495D-900C-9C1B7901A4B5}" srcOrd="0" destOrd="0" parTransId="{F1915C60-36B9-49F0-AB81-C8E0AAC6005D}" sibTransId="{462EE67D-AEA5-4E80-9A74-99EBB6F12B12}"/>
    <dgm:cxn modelId="{D453007D-9A9A-41F6-AE9E-9D4FACBD30C1}" srcId="{2B724D4E-5C0B-4AE7-AAC4-B66942E7678D}" destId="{46A897E1-A8D8-4295-BC51-37C7A041A74A}" srcOrd="2" destOrd="0" parTransId="{51F697D3-D1FE-44BB-A392-7E6C3C4DDCF4}" sibTransId="{720AAC48-CE9B-49D4-8B87-1F912DA6B539}"/>
    <dgm:cxn modelId="{9A287483-F469-43FC-9B5B-5F63FE1D7F67}" srcId="{2B724D4E-5C0B-4AE7-AAC4-B66942E7678D}" destId="{A7962F06-7D9F-400C-8AD8-9F556813ABEB}" srcOrd="1" destOrd="0" parTransId="{262255E5-D260-453E-B7B5-F3A719E67074}" sibTransId="{EF352A69-A5D2-4446-8C66-AF58747E1E81}"/>
    <dgm:cxn modelId="{95F0B4E1-2425-45F9-916D-303D9B030FAA}" srcId="{2B724D4E-5C0B-4AE7-AAC4-B66942E7678D}" destId="{CD832AF0-D432-44B7-A5B6-C7F9F40592B1}" srcOrd="3" destOrd="0" parTransId="{0222E322-B942-47BC-B253-A182AE8A1E9D}" sibTransId="{A13DF45D-EE53-4572-981E-E60181E7B197}"/>
    <dgm:cxn modelId="{27556BE6-0DFD-4161-A506-8408EE7C7CF3}" type="presOf" srcId="{46A897E1-A8D8-4295-BC51-37C7A041A74A}" destId="{9FF46BFF-9177-45CB-AB2C-24C9DD194342}" srcOrd="0" destOrd="0" presId="urn:microsoft.com/office/officeart/2018/2/layout/IconVerticalSolidList"/>
    <dgm:cxn modelId="{057821C7-2EBC-4E32-867C-91AC80E88F24}" type="presParOf" srcId="{7D7EB277-8862-4E63-8025-740DF5487B0E}" destId="{042E0083-4A61-47F2-A36C-5E4749A186F5}" srcOrd="0" destOrd="0" presId="urn:microsoft.com/office/officeart/2018/2/layout/IconVerticalSolidList"/>
    <dgm:cxn modelId="{7EE3D9A7-8A9E-42F6-B0E5-FB5AA4672BC5}" type="presParOf" srcId="{042E0083-4A61-47F2-A36C-5E4749A186F5}" destId="{BC4D4672-0E4F-47B5-A160-0902D71A6518}" srcOrd="0" destOrd="0" presId="urn:microsoft.com/office/officeart/2018/2/layout/IconVerticalSolidList"/>
    <dgm:cxn modelId="{87531BF3-A522-43B6-BE0E-3E1268D21AA4}" type="presParOf" srcId="{042E0083-4A61-47F2-A36C-5E4749A186F5}" destId="{CDD01B15-2166-4B62-B65D-E10D19CEFA89}" srcOrd="1" destOrd="0" presId="urn:microsoft.com/office/officeart/2018/2/layout/IconVerticalSolidList"/>
    <dgm:cxn modelId="{473E58A7-D2FC-4B54-A261-1294EAF74420}" type="presParOf" srcId="{042E0083-4A61-47F2-A36C-5E4749A186F5}" destId="{9DEB7AD9-511D-4427-91B8-55C74909E2AE}" srcOrd="2" destOrd="0" presId="urn:microsoft.com/office/officeart/2018/2/layout/IconVerticalSolidList"/>
    <dgm:cxn modelId="{E22D8771-E727-4AB0-ADE1-27384227FE98}" type="presParOf" srcId="{042E0083-4A61-47F2-A36C-5E4749A186F5}" destId="{D5CDCA81-76B1-486A-A778-C67A43B4B904}" srcOrd="3" destOrd="0" presId="urn:microsoft.com/office/officeart/2018/2/layout/IconVerticalSolidList"/>
    <dgm:cxn modelId="{48DB9CF8-B081-4C1F-90E7-889DEFFC371B}" type="presParOf" srcId="{7D7EB277-8862-4E63-8025-740DF5487B0E}" destId="{C97E5CB7-CA17-4F9D-A507-CA080582283D}" srcOrd="1" destOrd="0" presId="urn:microsoft.com/office/officeart/2018/2/layout/IconVerticalSolidList"/>
    <dgm:cxn modelId="{CC49CEEB-00D6-474F-B777-F6FAE7283036}" type="presParOf" srcId="{7D7EB277-8862-4E63-8025-740DF5487B0E}" destId="{3E570D51-CFAF-414A-B944-771246821D0F}" srcOrd="2" destOrd="0" presId="urn:microsoft.com/office/officeart/2018/2/layout/IconVerticalSolidList"/>
    <dgm:cxn modelId="{258F4E4F-E5CF-4423-BA3F-6E19DCBFE384}" type="presParOf" srcId="{3E570D51-CFAF-414A-B944-771246821D0F}" destId="{4EA78517-BCFC-4588-B1C8-3C0EDFEF19E2}" srcOrd="0" destOrd="0" presId="urn:microsoft.com/office/officeart/2018/2/layout/IconVerticalSolidList"/>
    <dgm:cxn modelId="{09632BB7-DF2F-480D-860F-D6E3A51F3BCD}" type="presParOf" srcId="{3E570D51-CFAF-414A-B944-771246821D0F}" destId="{4BEAE2FB-9741-4F5E-BF89-F86175A0EAD4}" srcOrd="1" destOrd="0" presId="urn:microsoft.com/office/officeart/2018/2/layout/IconVerticalSolidList"/>
    <dgm:cxn modelId="{075873D2-8DC9-4EA5-8F6C-C3C103FCD51B}" type="presParOf" srcId="{3E570D51-CFAF-414A-B944-771246821D0F}" destId="{EB73F7B2-611A-4B20-8B2D-E39D6F18534B}" srcOrd="2" destOrd="0" presId="urn:microsoft.com/office/officeart/2018/2/layout/IconVerticalSolidList"/>
    <dgm:cxn modelId="{F76C9913-3CD8-4109-B257-0349D3CD6FE2}" type="presParOf" srcId="{3E570D51-CFAF-414A-B944-771246821D0F}" destId="{C2899D47-84BF-4362-AEA1-AFC9F64CAAD9}" srcOrd="3" destOrd="0" presId="urn:microsoft.com/office/officeart/2018/2/layout/IconVerticalSolidList"/>
    <dgm:cxn modelId="{16AAAE83-889C-4D6D-9441-F1FAECD19074}" type="presParOf" srcId="{7D7EB277-8862-4E63-8025-740DF5487B0E}" destId="{B88EB77B-15EB-4DE3-9DF9-D6F1003E2237}" srcOrd="3" destOrd="0" presId="urn:microsoft.com/office/officeart/2018/2/layout/IconVerticalSolidList"/>
    <dgm:cxn modelId="{0703D9D3-BAF1-4993-B6E9-6CCB3F34C70D}" type="presParOf" srcId="{7D7EB277-8862-4E63-8025-740DF5487B0E}" destId="{A0DEB4A0-AD4A-48F7-82FB-4574753BAD26}" srcOrd="4" destOrd="0" presId="urn:microsoft.com/office/officeart/2018/2/layout/IconVerticalSolidList"/>
    <dgm:cxn modelId="{389204B5-A2D2-4239-A50D-CFEAF2A2C6B2}" type="presParOf" srcId="{A0DEB4A0-AD4A-48F7-82FB-4574753BAD26}" destId="{DADABF42-0831-4B0D-ADB9-F59AFF9543F0}" srcOrd="0" destOrd="0" presId="urn:microsoft.com/office/officeart/2018/2/layout/IconVerticalSolidList"/>
    <dgm:cxn modelId="{26011800-D827-4AA5-A3B1-42C1A3B12A46}" type="presParOf" srcId="{A0DEB4A0-AD4A-48F7-82FB-4574753BAD26}" destId="{44C3D0AD-E791-4E9E-A2BE-079129E637DF}" srcOrd="1" destOrd="0" presId="urn:microsoft.com/office/officeart/2018/2/layout/IconVerticalSolidList"/>
    <dgm:cxn modelId="{7DC5F0FF-04A7-4347-A6AE-B2F3831D435B}" type="presParOf" srcId="{A0DEB4A0-AD4A-48F7-82FB-4574753BAD26}" destId="{743D6CF9-1044-48C9-9CEB-16E2C11694F3}" srcOrd="2" destOrd="0" presId="urn:microsoft.com/office/officeart/2018/2/layout/IconVerticalSolidList"/>
    <dgm:cxn modelId="{5B0F912B-110A-41CA-9119-FE79A54F6134}" type="presParOf" srcId="{A0DEB4A0-AD4A-48F7-82FB-4574753BAD26}" destId="{9FF46BFF-9177-45CB-AB2C-24C9DD194342}" srcOrd="3" destOrd="0" presId="urn:microsoft.com/office/officeart/2018/2/layout/IconVerticalSolidList"/>
    <dgm:cxn modelId="{D8F48241-2F5E-4160-9741-7EB9A880C6FF}" type="presParOf" srcId="{7D7EB277-8862-4E63-8025-740DF5487B0E}" destId="{0FB2FF11-AA99-492E-92E5-F29AF2B1723F}" srcOrd="5" destOrd="0" presId="urn:microsoft.com/office/officeart/2018/2/layout/IconVerticalSolidList"/>
    <dgm:cxn modelId="{D169476C-D8B8-498E-A8F7-BBCACF1570D3}" type="presParOf" srcId="{7D7EB277-8862-4E63-8025-740DF5487B0E}" destId="{350BD4F6-F611-4A9A-B372-C8376B3BEDE7}" srcOrd="6" destOrd="0" presId="urn:microsoft.com/office/officeart/2018/2/layout/IconVerticalSolidList"/>
    <dgm:cxn modelId="{4748512E-B5C5-432E-8383-810E09E9FE3A}" type="presParOf" srcId="{350BD4F6-F611-4A9A-B372-C8376B3BEDE7}" destId="{33B5989D-03A8-4D5B-A299-BEE7CB68B2AA}" srcOrd="0" destOrd="0" presId="urn:microsoft.com/office/officeart/2018/2/layout/IconVerticalSolidList"/>
    <dgm:cxn modelId="{F068CB29-C417-42A0-A872-D9D9E6D3DB9D}" type="presParOf" srcId="{350BD4F6-F611-4A9A-B372-C8376B3BEDE7}" destId="{B179006A-7770-4F17-8B57-67806374AADE}" srcOrd="1" destOrd="0" presId="urn:microsoft.com/office/officeart/2018/2/layout/IconVerticalSolidList"/>
    <dgm:cxn modelId="{33CB9190-950E-4C06-A9BC-AFE7942BCF04}" type="presParOf" srcId="{350BD4F6-F611-4A9A-B372-C8376B3BEDE7}" destId="{37F8332C-1250-47D4-8766-C13D34822881}" srcOrd="2" destOrd="0" presId="urn:microsoft.com/office/officeart/2018/2/layout/IconVerticalSolidList"/>
    <dgm:cxn modelId="{22A56F9F-4D80-4B9F-BB51-346FF59487CF}" type="presParOf" srcId="{350BD4F6-F611-4A9A-B372-C8376B3BEDE7}" destId="{82B4BEB0-472B-4B59-A0CD-0C999B6AA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B8A0C-3E41-4FAE-A023-6E1C8A338D92}">
      <dsp:nvSpPr>
        <dsp:cNvPr id="0" name=""/>
        <dsp:cNvSpPr/>
      </dsp:nvSpPr>
      <dsp:spPr>
        <a:xfrm>
          <a:off x="3252504" y="0"/>
          <a:ext cx="2524675" cy="252493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B2F58-BFE0-4EBE-A47E-86638DA20A61}">
      <dsp:nvSpPr>
        <dsp:cNvPr id="0" name=""/>
        <dsp:cNvSpPr/>
      </dsp:nvSpPr>
      <dsp:spPr>
        <a:xfrm>
          <a:off x="3809912" y="913957"/>
          <a:ext cx="1408912" cy="704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Классы = «чертежи»</a:t>
          </a:r>
          <a:endParaRPr lang="en-US" sz="1600" kern="1200" dirty="0"/>
        </a:p>
      </dsp:txBody>
      <dsp:txXfrm>
        <a:off x="3809912" y="913957"/>
        <a:ext cx="1408912" cy="704383"/>
      </dsp:txXfrm>
    </dsp:sp>
    <dsp:sp modelId="{6DCB6B7D-4EC4-4CD4-B32F-6A3EAC2CE2D7}">
      <dsp:nvSpPr>
        <dsp:cNvPr id="0" name=""/>
        <dsp:cNvSpPr/>
      </dsp:nvSpPr>
      <dsp:spPr>
        <a:xfrm>
          <a:off x="2551126" y="1450949"/>
          <a:ext cx="2524675" cy="252493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4E77D-CC46-4F40-AE96-188D5165682B}">
      <dsp:nvSpPr>
        <dsp:cNvPr id="0" name=""/>
        <dsp:cNvSpPr/>
      </dsp:nvSpPr>
      <dsp:spPr>
        <a:xfrm>
          <a:off x="3105693" y="2367584"/>
          <a:ext cx="1408912" cy="704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Объекты = конкретные реализации</a:t>
          </a:r>
          <a:endParaRPr lang="en-US" sz="1600" kern="1200" dirty="0"/>
        </a:p>
      </dsp:txBody>
      <dsp:txXfrm>
        <a:off x="3105693" y="2367584"/>
        <a:ext cx="1408912" cy="704383"/>
      </dsp:txXfrm>
    </dsp:sp>
    <dsp:sp modelId="{61D8EE0A-2989-49F5-AADB-B1CC43C24573}">
      <dsp:nvSpPr>
        <dsp:cNvPr id="0" name=""/>
        <dsp:cNvSpPr/>
      </dsp:nvSpPr>
      <dsp:spPr>
        <a:xfrm>
          <a:off x="3252504" y="2907254"/>
          <a:ext cx="2524675" cy="2524932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2FF2E-4945-4918-8495-F0FB5A60A3B9}">
      <dsp:nvSpPr>
        <dsp:cNvPr id="0" name=""/>
        <dsp:cNvSpPr/>
      </dsp:nvSpPr>
      <dsp:spPr>
        <a:xfrm>
          <a:off x="3809912" y="3821212"/>
          <a:ext cx="1408912" cy="704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Атрибуты = данные</a:t>
          </a:r>
          <a:endParaRPr lang="en-US" sz="1600" kern="1200" dirty="0"/>
        </a:p>
      </dsp:txBody>
      <dsp:txXfrm>
        <a:off x="3809912" y="3821212"/>
        <a:ext cx="1408912" cy="704383"/>
      </dsp:txXfrm>
    </dsp:sp>
    <dsp:sp modelId="{C0C2D887-E0E4-4857-AE06-4BA6AEF2763D}">
      <dsp:nvSpPr>
        <dsp:cNvPr id="0" name=""/>
        <dsp:cNvSpPr/>
      </dsp:nvSpPr>
      <dsp:spPr>
        <a:xfrm>
          <a:off x="2731088" y="4525595"/>
          <a:ext cx="2169014" cy="217006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04C6-22A2-4F0B-B66C-204973B3DF33}">
      <dsp:nvSpPr>
        <dsp:cNvPr id="0" name=""/>
        <dsp:cNvSpPr/>
      </dsp:nvSpPr>
      <dsp:spPr>
        <a:xfrm>
          <a:off x="3105693" y="5274839"/>
          <a:ext cx="1408912" cy="704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Методы = поведение</a:t>
          </a:r>
          <a:endParaRPr lang="en-US" sz="1600" kern="1200" dirty="0"/>
        </a:p>
      </dsp:txBody>
      <dsp:txXfrm>
        <a:off x="3105693" y="5274839"/>
        <a:ext cx="1408912" cy="704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D4672-0E4F-47B5-A160-0902D71A6518}">
      <dsp:nvSpPr>
        <dsp:cNvPr id="0" name=""/>
        <dsp:cNvSpPr/>
      </dsp:nvSpPr>
      <dsp:spPr>
        <a:xfrm>
          <a:off x="0" y="2118"/>
          <a:ext cx="6492875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01B15-2166-4B62-B65D-E10D19CEFA89}">
      <dsp:nvSpPr>
        <dsp:cNvPr id="0" name=""/>
        <dsp:cNvSpPr/>
      </dsp:nvSpPr>
      <dsp:spPr>
        <a:xfrm>
          <a:off x="324863" y="243752"/>
          <a:ext cx="590660" cy="59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CA81-76B1-486A-A778-C67A43B4B904}">
      <dsp:nvSpPr>
        <dsp:cNvPr id="0" name=""/>
        <dsp:cNvSpPr/>
      </dsp:nvSpPr>
      <dsp:spPr>
        <a:xfrm>
          <a:off x="1240387" y="2118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Абстракция</a:t>
          </a:r>
          <a:endParaRPr lang="en-US" sz="2200" kern="1200" dirty="0"/>
        </a:p>
      </dsp:txBody>
      <dsp:txXfrm>
        <a:off x="1240387" y="2118"/>
        <a:ext cx="5252487" cy="1073928"/>
      </dsp:txXfrm>
    </dsp:sp>
    <dsp:sp modelId="{4EA78517-BCFC-4588-B1C8-3C0EDFEF19E2}">
      <dsp:nvSpPr>
        <dsp:cNvPr id="0" name=""/>
        <dsp:cNvSpPr/>
      </dsp:nvSpPr>
      <dsp:spPr>
        <a:xfrm>
          <a:off x="0" y="1344530"/>
          <a:ext cx="6492875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AE2FB-9741-4F5E-BF89-F86175A0EAD4}">
      <dsp:nvSpPr>
        <dsp:cNvPr id="0" name=""/>
        <dsp:cNvSpPr/>
      </dsp:nvSpPr>
      <dsp:spPr>
        <a:xfrm>
          <a:off x="324863" y="1586164"/>
          <a:ext cx="590660" cy="5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99D47-84BF-4362-AEA1-AFC9F64CAAD9}">
      <dsp:nvSpPr>
        <dsp:cNvPr id="0" name=""/>
        <dsp:cNvSpPr/>
      </dsp:nvSpPr>
      <dsp:spPr>
        <a:xfrm>
          <a:off x="1240387" y="1344530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Инкапсуляция</a:t>
          </a:r>
          <a:endParaRPr lang="en-US" sz="2200" kern="1200" dirty="0"/>
        </a:p>
      </dsp:txBody>
      <dsp:txXfrm>
        <a:off x="1240387" y="1344530"/>
        <a:ext cx="5252487" cy="1073928"/>
      </dsp:txXfrm>
    </dsp:sp>
    <dsp:sp modelId="{DADABF42-0831-4B0D-ADB9-F59AFF9543F0}">
      <dsp:nvSpPr>
        <dsp:cNvPr id="0" name=""/>
        <dsp:cNvSpPr/>
      </dsp:nvSpPr>
      <dsp:spPr>
        <a:xfrm>
          <a:off x="0" y="2686941"/>
          <a:ext cx="6492875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D0AD-E791-4E9E-A2BE-079129E637DF}">
      <dsp:nvSpPr>
        <dsp:cNvPr id="0" name=""/>
        <dsp:cNvSpPr/>
      </dsp:nvSpPr>
      <dsp:spPr>
        <a:xfrm>
          <a:off x="324863" y="2928575"/>
          <a:ext cx="590660" cy="59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6BFF-9177-45CB-AB2C-24C9DD194342}">
      <dsp:nvSpPr>
        <dsp:cNvPr id="0" name=""/>
        <dsp:cNvSpPr/>
      </dsp:nvSpPr>
      <dsp:spPr>
        <a:xfrm>
          <a:off x="1240387" y="2686941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Наследование</a:t>
          </a:r>
          <a:endParaRPr lang="en-US" sz="2200" kern="1200"/>
        </a:p>
      </dsp:txBody>
      <dsp:txXfrm>
        <a:off x="1240387" y="2686941"/>
        <a:ext cx="5252487" cy="1073928"/>
      </dsp:txXfrm>
    </dsp:sp>
    <dsp:sp modelId="{33B5989D-03A8-4D5B-A299-BEE7CB68B2AA}">
      <dsp:nvSpPr>
        <dsp:cNvPr id="0" name=""/>
        <dsp:cNvSpPr/>
      </dsp:nvSpPr>
      <dsp:spPr>
        <a:xfrm>
          <a:off x="0" y="4029352"/>
          <a:ext cx="6492875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9006A-7770-4F17-8B57-67806374AADE}">
      <dsp:nvSpPr>
        <dsp:cNvPr id="0" name=""/>
        <dsp:cNvSpPr/>
      </dsp:nvSpPr>
      <dsp:spPr>
        <a:xfrm>
          <a:off x="324863" y="4270986"/>
          <a:ext cx="590660" cy="59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BEB0-472B-4B59-A0CD-0C999B6AA9BC}">
      <dsp:nvSpPr>
        <dsp:cNvPr id="0" name=""/>
        <dsp:cNvSpPr/>
      </dsp:nvSpPr>
      <dsp:spPr>
        <a:xfrm>
          <a:off x="1240387" y="4029352"/>
          <a:ext cx="525248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Полиморфизм</a:t>
          </a:r>
          <a:endParaRPr lang="en-US" sz="2200" kern="1200"/>
        </a:p>
      </dsp:txBody>
      <dsp:txXfrm>
        <a:off x="1240387" y="4029352"/>
        <a:ext cx="5252487" cy="1073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3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8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91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0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6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27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48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2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1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5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7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3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4D66-76D4-447B-A7C8-4D25FBFF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6600" dirty="0"/>
              <a:t>ООП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4852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79E535-9071-4C60-9677-A908A3D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ru-RU" sz="3200"/>
              <a:t>Наследование</a:t>
            </a:r>
            <a:endParaRPr lang="en-US" sz="3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92F73-3AA9-4BB7-AE8A-65042EC07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500"/>
              <a:t>Процесс построения чертежа на основе уже существующего, при этом все свойства родительского чертежа</a:t>
            </a:r>
            <a:r>
              <a:rPr lang="en-US" sz="1500"/>
              <a:t>/</a:t>
            </a:r>
            <a:r>
              <a:rPr lang="ru-RU" sz="1500"/>
              <a:t>класса переносятся в дочерний с возможностью расширить этот набор дополнительными данными или поведениями, характерными для новой сущности.</a:t>
            </a:r>
            <a:endParaRPr lang="en-US" sz="1500"/>
          </a:p>
        </p:txBody>
      </p:sp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31DB503-4D52-41E5-AF46-33960BAF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02" y="1141026"/>
            <a:ext cx="6237359" cy="42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1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28" r="9091" b="4575"/>
          <a:stretch/>
        </p:blipFill>
        <p:spPr>
          <a:xfrm>
            <a:off x="-16933" y="-20525"/>
            <a:ext cx="12191980" cy="6857990"/>
          </a:xfrm>
          <a:prstGeom prst="rect">
            <a:avLst/>
          </a:prstGeom>
        </p:spPr>
      </p:pic>
      <p:sp>
        <p:nvSpPr>
          <p:cNvPr id="74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30" y="1273176"/>
            <a:ext cx="4080932" cy="24230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3000" dirty="0">
                <a:solidFill>
                  <a:schemeClr val="bg1"/>
                </a:solidFill>
              </a:rPr>
              <a:t>Иерархия наследования для объектов:</a:t>
            </a:r>
            <a:br>
              <a:rPr lang="en-US" sz="3000" dirty="0">
                <a:solidFill>
                  <a:schemeClr val="bg1"/>
                </a:solidFill>
              </a:rPr>
            </a:br>
            <a:endParaRPr lang="en-US" sz="3000" dirty="0">
              <a:solidFill>
                <a:schemeClr val="bg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8EF67B64-0FFB-4C4C-8484-B1E03E7C9931}"/>
              </a:ext>
            </a:extLst>
          </p:cNvPr>
          <p:cNvSpPr txBox="1">
            <a:spLocks/>
          </p:cNvSpPr>
          <p:nvPr/>
        </p:nvSpPr>
        <p:spPr>
          <a:xfrm>
            <a:off x="749830" y="2045229"/>
            <a:ext cx="4576761" cy="33104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легковая машина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пассажирский самолёт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водный мотоцикл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грузовой поезд</a:t>
            </a:r>
            <a:endParaRPr kumimoji="0" lang="en-US" sz="3000" b="0" i="0" u="none" strike="noStrike" kern="1200" cap="none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53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E535-9071-4C60-9677-A908A3D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ru-RU" sz="3200" dirty="0"/>
              <a:t>Полиморфизм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92F73-3AA9-4BB7-AE8A-65042EC07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Полиморфизм предполагает возможность создавать объекты и функции, которые могут иметь несколько разных реализаций. При этом нужная реализация будет выбрана на этапе выполнения кода.</a:t>
            </a:r>
            <a:endParaRPr lang="en-US" dirty="0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61F2BDB3-DB24-47F9-B05C-4B0F248C4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033" y="1457046"/>
            <a:ext cx="6240990" cy="351055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8449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6D4C93-65BD-4933-BACA-3C75FDC8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>
                <a:solidFill>
                  <a:schemeClr val="tx2"/>
                </a:solidFill>
              </a:rPr>
              <a:t>Класс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9F879-35D7-4A24-BBD6-96B45F8BF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Инструкция </a:t>
            </a:r>
            <a:r>
              <a:rPr lang="en-US" sz="2000" dirty="0"/>
              <a:t>class</a:t>
            </a:r>
            <a:r>
              <a:rPr lang="ru-RU" sz="2000" dirty="0"/>
              <a:t> создаёт объект класса и присваивает ему имя</a:t>
            </a:r>
          </a:p>
          <a:p>
            <a:r>
              <a:rPr lang="ru-RU" sz="2000" dirty="0"/>
              <a:t>Присваивания внутри инструкции </a:t>
            </a:r>
            <a:r>
              <a:rPr lang="en-US" sz="2000" dirty="0"/>
              <a:t>class </a:t>
            </a:r>
            <a:r>
              <a:rPr lang="ru-RU" sz="2000" dirty="0"/>
              <a:t>создают атрибуты</a:t>
            </a:r>
          </a:p>
          <a:p>
            <a:r>
              <a:rPr lang="ru-RU" sz="2000" dirty="0"/>
              <a:t>Атрибуты сообщают состояние и способы поведения всем экземплярам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345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523619-76BA-41C4-9E6A-0502D92A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>
                <a:solidFill>
                  <a:schemeClr val="tx2"/>
                </a:solidFill>
              </a:rPr>
              <a:t>Экземпляр класса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666F7-FBC8-4C62-8D1D-348168BA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Вызов объекта класса как функции создаёт новый экземпляр эотго класса</a:t>
            </a:r>
          </a:p>
          <a:p>
            <a:r>
              <a:rPr lang="ru-RU" sz="2000" dirty="0"/>
              <a:t>Каждый экземпляр наследует атрибуты класса и получает собственное пространство имён</a:t>
            </a:r>
          </a:p>
          <a:p>
            <a:r>
              <a:rPr lang="ru-RU" sz="2000" dirty="0"/>
              <a:t>Изменения атрибутов экземпляра не влияет на сам класс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957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65FDA-25D5-4FC9-AAEE-248A49CA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ru-RU" sz="3200">
                <a:solidFill>
                  <a:srgbClr val="FFFFFF"/>
                </a:solidFill>
              </a:rPr>
              <a:t>Синтаксис</a:t>
            </a:r>
            <a:endParaRPr lang="en-US" sz="32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57FC-6B77-4096-8028-F61504C7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5424" y="876299"/>
            <a:ext cx="8456576" cy="51054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DataPrinter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data = "test"				#</a:t>
            </a:r>
            <a:r>
              <a:rPr lang="ru-RU" sz="2000" dirty="0"/>
              <a:t>атрибут класса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def print(self):</a:t>
            </a:r>
            <a:r>
              <a:rPr lang="ru-RU" sz="2000" dirty="0"/>
              <a:t>				</a:t>
            </a:r>
            <a:r>
              <a:rPr lang="en-US" sz="2000" dirty="0"/>
              <a:t>#</a:t>
            </a:r>
            <a:r>
              <a:rPr lang="ru-RU" sz="2000" dirty="0"/>
              <a:t>метод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/>
              <a:t>print(</a:t>
            </a:r>
            <a:r>
              <a:rPr lang="en-US" sz="2000" dirty="0" err="1"/>
              <a:t>self.data</a:t>
            </a:r>
            <a:r>
              <a:rPr lang="en-US" sz="2000" dirty="0"/>
              <a:t>)</a:t>
            </a:r>
            <a:r>
              <a:rPr lang="ru-RU" sz="2000" dirty="0"/>
              <a:t>			</a:t>
            </a:r>
            <a:r>
              <a:rPr lang="en-US" sz="2000" dirty="0"/>
              <a:t>#</a:t>
            </a:r>
            <a:r>
              <a:rPr lang="ru-RU" sz="2000" dirty="0"/>
              <a:t>обращение к атрибуту экземпляра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en-US" sz="2000" dirty="0"/>
              <a:t>def </a:t>
            </a:r>
            <a:r>
              <a:rPr lang="en-US" sz="2000" dirty="0" err="1"/>
              <a:t>update_data</a:t>
            </a:r>
            <a:r>
              <a:rPr lang="en-US" sz="2000" dirty="0"/>
              <a:t>(self, </a:t>
            </a:r>
            <a:r>
              <a:rPr lang="en-US" sz="2000" dirty="0" err="1"/>
              <a:t>new_data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ru-RU" sz="2000" dirty="0"/>
              <a:t>		</a:t>
            </a:r>
            <a:r>
              <a:rPr lang="en-US" sz="2000" dirty="0" err="1"/>
              <a:t>self.data</a:t>
            </a:r>
            <a:r>
              <a:rPr lang="en-US" sz="2000" dirty="0"/>
              <a:t> = </a:t>
            </a:r>
            <a:r>
              <a:rPr lang="en-US" sz="2000" dirty="0" err="1"/>
              <a:t>new_data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195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4400" dirty="0"/>
              <a:t>Простейший класс на </a:t>
            </a:r>
            <a:r>
              <a:rPr lang="en-US" sz="44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54629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1E43F2-E1BD-4ED3-BCE3-D00CE9D1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>
                <a:solidFill>
                  <a:schemeClr val="tx2"/>
                </a:solidFill>
              </a:rPr>
              <a:t>Наследование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BF7D-7F66-4736-8F0B-C781054D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Наследуемый класс указывается в скобках – </a:t>
            </a:r>
            <a:r>
              <a:rPr lang="en-US" sz="2000" dirty="0"/>
              <a:t>class(Superclass)</a:t>
            </a:r>
          </a:p>
          <a:p>
            <a:r>
              <a:rPr lang="ru-RU" sz="2000" dirty="0"/>
              <a:t>Множественное наследование разрешено</a:t>
            </a:r>
          </a:p>
          <a:p>
            <a:r>
              <a:rPr lang="ru-RU" sz="2000" dirty="0"/>
              <a:t>Подклассы наследуют все атрибуты суперклассов</a:t>
            </a:r>
          </a:p>
          <a:p>
            <a:r>
              <a:rPr lang="ru-RU" sz="2000" dirty="0"/>
              <a:t>Экземпляры классов получают все атрибуты из иерархии наследования, поиск ведётся с нижнего уровня</a:t>
            </a:r>
          </a:p>
          <a:p>
            <a:r>
              <a:rPr lang="ru-RU" sz="2000" dirty="0"/>
              <a:t>Наследование позволяет расширить или изменить поведение класса, без изменения кода самого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889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 dirty="0" err="1"/>
              <a:t>Наследование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65261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E535-9071-4C60-9677-A908A3D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5194"/>
            <a:ext cx="10018713" cy="1752599"/>
          </a:xfrm>
        </p:spPr>
        <p:txBody>
          <a:bodyPr/>
          <a:lstStyle/>
          <a:p>
            <a:r>
              <a:rPr lang="ru-RU" dirty="0"/>
              <a:t>Объектно ориентированное программирование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92F73-3AA9-4BB7-AE8A-65042EC07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Набор техник программирования, основанных на использовании концепции «объекта». Объекты реального мира могут быть представлены в виде некоторых абстрактных чертежей – классов – на основе которых создаются и взаимодействуют объекты в памяти.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6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B17AA6-EA07-492C-A62A-B40F51AB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ru-RU" sz="3200" dirty="0">
                <a:solidFill>
                  <a:schemeClr val="tx2"/>
                </a:solidFill>
              </a:rPr>
              <a:t>Терминология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0066-3ECC-43B4-88BE-7D0A64E6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Класс – структурная единица ООП, представляет собой некую абстракцию, описанную с помощью кода.</a:t>
            </a:r>
          </a:p>
          <a:p>
            <a:r>
              <a:rPr lang="ru-RU" sz="2000" dirty="0"/>
              <a:t>Экземпляр класса – объект, конкретный представитель некоторого класса.</a:t>
            </a:r>
          </a:p>
          <a:p>
            <a:r>
              <a:rPr lang="ru-RU" sz="2000" dirty="0"/>
              <a:t>Атрибут – переменная, принадлежащая классу или экземпляру.</a:t>
            </a:r>
          </a:p>
          <a:p>
            <a:r>
              <a:rPr lang="ru-RU" sz="2000" dirty="0"/>
              <a:t>Метод – функция, доступная через атрибут.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597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B107D-D78F-4D45-8D7F-E752A2D1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Иерархия ООП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ADBE252-BD9B-47ED-8323-BD0A0DCBFE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74389" y="81170"/>
          <a:ext cx="8328306" cy="669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60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B107D-D78F-4D45-8D7F-E752A2D1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3700">
                <a:solidFill>
                  <a:srgbClr val="FFFFFF"/>
                </a:solidFill>
              </a:rPr>
              <a:t>Принципы ООП</a:t>
            </a:r>
            <a:endParaRPr lang="en-US" sz="370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DB6435-3381-40B3-8C6E-C4121064A8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46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E535-9071-4C60-9677-A908A3D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5194"/>
            <a:ext cx="10018713" cy="1752599"/>
          </a:xfrm>
        </p:spPr>
        <p:txBody>
          <a:bodyPr/>
          <a:lstStyle/>
          <a:p>
            <a:r>
              <a:rPr lang="ru-RU" dirty="0"/>
              <a:t>Абстракция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92F73-3AA9-4BB7-AE8A-65042EC07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Абстракция подразумевает, что в чертёж объекта попадают только необходимые для работы программы характеристики, при этом внутренняя структура объекта скрывается (с логической точки зрения)от пользователя, который может оперировать только высокоуровневыми понятиями объекта и набором его поведений.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79E535-9071-4C60-9677-A908A3D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Диаграмма классов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30F3714F-5787-4E99-BD84-22B2F9629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3478953"/>
            <a:ext cx="2813050" cy="1500293"/>
          </a:xfrm>
        </p:spPr>
      </p:pic>
      <p:sp>
        <p:nvSpPr>
          <p:cNvPr id="43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9C3118-6776-4B5D-9CEE-92E2192E5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02" y="1055263"/>
            <a:ext cx="6237359" cy="445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3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28" r="9091" b="4575"/>
          <a:stretch/>
        </p:blipFill>
        <p:spPr>
          <a:xfrm>
            <a:off x="-16933" y="-16933"/>
            <a:ext cx="12191980" cy="6857990"/>
          </a:xfrm>
          <a:prstGeom prst="rect">
            <a:avLst/>
          </a:prstGeom>
        </p:spPr>
      </p:pic>
      <p:sp>
        <p:nvSpPr>
          <p:cNvPr id="74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30" y="1273176"/>
            <a:ext cx="4080932" cy="24230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 err="1">
                <a:solidFill>
                  <a:schemeClr val="bg1"/>
                </a:solidFill>
              </a:rPr>
              <a:t>Представление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реального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объекта</a:t>
            </a:r>
            <a:r>
              <a:rPr lang="en-US" sz="3000" dirty="0">
                <a:solidFill>
                  <a:schemeClr val="bg1"/>
                </a:solidFill>
              </a:rPr>
              <a:t> «</a:t>
            </a:r>
            <a:r>
              <a:rPr lang="en-US" sz="3000" dirty="0" err="1">
                <a:solidFill>
                  <a:schemeClr val="bg1"/>
                </a:solidFill>
              </a:rPr>
              <a:t>человек</a:t>
            </a:r>
            <a:r>
              <a:rPr lang="en-US" sz="3000" dirty="0">
                <a:solidFill>
                  <a:schemeClr val="bg1"/>
                </a:solidFill>
              </a:rPr>
              <a:t>» </a:t>
            </a:r>
            <a:r>
              <a:rPr lang="en-US" sz="3000" dirty="0" err="1">
                <a:solidFill>
                  <a:schemeClr val="bg1"/>
                </a:solidFill>
              </a:rPr>
              <a:t>как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субъекта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  <a:br>
              <a:rPr lang="en-US" sz="3000" dirty="0">
                <a:solidFill>
                  <a:schemeClr val="bg1"/>
                </a:solidFill>
              </a:rPr>
            </a:br>
            <a:endParaRPr lang="en-US" sz="3000" dirty="0">
              <a:solidFill>
                <a:schemeClr val="bg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8EF67B64-0FFB-4C4C-8484-B1E03E7C9931}"/>
              </a:ext>
            </a:extLst>
          </p:cNvPr>
          <p:cNvSpPr txBox="1">
            <a:spLocks/>
          </p:cNvSpPr>
          <p:nvPr/>
        </p:nvSpPr>
        <p:spPr>
          <a:xfrm>
            <a:off x="733878" y="1769533"/>
            <a:ext cx="4576761" cy="33104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err="1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платёжной</a:t>
            </a:r>
            <a:r>
              <a:rPr kumimoji="0" lang="en-US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системы</a:t>
            </a:r>
            <a:endParaRPr kumimoji="0" lang="ru-RU" sz="3000" b="0" i="0" u="none" strike="noStrike" kern="1200" cap="none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j-ea"/>
              <a:cs typeface="+mj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почтовой службы</a:t>
            </a:r>
          </a:p>
          <a:p>
            <a:pPr marL="457200" marR="0" lvl="0" indent="-45720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/>
                <a:ea typeface="+mj-ea"/>
                <a:cs typeface="+mj-cs"/>
              </a:rPr>
              <a:t>учебного процесса</a:t>
            </a:r>
            <a:endParaRPr kumimoji="0" lang="en-US" sz="3000" b="0" i="0" u="none" strike="noStrike" kern="1200" cap="none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701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E535-9071-4C60-9677-A908A3D7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5194"/>
            <a:ext cx="10018713" cy="1752599"/>
          </a:xfrm>
        </p:spPr>
        <p:txBody>
          <a:bodyPr/>
          <a:lstStyle/>
          <a:p>
            <a:r>
              <a:rPr lang="ru-RU" dirty="0"/>
              <a:t>Инкапсуляция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92F73-3AA9-4BB7-AE8A-65042EC07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Менять данные объекта в обход его методов – дурной тон.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03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462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Cambria Math</vt:lpstr>
      <vt:lpstr>Parallax</vt:lpstr>
      <vt:lpstr>ООП</vt:lpstr>
      <vt:lpstr>Объектно ориентированное программирование</vt:lpstr>
      <vt:lpstr>Терминология</vt:lpstr>
      <vt:lpstr>Иерархия ООП</vt:lpstr>
      <vt:lpstr>Принципы ООП</vt:lpstr>
      <vt:lpstr>Абстракция</vt:lpstr>
      <vt:lpstr>Диаграмма классов</vt:lpstr>
      <vt:lpstr>Представление реального объекта «человек» как субъекта: </vt:lpstr>
      <vt:lpstr>Инкапсуляция</vt:lpstr>
      <vt:lpstr>Наследование</vt:lpstr>
      <vt:lpstr>Иерархия наследования для объектов: </vt:lpstr>
      <vt:lpstr>Полиморфизм</vt:lpstr>
      <vt:lpstr>Класс</vt:lpstr>
      <vt:lpstr>Экземпляр класса</vt:lpstr>
      <vt:lpstr>Синтаксис</vt:lpstr>
      <vt:lpstr>Простейший класс на Python</vt:lpstr>
      <vt:lpstr>Наследование</vt:lpstr>
      <vt:lpstr>Наследование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Mikita Tsiarentsyeu</dc:creator>
  <cp:lastModifiedBy>Mikita Tsiarentsyeu</cp:lastModifiedBy>
  <cp:revision>1</cp:revision>
  <dcterms:created xsi:type="dcterms:W3CDTF">2020-08-31T15:06:12Z</dcterms:created>
  <dcterms:modified xsi:type="dcterms:W3CDTF">2020-08-31T15:07:26Z</dcterms:modified>
</cp:coreProperties>
</file>