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57" r:id="rId3"/>
    <p:sldId id="364" r:id="rId4"/>
    <p:sldId id="562" r:id="rId5"/>
    <p:sldId id="365" r:id="rId6"/>
    <p:sldId id="367" r:id="rId7"/>
    <p:sldId id="368" r:id="rId8"/>
    <p:sldId id="369" r:id="rId9"/>
    <p:sldId id="553" r:id="rId10"/>
    <p:sldId id="554" r:id="rId11"/>
    <p:sldId id="555" r:id="rId12"/>
    <p:sldId id="556" r:id="rId13"/>
    <p:sldId id="557" r:id="rId14"/>
    <p:sldId id="558" r:id="rId15"/>
    <p:sldId id="559" r:id="rId16"/>
    <p:sldId id="560" r:id="rId17"/>
    <p:sldId id="374" r:id="rId18"/>
    <p:sldId id="375" r:id="rId19"/>
    <p:sldId id="561" r:id="rId20"/>
    <p:sldId id="413" r:id="rId21"/>
    <p:sldId id="414" r:id="rId22"/>
    <p:sldId id="371" r:id="rId23"/>
    <p:sldId id="372" r:id="rId24"/>
    <p:sldId id="373" r:id="rId25"/>
    <p:sldId id="563" r:id="rId26"/>
    <p:sldId id="564" r:id="rId27"/>
    <p:sldId id="376" r:id="rId28"/>
    <p:sldId id="565" r:id="rId29"/>
    <p:sldId id="566" r:id="rId30"/>
    <p:sldId id="567" r:id="rId31"/>
    <p:sldId id="568" r:id="rId32"/>
    <p:sldId id="569" r:id="rId33"/>
    <p:sldId id="377" r:id="rId34"/>
    <p:sldId id="378" r:id="rId35"/>
    <p:sldId id="379" r:id="rId36"/>
    <p:sldId id="380" r:id="rId37"/>
    <p:sldId id="381" r:id="rId38"/>
    <p:sldId id="41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diagrams/_rels/data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/>
            <a:t>Представление</a:t>
          </a:r>
          <a:endParaRPr lang="en-US" dirty="0"/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/>
            <a:t>Контроллер</a:t>
          </a:r>
          <a:endParaRPr lang="en-US" dirty="0"/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/>
            <a:t>Модель</a:t>
          </a:r>
          <a:endParaRPr lang="en-US" dirty="0"/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3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3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3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3"/>
      <dgm:spPr/>
    </dgm:pt>
    <dgm:pt modelId="{4513BD68-92C3-4D73-A1EC-F93DDC5BDD2C}" type="pres">
      <dgm:prSet presAssocID="{1F5CE589-AE00-45BD-8BC6-9D1A81BFCC90}" presName="arrowWedge2" presStyleLbl="fgSibTrans2D1" presStyleIdx="1" presStyleCnt="3"/>
      <dgm:spPr/>
    </dgm:pt>
    <dgm:pt modelId="{A4D2C58A-BE98-492D-8E2C-AFD599CC5FE0}" type="pres">
      <dgm:prSet presAssocID="{948F90B5-6E86-418A-B541-104F7A70823D}" presName="arrowWedge3" presStyleLbl="fgSibTrans2D1" presStyleIdx="2" presStyleCnt="3"/>
      <dgm:spPr/>
    </dgm:pt>
  </dgm:ptLst>
  <dgm:cxnLst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2A79C193-EE6F-4831-A71F-6A6A80DDB332}" type="presParOf" srcId="{02123F4A-C1DA-4730-B338-D009E97B2F2C}" destId="{E6724DA4-DEDE-49AA-8C64-80DEAFC725B6}" srcOrd="12" destOrd="0" presId="urn:microsoft.com/office/officeart/2005/8/layout/cycle8"/>
    <dgm:cxn modelId="{86E1A63C-374E-4789-98FF-45EAE478E1F8}" type="presParOf" srcId="{02123F4A-C1DA-4730-B338-D009E97B2F2C}" destId="{4513BD68-92C3-4D73-A1EC-F93DDC5BDD2C}" srcOrd="13" destOrd="0" presId="urn:microsoft.com/office/officeart/2005/8/layout/cycle8"/>
    <dgm:cxn modelId="{18D7A64C-4991-47B9-8D8D-4F29F8E5FDF7}" type="presParOf" srcId="{02123F4A-C1DA-4730-B338-D009E97B2F2C}" destId="{A4D2C58A-BE98-492D-8E2C-AFD599CC5FE0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/>
            <a:t>Контроллер</a:t>
          </a:r>
          <a:endParaRPr lang="en-US" dirty="0"/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/>
            <a:t>Модель</a:t>
          </a:r>
          <a:endParaRPr lang="en-US" dirty="0"/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/>
            <a:t>Представление</a:t>
          </a:r>
          <a:endParaRPr lang="en-US" dirty="0"/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/>
            <a:t>Пользователь</a:t>
          </a:r>
          <a:endParaRPr lang="en-US" dirty="0"/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/>
            <a:t>Контроллер</a:t>
          </a:r>
          <a:endParaRPr lang="en-US" dirty="0"/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/>
            <a:t>Модель</a:t>
          </a:r>
          <a:endParaRPr lang="en-US" dirty="0"/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/>
            <a:t>Представление</a:t>
          </a:r>
          <a:endParaRPr lang="en-US" dirty="0"/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/>
            <a:t>Пользователь</a:t>
          </a:r>
          <a:endParaRPr lang="en-US" dirty="0"/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/>
            <a:t>Контроллер</a:t>
          </a:r>
          <a:endParaRPr lang="en-US" dirty="0"/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/>
            <a:t>Модель</a:t>
          </a:r>
          <a:endParaRPr lang="en-US" dirty="0"/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/>
            <a:t>Представление</a:t>
          </a:r>
          <a:endParaRPr lang="en-US" dirty="0"/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/>
            <a:t>Пользователь</a:t>
          </a:r>
          <a:endParaRPr lang="en-US" dirty="0"/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51E4B12-EDFA-467E-BEC7-E8FCC2B2BF93}" type="doc">
      <dgm:prSet loTypeId="urn:microsoft.com/office/officeart/2008/layout/LinedList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848B8C5C-EFE7-43B3-8DEE-FD1A40F55D58}">
      <dgm:prSet/>
      <dgm:spPr/>
      <dgm:t>
        <a:bodyPr/>
        <a:lstStyle/>
        <a:p>
          <a:r>
            <a:rPr lang="ru-RU" dirty="0"/>
            <a:t>схема </a:t>
          </a:r>
          <a:r>
            <a:rPr lang="en-US" dirty="0"/>
            <a:t>URL</a:t>
          </a:r>
          <a:r>
            <a:rPr lang="ru-RU" dirty="0"/>
            <a:t> ≈ маршрутизация</a:t>
          </a:r>
          <a:r>
            <a:rPr lang="en-US" dirty="0"/>
            <a:t> +</a:t>
          </a:r>
          <a:r>
            <a:rPr lang="ru-RU" dirty="0"/>
            <a:t> контроллер</a:t>
          </a:r>
          <a:endParaRPr lang="en-US" dirty="0"/>
        </a:p>
      </dgm:t>
    </dgm:pt>
    <dgm:pt modelId="{EA508909-4E28-47A8-86F7-308A56FFD433}" type="parTrans" cxnId="{D92FEA0C-DA5C-4607-88F8-83EC88F859E3}">
      <dgm:prSet/>
      <dgm:spPr/>
      <dgm:t>
        <a:bodyPr/>
        <a:lstStyle/>
        <a:p>
          <a:endParaRPr lang="en-US"/>
        </a:p>
      </dgm:t>
    </dgm:pt>
    <dgm:pt modelId="{34C0CE2E-1827-4D92-B0AA-FC5A37D4B345}" type="sibTrans" cxnId="{D92FEA0C-DA5C-4607-88F8-83EC88F859E3}">
      <dgm:prSet/>
      <dgm:spPr/>
      <dgm:t>
        <a:bodyPr/>
        <a:lstStyle/>
        <a:p>
          <a:endParaRPr lang="en-US"/>
        </a:p>
      </dgm:t>
    </dgm:pt>
    <dgm:pt modelId="{DB113F4A-8A71-49B1-A077-1F4BDFF87037}">
      <dgm:prSet/>
      <dgm:spPr/>
      <dgm:t>
        <a:bodyPr/>
        <a:lstStyle/>
        <a:p>
          <a:r>
            <a:rPr lang="ru-RU" dirty="0"/>
            <a:t>представление + шаблон ≈ представление</a:t>
          </a:r>
          <a:endParaRPr lang="en-US" dirty="0"/>
        </a:p>
      </dgm:t>
    </dgm:pt>
    <dgm:pt modelId="{B28B0384-F4D5-4190-9582-5B5095BBC1BB}" type="parTrans" cxnId="{DD0D8DDD-9D4F-479C-A782-C505029A1BB4}">
      <dgm:prSet/>
      <dgm:spPr/>
      <dgm:t>
        <a:bodyPr/>
        <a:lstStyle/>
        <a:p>
          <a:endParaRPr lang="en-US"/>
        </a:p>
      </dgm:t>
    </dgm:pt>
    <dgm:pt modelId="{1EC2FB10-9046-4839-9B65-52A54801E81C}" type="sibTrans" cxnId="{DD0D8DDD-9D4F-479C-A782-C505029A1BB4}">
      <dgm:prSet/>
      <dgm:spPr/>
      <dgm:t>
        <a:bodyPr/>
        <a:lstStyle/>
        <a:p>
          <a:endParaRPr lang="en-US"/>
        </a:p>
      </dgm:t>
    </dgm:pt>
    <dgm:pt modelId="{6C9A1DBB-D5E4-4C41-9AB4-2BF842D8448A}">
      <dgm:prSet/>
      <dgm:spPr/>
      <dgm:t>
        <a:bodyPr/>
        <a:lstStyle/>
        <a:p>
          <a:r>
            <a:rPr lang="ru-RU"/>
            <a:t>модель ≈ модель</a:t>
          </a:r>
          <a:endParaRPr lang="en-US"/>
        </a:p>
      </dgm:t>
    </dgm:pt>
    <dgm:pt modelId="{9187DAE8-A336-4519-A0DA-C72D4C8B4700}" type="parTrans" cxnId="{DDD41736-F462-4E3D-807D-445031EB2843}">
      <dgm:prSet/>
      <dgm:spPr/>
      <dgm:t>
        <a:bodyPr/>
        <a:lstStyle/>
        <a:p>
          <a:endParaRPr lang="en-US"/>
        </a:p>
      </dgm:t>
    </dgm:pt>
    <dgm:pt modelId="{96123651-A495-4E39-8EE1-B18810C63021}" type="sibTrans" cxnId="{DDD41736-F462-4E3D-807D-445031EB2843}">
      <dgm:prSet/>
      <dgm:spPr/>
      <dgm:t>
        <a:bodyPr/>
        <a:lstStyle/>
        <a:p>
          <a:endParaRPr lang="en-US"/>
        </a:p>
      </dgm:t>
    </dgm:pt>
    <dgm:pt modelId="{88A1B83A-4D86-4C16-BDC1-83583C10A211}" type="pres">
      <dgm:prSet presAssocID="{A51E4B12-EDFA-467E-BEC7-E8FCC2B2BF93}" presName="vert0" presStyleCnt="0">
        <dgm:presLayoutVars>
          <dgm:dir/>
          <dgm:animOne val="branch"/>
          <dgm:animLvl val="lvl"/>
        </dgm:presLayoutVars>
      </dgm:prSet>
      <dgm:spPr/>
    </dgm:pt>
    <dgm:pt modelId="{1D34DA90-B88E-4727-9CBC-06CBA8B14FEF}" type="pres">
      <dgm:prSet presAssocID="{848B8C5C-EFE7-43B3-8DEE-FD1A40F55D58}" presName="thickLine" presStyleLbl="alignNode1" presStyleIdx="0" presStyleCnt="3"/>
      <dgm:spPr/>
    </dgm:pt>
    <dgm:pt modelId="{AFBF0B67-B244-40A2-A454-6E4B70B02114}" type="pres">
      <dgm:prSet presAssocID="{848B8C5C-EFE7-43B3-8DEE-FD1A40F55D58}" presName="horz1" presStyleCnt="0"/>
      <dgm:spPr/>
    </dgm:pt>
    <dgm:pt modelId="{F581001F-35A6-4E9E-A361-20F417481C99}" type="pres">
      <dgm:prSet presAssocID="{848B8C5C-EFE7-43B3-8DEE-FD1A40F55D58}" presName="tx1" presStyleLbl="revTx" presStyleIdx="0" presStyleCnt="3"/>
      <dgm:spPr/>
    </dgm:pt>
    <dgm:pt modelId="{62731979-976A-4CD5-A960-29B6FDD2B4CF}" type="pres">
      <dgm:prSet presAssocID="{848B8C5C-EFE7-43B3-8DEE-FD1A40F55D58}" presName="vert1" presStyleCnt="0"/>
      <dgm:spPr/>
    </dgm:pt>
    <dgm:pt modelId="{27EA0818-78CC-4643-9DFA-2DA606566DA9}" type="pres">
      <dgm:prSet presAssocID="{DB113F4A-8A71-49B1-A077-1F4BDFF87037}" presName="thickLine" presStyleLbl="alignNode1" presStyleIdx="1" presStyleCnt="3"/>
      <dgm:spPr/>
    </dgm:pt>
    <dgm:pt modelId="{75B297D1-6905-48DC-8EC0-E9852D0EBFE6}" type="pres">
      <dgm:prSet presAssocID="{DB113F4A-8A71-49B1-A077-1F4BDFF87037}" presName="horz1" presStyleCnt="0"/>
      <dgm:spPr/>
    </dgm:pt>
    <dgm:pt modelId="{55E3D0C9-EB34-44E2-BB37-8E2F78846D95}" type="pres">
      <dgm:prSet presAssocID="{DB113F4A-8A71-49B1-A077-1F4BDFF87037}" presName="tx1" presStyleLbl="revTx" presStyleIdx="1" presStyleCnt="3"/>
      <dgm:spPr/>
    </dgm:pt>
    <dgm:pt modelId="{A04C1A89-CE5B-4C4D-8D4A-CDBA0AC8636C}" type="pres">
      <dgm:prSet presAssocID="{DB113F4A-8A71-49B1-A077-1F4BDFF87037}" presName="vert1" presStyleCnt="0"/>
      <dgm:spPr/>
    </dgm:pt>
    <dgm:pt modelId="{6783EE48-F6D4-4CAA-9265-0889432010C4}" type="pres">
      <dgm:prSet presAssocID="{6C9A1DBB-D5E4-4C41-9AB4-2BF842D8448A}" presName="thickLine" presStyleLbl="alignNode1" presStyleIdx="2" presStyleCnt="3"/>
      <dgm:spPr/>
    </dgm:pt>
    <dgm:pt modelId="{E50D12DE-45B3-4A57-8859-1B73F59E5E4E}" type="pres">
      <dgm:prSet presAssocID="{6C9A1DBB-D5E4-4C41-9AB4-2BF842D8448A}" presName="horz1" presStyleCnt="0"/>
      <dgm:spPr/>
    </dgm:pt>
    <dgm:pt modelId="{DC1DAE1F-208C-4C1C-BA19-9E32D94BB275}" type="pres">
      <dgm:prSet presAssocID="{6C9A1DBB-D5E4-4C41-9AB4-2BF842D8448A}" presName="tx1" presStyleLbl="revTx" presStyleIdx="2" presStyleCnt="3"/>
      <dgm:spPr/>
    </dgm:pt>
    <dgm:pt modelId="{4459A43C-CAF3-4FAB-B96A-2BFB60807898}" type="pres">
      <dgm:prSet presAssocID="{6C9A1DBB-D5E4-4C41-9AB4-2BF842D8448A}" presName="vert1" presStyleCnt="0"/>
      <dgm:spPr/>
    </dgm:pt>
  </dgm:ptLst>
  <dgm:cxnLst>
    <dgm:cxn modelId="{7BA9D700-D61C-45AD-A828-DB2698BC81A0}" type="presOf" srcId="{A51E4B12-EDFA-467E-BEC7-E8FCC2B2BF93}" destId="{88A1B83A-4D86-4C16-BDC1-83583C10A211}" srcOrd="0" destOrd="0" presId="urn:microsoft.com/office/officeart/2008/layout/LinedList"/>
    <dgm:cxn modelId="{D92FEA0C-DA5C-4607-88F8-83EC88F859E3}" srcId="{A51E4B12-EDFA-467E-BEC7-E8FCC2B2BF93}" destId="{848B8C5C-EFE7-43B3-8DEE-FD1A40F55D58}" srcOrd="0" destOrd="0" parTransId="{EA508909-4E28-47A8-86F7-308A56FFD433}" sibTransId="{34C0CE2E-1827-4D92-B0AA-FC5A37D4B345}"/>
    <dgm:cxn modelId="{FDDE5D10-A0D4-4A5B-9FCC-11E94FAB412A}" type="presOf" srcId="{848B8C5C-EFE7-43B3-8DEE-FD1A40F55D58}" destId="{F581001F-35A6-4E9E-A361-20F417481C99}" srcOrd="0" destOrd="0" presId="urn:microsoft.com/office/officeart/2008/layout/LinedList"/>
    <dgm:cxn modelId="{DDD41736-F462-4E3D-807D-445031EB2843}" srcId="{A51E4B12-EDFA-467E-BEC7-E8FCC2B2BF93}" destId="{6C9A1DBB-D5E4-4C41-9AB4-2BF842D8448A}" srcOrd="2" destOrd="0" parTransId="{9187DAE8-A336-4519-A0DA-C72D4C8B4700}" sibTransId="{96123651-A495-4E39-8EE1-B18810C63021}"/>
    <dgm:cxn modelId="{3BAB616D-76DD-41A9-8B66-07386BB437C3}" type="presOf" srcId="{DB113F4A-8A71-49B1-A077-1F4BDFF87037}" destId="{55E3D0C9-EB34-44E2-BB37-8E2F78846D95}" srcOrd="0" destOrd="0" presId="urn:microsoft.com/office/officeart/2008/layout/LinedList"/>
    <dgm:cxn modelId="{E212C186-068F-4B4F-8466-9F2E3EEC48F5}" type="presOf" srcId="{6C9A1DBB-D5E4-4C41-9AB4-2BF842D8448A}" destId="{DC1DAE1F-208C-4C1C-BA19-9E32D94BB275}" srcOrd="0" destOrd="0" presId="urn:microsoft.com/office/officeart/2008/layout/LinedList"/>
    <dgm:cxn modelId="{DD0D8DDD-9D4F-479C-A782-C505029A1BB4}" srcId="{A51E4B12-EDFA-467E-BEC7-E8FCC2B2BF93}" destId="{DB113F4A-8A71-49B1-A077-1F4BDFF87037}" srcOrd="1" destOrd="0" parTransId="{B28B0384-F4D5-4190-9582-5B5095BBC1BB}" sibTransId="{1EC2FB10-9046-4839-9B65-52A54801E81C}"/>
    <dgm:cxn modelId="{74833D98-73D4-44AF-B0B3-75B9C1506633}" type="presParOf" srcId="{88A1B83A-4D86-4C16-BDC1-83583C10A211}" destId="{1D34DA90-B88E-4727-9CBC-06CBA8B14FEF}" srcOrd="0" destOrd="0" presId="urn:microsoft.com/office/officeart/2008/layout/LinedList"/>
    <dgm:cxn modelId="{87A6B757-5FFD-40B8-A317-C55771477684}" type="presParOf" srcId="{88A1B83A-4D86-4C16-BDC1-83583C10A211}" destId="{AFBF0B67-B244-40A2-A454-6E4B70B02114}" srcOrd="1" destOrd="0" presId="urn:microsoft.com/office/officeart/2008/layout/LinedList"/>
    <dgm:cxn modelId="{C32CF7E7-106D-4266-B300-C9B9209EFB83}" type="presParOf" srcId="{AFBF0B67-B244-40A2-A454-6E4B70B02114}" destId="{F581001F-35A6-4E9E-A361-20F417481C99}" srcOrd="0" destOrd="0" presId="urn:microsoft.com/office/officeart/2008/layout/LinedList"/>
    <dgm:cxn modelId="{B901F09D-0E1C-4DFD-9BDA-EE844221CCAE}" type="presParOf" srcId="{AFBF0B67-B244-40A2-A454-6E4B70B02114}" destId="{62731979-976A-4CD5-A960-29B6FDD2B4CF}" srcOrd="1" destOrd="0" presId="urn:microsoft.com/office/officeart/2008/layout/LinedList"/>
    <dgm:cxn modelId="{76496DBF-8A14-43D8-A8C0-679966AAEC8F}" type="presParOf" srcId="{88A1B83A-4D86-4C16-BDC1-83583C10A211}" destId="{27EA0818-78CC-4643-9DFA-2DA606566DA9}" srcOrd="2" destOrd="0" presId="urn:microsoft.com/office/officeart/2008/layout/LinedList"/>
    <dgm:cxn modelId="{48250480-053A-4C0D-906C-3695B7613477}" type="presParOf" srcId="{88A1B83A-4D86-4C16-BDC1-83583C10A211}" destId="{75B297D1-6905-48DC-8EC0-E9852D0EBFE6}" srcOrd="3" destOrd="0" presId="urn:microsoft.com/office/officeart/2008/layout/LinedList"/>
    <dgm:cxn modelId="{F1053FAF-37A4-4EDE-B750-9A00BB4E15B6}" type="presParOf" srcId="{75B297D1-6905-48DC-8EC0-E9852D0EBFE6}" destId="{55E3D0C9-EB34-44E2-BB37-8E2F78846D95}" srcOrd="0" destOrd="0" presId="urn:microsoft.com/office/officeart/2008/layout/LinedList"/>
    <dgm:cxn modelId="{5F6FE52B-6505-45A4-95FA-16C4A174A7FD}" type="presParOf" srcId="{75B297D1-6905-48DC-8EC0-E9852D0EBFE6}" destId="{A04C1A89-CE5B-4C4D-8D4A-CDBA0AC8636C}" srcOrd="1" destOrd="0" presId="urn:microsoft.com/office/officeart/2008/layout/LinedList"/>
    <dgm:cxn modelId="{7B136765-7B5B-4874-A652-EA2A84EE8E5B}" type="presParOf" srcId="{88A1B83A-4D86-4C16-BDC1-83583C10A211}" destId="{6783EE48-F6D4-4CAA-9265-0889432010C4}" srcOrd="4" destOrd="0" presId="urn:microsoft.com/office/officeart/2008/layout/LinedList"/>
    <dgm:cxn modelId="{98D15C4C-88DE-465C-B2F8-E8B99BA5786C}" type="presParOf" srcId="{88A1B83A-4D86-4C16-BDC1-83583C10A211}" destId="{E50D12DE-45B3-4A57-8859-1B73F59E5E4E}" srcOrd="5" destOrd="0" presId="urn:microsoft.com/office/officeart/2008/layout/LinedList"/>
    <dgm:cxn modelId="{26164209-D455-4799-B0F1-ACA0BE1939C5}" type="presParOf" srcId="{E50D12DE-45B3-4A57-8859-1B73F59E5E4E}" destId="{DC1DAE1F-208C-4C1C-BA19-9E32D94BB275}" srcOrd="0" destOrd="0" presId="urn:microsoft.com/office/officeart/2008/layout/LinedList"/>
    <dgm:cxn modelId="{3AF1260E-0E27-4232-B140-ACB2C2672ECD}" type="presParOf" srcId="{E50D12DE-45B3-4A57-8859-1B73F59E5E4E}" destId="{4459A43C-CAF3-4FAB-B96A-2BFB6080789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/>
            <a:t>Шаблон</a:t>
          </a:r>
          <a:endParaRPr lang="en-US" dirty="0"/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en-US"/>
            <a:t>URL pattern</a:t>
          </a:r>
          <a:r>
            <a:rPr lang="ru-RU"/>
            <a:t> (контроллер под капотом)</a:t>
          </a:r>
          <a:endParaRPr lang="en-US" dirty="0"/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FAF5063D-49FD-47BA-8B00-C8E6D358C227}">
      <dgm:prSet phldrT="[Text]"/>
      <dgm:spPr/>
      <dgm:t>
        <a:bodyPr/>
        <a:lstStyle/>
        <a:p>
          <a:r>
            <a:rPr lang="ru-RU" dirty="0"/>
            <a:t>Модель</a:t>
          </a:r>
          <a:endParaRPr lang="en-US" dirty="0"/>
        </a:p>
      </dgm:t>
    </dgm:pt>
    <dgm:pt modelId="{755F921B-77E2-4C15-8157-6734B4353B32}" type="parTrans" cxnId="{9C5B0BFD-4A28-41F5-B7FC-1C8F20834CF8}">
      <dgm:prSet/>
      <dgm:spPr/>
      <dgm:t>
        <a:bodyPr/>
        <a:lstStyle/>
        <a:p>
          <a:endParaRPr lang="en-US"/>
        </a:p>
      </dgm:t>
    </dgm:pt>
    <dgm:pt modelId="{80501D82-679A-4300-92F6-AB59CAA49189}" type="sibTrans" cxnId="{9C5B0BFD-4A28-41F5-B7FC-1C8F20834CF8}">
      <dgm:prSet/>
      <dgm:spPr/>
      <dgm:t>
        <a:bodyPr/>
        <a:lstStyle/>
        <a:p>
          <a:endParaRPr lang="en-US"/>
        </a:p>
      </dgm:t>
    </dgm:pt>
    <dgm:pt modelId="{443CDE07-1EE5-4BFE-BDFB-D61E89792A4D}">
      <dgm:prSet phldrT="[Text]"/>
      <dgm:spPr/>
      <dgm:t>
        <a:bodyPr/>
        <a:lstStyle/>
        <a:p>
          <a:r>
            <a:rPr lang="ru-RU" dirty="0"/>
            <a:t>Представление</a:t>
          </a:r>
          <a:endParaRPr lang="en-US" dirty="0"/>
        </a:p>
      </dgm:t>
    </dgm:pt>
    <dgm:pt modelId="{66924BD4-D503-42C9-B8CF-84A1A526F635}" type="parTrans" cxnId="{2815EB15-6F0C-4976-A210-609549005721}">
      <dgm:prSet/>
      <dgm:spPr/>
      <dgm:t>
        <a:bodyPr/>
        <a:lstStyle/>
        <a:p>
          <a:endParaRPr lang="en-US"/>
        </a:p>
      </dgm:t>
    </dgm:pt>
    <dgm:pt modelId="{3E10C83D-E342-44BB-9CA0-732EACCEDAC5}" type="sibTrans" cxnId="{2815EB15-6F0C-4976-A210-609549005721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5C5C4E9-C48E-46CB-8B81-D98F229DF481}" type="pres">
      <dgm:prSet presAssocID="{1C469CBD-7A1C-46AD-BEE2-8C7EF3C4F55B}" presName="wedge4" presStyleLbl="node1" presStyleIdx="3" presStyleCnt="4"/>
      <dgm:spPr/>
    </dgm:pt>
    <dgm:pt modelId="{C8DBB26C-6DEC-4407-957D-B1ED3006598E}" type="pres">
      <dgm:prSet presAssocID="{1C469CBD-7A1C-46AD-BEE2-8C7EF3C4F55B}" presName="dummy4a" presStyleCnt="0"/>
      <dgm:spPr/>
    </dgm:pt>
    <dgm:pt modelId="{48AF18B0-6172-4DD9-B7A0-5680AFDECC12}" type="pres">
      <dgm:prSet presAssocID="{1C469CBD-7A1C-46AD-BEE2-8C7EF3C4F55B}" presName="dummy4b" presStyleCnt="0"/>
      <dgm:spPr/>
    </dgm:pt>
    <dgm:pt modelId="{B13B6386-EA8F-4CB5-92F6-CBE252C1C272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16B35606-11BF-4CCA-A385-AB727D4790BD}" type="pres">
      <dgm:prSet presAssocID="{3E10C83D-E342-44BB-9CA0-732EACCEDAC5}" presName="arrowWedge1" presStyleLbl="fgSibTrans2D1" presStyleIdx="0" presStyleCnt="4"/>
      <dgm:spPr/>
    </dgm:pt>
    <dgm:pt modelId="{331FA581-6681-48C2-AB4C-A7C9BB093978}" type="pres">
      <dgm:prSet presAssocID="{1F5CE589-AE00-45BD-8BC6-9D1A81BFCC90}" presName="arrowWedge2" presStyleLbl="fgSibTrans2D1" presStyleIdx="1" presStyleCnt="4"/>
      <dgm:spPr/>
    </dgm:pt>
    <dgm:pt modelId="{B7937E68-89E3-4A0B-AE11-3C5C4304FE2E}" type="pres">
      <dgm:prSet presAssocID="{948F90B5-6E86-418A-B541-104F7A70823D}" presName="arrowWedge3" presStyleLbl="fgSibTrans2D1" presStyleIdx="2" presStyleCnt="4"/>
      <dgm:spPr/>
    </dgm:pt>
    <dgm:pt modelId="{F586C6E8-44BE-4505-818F-0B391349EFC0}" type="pres">
      <dgm:prSet presAssocID="{80501D82-679A-4300-92F6-AB59CAA49189}" presName="arrowWedge4" presStyleLbl="fgSibTrans2D1" presStyleIdx="3" presStyleCnt="4"/>
      <dgm:spPr/>
    </dgm:pt>
  </dgm:ptLst>
  <dgm:cxnLst>
    <dgm:cxn modelId="{2815EB15-6F0C-4976-A210-609549005721}" srcId="{1C469CBD-7A1C-46AD-BEE2-8C7EF3C4F55B}" destId="{443CDE07-1EE5-4BFE-BDFB-D61E89792A4D}" srcOrd="0" destOrd="0" parTransId="{66924BD4-D503-42C9-B8CF-84A1A526F635}" sibTransId="{3E10C83D-E342-44BB-9CA0-732EACCEDAC5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58147E30-81F6-4A04-85CA-D300009A87E5}" type="presOf" srcId="{443CDE07-1EE5-4BFE-BDFB-D61E89792A4D}" destId="{5C060A4C-8FFA-4B01-8C07-62E63987F9F8}" srcOrd="0" destOrd="0" presId="urn:microsoft.com/office/officeart/2005/8/layout/cycle8"/>
    <dgm:cxn modelId="{77EAE734-078A-4D8D-92C9-BB2A8E4F73AE}" type="presOf" srcId="{18C3948D-DFFA-4E6E-A70A-521F124D12D7}" destId="{DECA03E6-E9C2-4E8C-8A17-CA5A0672E96A}" srcOrd="1" destOrd="0" presId="urn:microsoft.com/office/officeart/2005/8/layout/cycle8"/>
    <dgm:cxn modelId="{F74D4A5F-06B3-4808-870E-9F2578C23929}" type="presOf" srcId="{443CDE07-1EE5-4BFE-BDFB-D61E89792A4D}" destId="{42400722-9723-4F5E-AC7D-24C311EDA1B9}" srcOrd="1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2CA7764C-A431-40EB-A159-C561B678F72B}" type="presOf" srcId="{18C3948D-DFFA-4E6E-A70A-521F124D12D7}" destId="{C7018D7E-E2E1-4631-A626-9D62752AC46C}" srcOrd="0" destOrd="0" presId="urn:microsoft.com/office/officeart/2005/8/layout/cycle8"/>
    <dgm:cxn modelId="{939FE651-547D-49E3-B0F9-8905C84649FE}" type="presOf" srcId="{DAB71F03-91FB-4D49-97C4-B8288073BF74}" destId="{45C5CB75-4EDD-4D6C-A2EE-9BDFACF66F19}" srcOrd="1" destOrd="0" presId="urn:microsoft.com/office/officeart/2005/8/layout/cycle8"/>
    <dgm:cxn modelId="{B4CF43B2-F34B-453A-B6F3-F69224758A82}" type="presOf" srcId="{DAB71F03-91FB-4D49-97C4-B8288073BF74}" destId="{215BC210-8CA4-45BF-BE61-37F1D5110A13}" srcOrd="0" destOrd="0" presId="urn:microsoft.com/office/officeart/2005/8/layout/cycle8"/>
    <dgm:cxn modelId="{D10F04B6-5F58-49F9-9266-0661207117F8}" type="presOf" srcId="{FAF5063D-49FD-47BA-8B00-C8E6D358C227}" destId="{B13B6386-EA8F-4CB5-92F6-CBE252C1C272}" srcOrd="1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9A1F24EB-956B-4124-B598-CD2EB1C65DD4}" type="presOf" srcId="{FAF5063D-49FD-47BA-8B00-C8E6D358C227}" destId="{65C5C4E9-C48E-46CB-8B81-D98F229DF481}" srcOrd="0" destOrd="0" presId="urn:microsoft.com/office/officeart/2005/8/layout/cycle8"/>
    <dgm:cxn modelId="{9C5B0BFD-4A28-41F5-B7FC-1C8F20834CF8}" srcId="{1C469CBD-7A1C-46AD-BEE2-8C7EF3C4F55B}" destId="{FAF5063D-49FD-47BA-8B00-C8E6D358C227}" srcOrd="3" destOrd="0" parTransId="{755F921B-77E2-4C15-8157-6734B4353B32}" sibTransId="{80501D82-679A-4300-92F6-AB59CAA49189}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42A613D-00E8-4F8C-B683-4493B53F7E3F}" type="presParOf" srcId="{02123F4A-C1DA-4730-B338-D009E97B2F2C}" destId="{65C5C4E9-C48E-46CB-8B81-D98F229DF481}" srcOrd="12" destOrd="0" presId="urn:microsoft.com/office/officeart/2005/8/layout/cycle8"/>
    <dgm:cxn modelId="{43FE3A53-C248-40F9-8B12-B907F9418271}" type="presParOf" srcId="{02123F4A-C1DA-4730-B338-D009E97B2F2C}" destId="{C8DBB26C-6DEC-4407-957D-B1ED3006598E}" srcOrd="13" destOrd="0" presId="urn:microsoft.com/office/officeart/2005/8/layout/cycle8"/>
    <dgm:cxn modelId="{FC6F75F5-2F1B-47FE-A525-7064AB056AE4}" type="presParOf" srcId="{02123F4A-C1DA-4730-B338-D009E97B2F2C}" destId="{48AF18B0-6172-4DD9-B7A0-5680AFDECC12}" srcOrd="14" destOrd="0" presId="urn:microsoft.com/office/officeart/2005/8/layout/cycle8"/>
    <dgm:cxn modelId="{D9CB295D-7883-423E-ADF2-B30208F8CEB5}" type="presParOf" srcId="{02123F4A-C1DA-4730-B338-D009E97B2F2C}" destId="{B13B6386-EA8F-4CB5-92F6-CBE252C1C272}" srcOrd="15" destOrd="0" presId="urn:microsoft.com/office/officeart/2005/8/layout/cycle8"/>
    <dgm:cxn modelId="{205A9D41-BB9E-4269-BD6D-43110AFEB289}" type="presParOf" srcId="{02123F4A-C1DA-4730-B338-D009E97B2F2C}" destId="{16B35606-11BF-4CCA-A385-AB727D4790BD}" srcOrd="16" destOrd="0" presId="urn:microsoft.com/office/officeart/2005/8/layout/cycle8"/>
    <dgm:cxn modelId="{238D3DFF-3D68-478C-A2B4-7CA91C97215F}" type="presParOf" srcId="{02123F4A-C1DA-4730-B338-D009E97B2F2C}" destId="{331FA581-6681-48C2-AB4C-A7C9BB093978}" srcOrd="17" destOrd="0" presId="urn:microsoft.com/office/officeart/2005/8/layout/cycle8"/>
    <dgm:cxn modelId="{A6B9181B-45A4-4976-B27E-7120D7035252}" type="presParOf" srcId="{02123F4A-C1DA-4730-B338-D009E97B2F2C}" destId="{B7937E68-89E3-4A0B-AE11-3C5C4304FE2E}" srcOrd="18" destOrd="0" presId="urn:microsoft.com/office/officeart/2005/8/layout/cycle8"/>
    <dgm:cxn modelId="{0B9A8A3C-2F87-4EB8-980E-0FE39CC1E2E4}" type="presParOf" srcId="{02123F4A-C1DA-4730-B338-D009E97B2F2C}" destId="{F586C6E8-44BE-4505-818F-0B391349EFC0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AD08C90A-9487-4507-9CFE-6BCD159B0600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4195781D-5B6C-4543-9DDC-05431B53C955}">
      <dgm:prSet/>
      <dgm:spPr/>
      <dgm:t>
        <a:bodyPr/>
        <a:lstStyle/>
        <a:p>
          <a:r>
            <a:rPr lang="ru-RU"/>
            <a:t>компонент проекта </a:t>
          </a:r>
          <a:r>
            <a:rPr lang="en-US"/>
            <a:t>Django</a:t>
          </a:r>
        </a:p>
      </dgm:t>
    </dgm:pt>
    <dgm:pt modelId="{32DB9496-81AC-47A4-A950-82A0D924AFBA}" type="parTrans" cxnId="{F5952DCB-6FC5-41E2-B864-ADB45C4500C4}">
      <dgm:prSet/>
      <dgm:spPr/>
      <dgm:t>
        <a:bodyPr/>
        <a:lstStyle/>
        <a:p>
          <a:endParaRPr lang="en-US"/>
        </a:p>
      </dgm:t>
    </dgm:pt>
    <dgm:pt modelId="{8E462266-5C3A-4F29-8401-D2EA6CF9D891}" type="sibTrans" cxnId="{F5952DCB-6FC5-41E2-B864-ADB45C4500C4}">
      <dgm:prSet/>
      <dgm:spPr/>
      <dgm:t>
        <a:bodyPr/>
        <a:lstStyle/>
        <a:p>
          <a:endParaRPr lang="en-US"/>
        </a:p>
      </dgm:t>
    </dgm:pt>
    <dgm:pt modelId="{3BBD3037-D901-44A6-B210-C065F01EB880}">
      <dgm:prSet/>
      <dgm:spPr/>
      <dgm:t>
        <a:bodyPr/>
        <a:lstStyle/>
        <a:p>
          <a:r>
            <a:rPr lang="ru-RU"/>
            <a:t>представляет из себя папку с </a:t>
          </a:r>
          <a:r>
            <a:rPr lang="en-US"/>
            <a:t>Python </a:t>
          </a:r>
          <a:r>
            <a:rPr lang="ru-RU"/>
            <a:t>файлами</a:t>
          </a:r>
          <a:endParaRPr lang="en-US"/>
        </a:p>
      </dgm:t>
    </dgm:pt>
    <dgm:pt modelId="{9E337E2A-3F82-412C-9E46-F1EECE0F7FDF}" type="parTrans" cxnId="{D253880E-2B5A-4700-9B02-030680FDFDDC}">
      <dgm:prSet/>
      <dgm:spPr/>
      <dgm:t>
        <a:bodyPr/>
        <a:lstStyle/>
        <a:p>
          <a:endParaRPr lang="en-US"/>
        </a:p>
      </dgm:t>
    </dgm:pt>
    <dgm:pt modelId="{28C6A97D-01FE-4A82-8EBF-C1C1ABC325C8}" type="sibTrans" cxnId="{D253880E-2B5A-4700-9B02-030680FDFDDC}">
      <dgm:prSet/>
      <dgm:spPr/>
      <dgm:t>
        <a:bodyPr/>
        <a:lstStyle/>
        <a:p>
          <a:endParaRPr lang="en-US"/>
        </a:p>
      </dgm:t>
    </dgm:pt>
    <dgm:pt modelId="{91D97C2B-896F-439D-B9A7-12994AACEB34}">
      <dgm:prSet/>
      <dgm:spPr/>
      <dgm:t>
        <a:bodyPr/>
        <a:lstStyle/>
        <a:p>
          <a:r>
            <a:rPr lang="ru-RU" dirty="0"/>
            <a:t>каждый </a:t>
          </a:r>
          <a:r>
            <a:rPr lang="en-US" dirty="0"/>
            <a:t>app </a:t>
          </a:r>
          <a:r>
            <a:rPr lang="ru-RU" dirty="0"/>
            <a:t>отвечает за некоторый функционал сайта</a:t>
          </a:r>
          <a:endParaRPr lang="en-US" dirty="0"/>
        </a:p>
      </dgm:t>
    </dgm:pt>
    <dgm:pt modelId="{AF6D843B-7D0A-46CB-94C6-525024F6A8F8}" type="parTrans" cxnId="{6F9E1E4A-237F-441B-BE21-574A06D196FE}">
      <dgm:prSet/>
      <dgm:spPr/>
      <dgm:t>
        <a:bodyPr/>
        <a:lstStyle/>
        <a:p>
          <a:endParaRPr lang="en-US"/>
        </a:p>
      </dgm:t>
    </dgm:pt>
    <dgm:pt modelId="{14F7AD72-5677-40B2-A5EB-F979174F24AF}" type="sibTrans" cxnId="{6F9E1E4A-237F-441B-BE21-574A06D196FE}">
      <dgm:prSet/>
      <dgm:spPr/>
      <dgm:t>
        <a:bodyPr/>
        <a:lstStyle/>
        <a:p>
          <a:endParaRPr lang="en-US"/>
        </a:p>
      </dgm:t>
    </dgm:pt>
    <dgm:pt modelId="{9A700A12-CBA6-4421-8580-FAFED4FD7117}" type="pres">
      <dgm:prSet presAssocID="{AD08C90A-9487-4507-9CFE-6BCD159B0600}" presName="linear" presStyleCnt="0">
        <dgm:presLayoutVars>
          <dgm:animLvl val="lvl"/>
          <dgm:resizeHandles val="exact"/>
        </dgm:presLayoutVars>
      </dgm:prSet>
      <dgm:spPr/>
    </dgm:pt>
    <dgm:pt modelId="{89EDF399-3226-4C4E-BE27-401C630F178B}" type="pres">
      <dgm:prSet presAssocID="{4195781D-5B6C-4543-9DDC-05431B53C95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F1F211C-7AFC-4E3D-BE73-4AC136C44E5E}" type="pres">
      <dgm:prSet presAssocID="{8E462266-5C3A-4F29-8401-D2EA6CF9D891}" presName="spacer" presStyleCnt="0"/>
      <dgm:spPr/>
    </dgm:pt>
    <dgm:pt modelId="{AD787066-CF3A-4E87-A52A-04AF242CAFF5}" type="pres">
      <dgm:prSet presAssocID="{3BBD3037-D901-44A6-B210-C065F01EB88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B297C0A-351B-4A68-A373-51F0A904C267}" type="pres">
      <dgm:prSet presAssocID="{28C6A97D-01FE-4A82-8EBF-C1C1ABC325C8}" presName="spacer" presStyleCnt="0"/>
      <dgm:spPr/>
    </dgm:pt>
    <dgm:pt modelId="{8B6C99BC-E697-4F4A-BAE3-95AC85F02AA7}" type="pres">
      <dgm:prSet presAssocID="{91D97C2B-896F-439D-B9A7-12994AACEB3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253880E-2B5A-4700-9B02-030680FDFDDC}" srcId="{AD08C90A-9487-4507-9CFE-6BCD159B0600}" destId="{3BBD3037-D901-44A6-B210-C065F01EB880}" srcOrd="1" destOrd="0" parTransId="{9E337E2A-3F82-412C-9E46-F1EECE0F7FDF}" sibTransId="{28C6A97D-01FE-4A82-8EBF-C1C1ABC325C8}"/>
    <dgm:cxn modelId="{294D4F34-9DB2-4214-A026-33DEF1A9A07C}" type="presOf" srcId="{91D97C2B-896F-439D-B9A7-12994AACEB34}" destId="{8B6C99BC-E697-4F4A-BAE3-95AC85F02AA7}" srcOrd="0" destOrd="0" presId="urn:microsoft.com/office/officeart/2005/8/layout/vList2"/>
    <dgm:cxn modelId="{6F9E1E4A-237F-441B-BE21-574A06D196FE}" srcId="{AD08C90A-9487-4507-9CFE-6BCD159B0600}" destId="{91D97C2B-896F-439D-B9A7-12994AACEB34}" srcOrd="2" destOrd="0" parTransId="{AF6D843B-7D0A-46CB-94C6-525024F6A8F8}" sibTransId="{14F7AD72-5677-40B2-A5EB-F979174F24AF}"/>
    <dgm:cxn modelId="{00A5A357-2D5B-45A2-A409-71F38EFD09C3}" type="presOf" srcId="{AD08C90A-9487-4507-9CFE-6BCD159B0600}" destId="{9A700A12-CBA6-4421-8580-FAFED4FD7117}" srcOrd="0" destOrd="0" presId="urn:microsoft.com/office/officeart/2005/8/layout/vList2"/>
    <dgm:cxn modelId="{F5952DCB-6FC5-41E2-B864-ADB45C4500C4}" srcId="{AD08C90A-9487-4507-9CFE-6BCD159B0600}" destId="{4195781D-5B6C-4543-9DDC-05431B53C955}" srcOrd="0" destOrd="0" parTransId="{32DB9496-81AC-47A4-A950-82A0D924AFBA}" sibTransId="{8E462266-5C3A-4F29-8401-D2EA6CF9D891}"/>
    <dgm:cxn modelId="{74F44DF0-BD16-4A7C-9CAA-798D3A346090}" type="presOf" srcId="{4195781D-5B6C-4543-9DDC-05431B53C955}" destId="{89EDF399-3226-4C4E-BE27-401C630F178B}" srcOrd="0" destOrd="0" presId="urn:microsoft.com/office/officeart/2005/8/layout/vList2"/>
    <dgm:cxn modelId="{9F67BCFE-CB17-442A-B8E4-39E020F89176}" type="presOf" srcId="{3BBD3037-D901-44A6-B210-C065F01EB880}" destId="{AD787066-CF3A-4E87-A52A-04AF242CAFF5}" srcOrd="0" destOrd="0" presId="urn:microsoft.com/office/officeart/2005/8/layout/vList2"/>
    <dgm:cxn modelId="{F1437170-AC0B-4F87-8022-18189AC925A7}" type="presParOf" srcId="{9A700A12-CBA6-4421-8580-FAFED4FD7117}" destId="{89EDF399-3226-4C4E-BE27-401C630F178B}" srcOrd="0" destOrd="0" presId="urn:microsoft.com/office/officeart/2005/8/layout/vList2"/>
    <dgm:cxn modelId="{7F26A487-21C3-4318-A1F3-05BA0B9F7831}" type="presParOf" srcId="{9A700A12-CBA6-4421-8580-FAFED4FD7117}" destId="{0F1F211C-7AFC-4E3D-BE73-4AC136C44E5E}" srcOrd="1" destOrd="0" presId="urn:microsoft.com/office/officeart/2005/8/layout/vList2"/>
    <dgm:cxn modelId="{89AABDE5-E174-4F4F-9531-1EFD163CA90C}" type="presParOf" srcId="{9A700A12-CBA6-4421-8580-FAFED4FD7117}" destId="{AD787066-CF3A-4E87-A52A-04AF242CAFF5}" srcOrd="2" destOrd="0" presId="urn:microsoft.com/office/officeart/2005/8/layout/vList2"/>
    <dgm:cxn modelId="{B5EEC019-5C83-41D8-A4C0-C4CD5141650E}" type="presParOf" srcId="{9A700A12-CBA6-4421-8580-FAFED4FD7117}" destId="{FB297C0A-351B-4A68-A373-51F0A904C267}" srcOrd="3" destOrd="0" presId="urn:microsoft.com/office/officeart/2005/8/layout/vList2"/>
    <dgm:cxn modelId="{07F68372-0D3B-4285-A02A-20200324D036}" type="presParOf" srcId="{9A700A12-CBA6-4421-8580-FAFED4FD7117}" destId="{8B6C99BC-E697-4F4A-BAE3-95AC85F02AA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EA7939B-47D3-4603-ABBC-493627D37FE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3C5B5FD-550A-4FC2-9091-8AC3CD8975EB}">
      <dgm:prSet/>
      <dgm:spPr/>
      <dgm:t>
        <a:bodyPr/>
        <a:lstStyle/>
        <a:p>
          <a:r>
            <a:rPr lang="ru-RU" dirty="0"/>
            <a:t>предоставляет слой для работы с данными</a:t>
          </a:r>
          <a:endParaRPr lang="en-US" dirty="0"/>
        </a:p>
      </dgm:t>
    </dgm:pt>
    <dgm:pt modelId="{02A7CD30-327B-4C1F-8C87-7CE43069BF28}" type="parTrans" cxnId="{4446975A-8B8C-46AD-81B2-2BFFCE14B424}">
      <dgm:prSet/>
      <dgm:spPr/>
      <dgm:t>
        <a:bodyPr/>
        <a:lstStyle/>
        <a:p>
          <a:endParaRPr lang="en-US"/>
        </a:p>
      </dgm:t>
    </dgm:pt>
    <dgm:pt modelId="{96AB7D9C-90C0-4E3A-96BE-B6017D571430}" type="sibTrans" cxnId="{4446975A-8B8C-46AD-81B2-2BFFCE14B424}">
      <dgm:prSet/>
      <dgm:spPr/>
      <dgm:t>
        <a:bodyPr/>
        <a:lstStyle/>
        <a:p>
          <a:endParaRPr lang="en-US"/>
        </a:p>
      </dgm:t>
    </dgm:pt>
    <dgm:pt modelId="{4B9FC77C-9FED-4B99-ACC5-0E92B8FF9BAD}">
      <dgm:prSet/>
      <dgm:spPr/>
      <dgm:t>
        <a:bodyPr/>
        <a:lstStyle/>
        <a:p>
          <a:r>
            <a:rPr lang="ru-RU" dirty="0"/>
            <a:t>определяет структуру базы данных</a:t>
          </a:r>
          <a:endParaRPr lang="en-US" dirty="0"/>
        </a:p>
      </dgm:t>
    </dgm:pt>
    <dgm:pt modelId="{E59C0D95-A8E4-4E23-8A57-1F962A7655AD}" type="parTrans" cxnId="{985A8A78-1C80-4685-A068-8D2114BE7D5D}">
      <dgm:prSet/>
      <dgm:spPr/>
      <dgm:t>
        <a:bodyPr/>
        <a:lstStyle/>
        <a:p>
          <a:endParaRPr lang="en-US"/>
        </a:p>
      </dgm:t>
    </dgm:pt>
    <dgm:pt modelId="{AE0545CD-9BB5-48AE-908D-344E1D0F1C9D}" type="sibTrans" cxnId="{985A8A78-1C80-4685-A068-8D2114BE7D5D}">
      <dgm:prSet/>
      <dgm:spPr/>
      <dgm:t>
        <a:bodyPr/>
        <a:lstStyle/>
        <a:p>
          <a:endParaRPr lang="en-US"/>
        </a:p>
      </dgm:t>
    </dgm:pt>
    <dgm:pt modelId="{0B15B8C0-0AB5-4644-8A3D-87E26CEE5FB9}">
      <dgm:prSet/>
      <dgm:spPr/>
      <dgm:t>
        <a:bodyPr/>
        <a:lstStyle/>
        <a:p>
          <a:r>
            <a:rPr lang="ru-RU" dirty="0"/>
            <a:t>позволяет делать запросы в бд</a:t>
          </a:r>
          <a:endParaRPr lang="en-US" dirty="0"/>
        </a:p>
      </dgm:t>
    </dgm:pt>
    <dgm:pt modelId="{E21C279F-678C-4E3B-A2E0-80AA88313569}" type="parTrans" cxnId="{27ECA268-734B-41E3-A2EF-556703029C60}">
      <dgm:prSet/>
      <dgm:spPr/>
      <dgm:t>
        <a:bodyPr/>
        <a:lstStyle/>
        <a:p>
          <a:endParaRPr lang="en-US"/>
        </a:p>
      </dgm:t>
    </dgm:pt>
    <dgm:pt modelId="{24EA91AD-FECC-4985-9FAF-97E0B7DA7FC0}" type="sibTrans" cxnId="{27ECA268-734B-41E3-A2EF-556703029C60}">
      <dgm:prSet/>
      <dgm:spPr/>
      <dgm:t>
        <a:bodyPr/>
        <a:lstStyle/>
        <a:p>
          <a:endParaRPr lang="en-US"/>
        </a:p>
      </dgm:t>
    </dgm:pt>
    <dgm:pt modelId="{D322B860-6AC2-4058-A235-C9C58BBCAF51}" type="pres">
      <dgm:prSet presAssocID="{8EA7939B-47D3-4603-ABBC-493627D37FEF}" presName="root" presStyleCnt="0">
        <dgm:presLayoutVars>
          <dgm:dir/>
          <dgm:resizeHandles val="exact"/>
        </dgm:presLayoutVars>
      </dgm:prSet>
      <dgm:spPr/>
    </dgm:pt>
    <dgm:pt modelId="{EFDF048B-6851-4D37-AB29-EA91CDFA1870}" type="pres">
      <dgm:prSet presAssocID="{63C5B5FD-550A-4FC2-9091-8AC3CD8975EB}" presName="compNode" presStyleCnt="0"/>
      <dgm:spPr/>
    </dgm:pt>
    <dgm:pt modelId="{399C2409-FD23-45C1-8D09-14823066DA0E}" type="pres">
      <dgm:prSet presAssocID="{63C5B5FD-550A-4FC2-9091-8AC3CD8975EB}" presName="bgRect" presStyleLbl="bgShp" presStyleIdx="0" presStyleCnt="3"/>
      <dgm:spPr/>
    </dgm:pt>
    <dgm:pt modelId="{13683A5C-5DB3-4F05-B7CB-BEA9ECDE346F}" type="pres">
      <dgm:prSet presAssocID="{63C5B5FD-550A-4FC2-9091-8AC3CD8975E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ic Shapes"/>
        </a:ext>
      </dgm:extLst>
    </dgm:pt>
    <dgm:pt modelId="{804B3C76-816F-48AC-8863-4FF3E2058BAA}" type="pres">
      <dgm:prSet presAssocID="{63C5B5FD-550A-4FC2-9091-8AC3CD8975EB}" presName="spaceRect" presStyleCnt="0"/>
      <dgm:spPr/>
    </dgm:pt>
    <dgm:pt modelId="{FC244AE0-6538-44FC-B348-404D1C6AD2E3}" type="pres">
      <dgm:prSet presAssocID="{63C5B5FD-550A-4FC2-9091-8AC3CD8975EB}" presName="parTx" presStyleLbl="revTx" presStyleIdx="0" presStyleCnt="3">
        <dgm:presLayoutVars>
          <dgm:chMax val="0"/>
          <dgm:chPref val="0"/>
        </dgm:presLayoutVars>
      </dgm:prSet>
      <dgm:spPr/>
    </dgm:pt>
    <dgm:pt modelId="{23B16484-A79F-4F36-9BF4-8DC87862AD97}" type="pres">
      <dgm:prSet presAssocID="{96AB7D9C-90C0-4E3A-96BE-B6017D571430}" presName="sibTrans" presStyleCnt="0"/>
      <dgm:spPr/>
    </dgm:pt>
    <dgm:pt modelId="{48BA3305-E00C-4FC3-8724-D89DC17FBF80}" type="pres">
      <dgm:prSet presAssocID="{4B9FC77C-9FED-4B99-ACC5-0E92B8FF9BAD}" presName="compNode" presStyleCnt="0"/>
      <dgm:spPr/>
    </dgm:pt>
    <dgm:pt modelId="{A0D959B6-F8C7-4157-B6AA-013D5A64A00C}" type="pres">
      <dgm:prSet presAssocID="{4B9FC77C-9FED-4B99-ACC5-0E92B8FF9BAD}" presName="bgRect" presStyleLbl="bgShp" presStyleIdx="1" presStyleCnt="3"/>
      <dgm:spPr/>
    </dgm:pt>
    <dgm:pt modelId="{79BDDC3D-3170-4F99-A6B3-7E7D48ECD9D4}" type="pres">
      <dgm:prSet presAssocID="{4B9FC77C-9FED-4B99-ACC5-0E92B8FF9BA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A700BF5-EDFF-4BB9-93DF-E501D4FA5369}" type="pres">
      <dgm:prSet presAssocID="{4B9FC77C-9FED-4B99-ACC5-0E92B8FF9BAD}" presName="spaceRect" presStyleCnt="0"/>
      <dgm:spPr/>
    </dgm:pt>
    <dgm:pt modelId="{BCA03FAC-6C66-4D9A-B365-AF35CBF8B8F8}" type="pres">
      <dgm:prSet presAssocID="{4B9FC77C-9FED-4B99-ACC5-0E92B8FF9BAD}" presName="parTx" presStyleLbl="revTx" presStyleIdx="1" presStyleCnt="3">
        <dgm:presLayoutVars>
          <dgm:chMax val="0"/>
          <dgm:chPref val="0"/>
        </dgm:presLayoutVars>
      </dgm:prSet>
      <dgm:spPr/>
    </dgm:pt>
    <dgm:pt modelId="{D4B3EC11-0207-47A3-BF32-C8B63D04E620}" type="pres">
      <dgm:prSet presAssocID="{AE0545CD-9BB5-48AE-908D-344E1D0F1C9D}" presName="sibTrans" presStyleCnt="0"/>
      <dgm:spPr/>
    </dgm:pt>
    <dgm:pt modelId="{64525800-8283-4800-B8F4-39B8C6492C7E}" type="pres">
      <dgm:prSet presAssocID="{0B15B8C0-0AB5-4644-8A3D-87E26CEE5FB9}" presName="compNode" presStyleCnt="0"/>
      <dgm:spPr/>
    </dgm:pt>
    <dgm:pt modelId="{592A51B2-7CE9-4608-A43D-5AA76F5C8DCB}" type="pres">
      <dgm:prSet presAssocID="{0B15B8C0-0AB5-4644-8A3D-87E26CEE5FB9}" presName="bgRect" presStyleLbl="bgShp" presStyleIdx="2" presStyleCnt="3"/>
      <dgm:spPr/>
    </dgm:pt>
    <dgm:pt modelId="{CD835948-A4AF-42C0-A9D8-067AFBAD386C}" type="pres">
      <dgm:prSet presAssocID="{0B15B8C0-0AB5-4644-8A3D-87E26CEE5FB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"/>
        </a:ext>
      </dgm:extLst>
    </dgm:pt>
    <dgm:pt modelId="{0948E7E7-A80F-4778-8D2E-1C3B9C8FA698}" type="pres">
      <dgm:prSet presAssocID="{0B15B8C0-0AB5-4644-8A3D-87E26CEE5FB9}" presName="spaceRect" presStyleCnt="0"/>
      <dgm:spPr/>
    </dgm:pt>
    <dgm:pt modelId="{7E1920AA-6414-46B2-9E08-1065D7DDE4ED}" type="pres">
      <dgm:prSet presAssocID="{0B15B8C0-0AB5-4644-8A3D-87E26CEE5FB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CF7FA03-FA99-47BC-9E0A-2EAB51BDCC9C}" type="presOf" srcId="{0B15B8C0-0AB5-4644-8A3D-87E26CEE5FB9}" destId="{7E1920AA-6414-46B2-9E08-1065D7DDE4ED}" srcOrd="0" destOrd="0" presId="urn:microsoft.com/office/officeart/2018/2/layout/IconVerticalSolidList"/>
    <dgm:cxn modelId="{FF0E0019-15B8-43D8-A90A-3D72378D74D6}" type="presOf" srcId="{8EA7939B-47D3-4603-ABBC-493627D37FEF}" destId="{D322B860-6AC2-4058-A235-C9C58BBCAF51}" srcOrd="0" destOrd="0" presId="urn:microsoft.com/office/officeart/2018/2/layout/IconVerticalSolidList"/>
    <dgm:cxn modelId="{8F5C9524-764E-4F77-970A-A6EB16B61194}" type="presOf" srcId="{4B9FC77C-9FED-4B99-ACC5-0E92B8FF9BAD}" destId="{BCA03FAC-6C66-4D9A-B365-AF35CBF8B8F8}" srcOrd="0" destOrd="0" presId="urn:microsoft.com/office/officeart/2018/2/layout/IconVerticalSolidList"/>
    <dgm:cxn modelId="{27ECA268-734B-41E3-A2EF-556703029C60}" srcId="{8EA7939B-47D3-4603-ABBC-493627D37FEF}" destId="{0B15B8C0-0AB5-4644-8A3D-87E26CEE5FB9}" srcOrd="2" destOrd="0" parTransId="{E21C279F-678C-4E3B-A2E0-80AA88313569}" sibTransId="{24EA91AD-FECC-4985-9FAF-97E0B7DA7FC0}"/>
    <dgm:cxn modelId="{985A8A78-1C80-4685-A068-8D2114BE7D5D}" srcId="{8EA7939B-47D3-4603-ABBC-493627D37FEF}" destId="{4B9FC77C-9FED-4B99-ACC5-0E92B8FF9BAD}" srcOrd="1" destOrd="0" parTransId="{E59C0D95-A8E4-4E23-8A57-1F962A7655AD}" sibTransId="{AE0545CD-9BB5-48AE-908D-344E1D0F1C9D}"/>
    <dgm:cxn modelId="{4446975A-8B8C-46AD-81B2-2BFFCE14B424}" srcId="{8EA7939B-47D3-4603-ABBC-493627D37FEF}" destId="{63C5B5FD-550A-4FC2-9091-8AC3CD8975EB}" srcOrd="0" destOrd="0" parTransId="{02A7CD30-327B-4C1F-8C87-7CE43069BF28}" sibTransId="{96AB7D9C-90C0-4E3A-96BE-B6017D571430}"/>
    <dgm:cxn modelId="{1F31FFE9-FB2E-48BC-A5CA-412EE2873399}" type="presOf" srcId="{63C5B5FD-550A-4FC2-9091-8AC3CD8975EB}" destId="{FC244AE0-6538-44FC-B348-404D1C6AD2E3}" srcOrd="0" destOrd="0" presId="urn:microsoft.com/office/officeart/2018/2/layout/IconVerticalSolidList"/>
    <dgm:cxn modelId="{F5F859FE-2C77-4A67-B688-AAAAC80C5C88}" type="presParOf" srcId="{D322B860-6AC2-4058-A235-C9C58BBCAF51}" destId="{EFDF048B-6851-4D37-AB29-EA91CDFA1870}" srcOrd="0" destOrd="0" presId="urn:microsoft.com/office/officeart/2018/2/layout/IconVerticalSolidList"/>
    <dgm:cxn modelId="{4B960F2D-3381-4472-8EDB-0F43214F672F}" type="presParOf" srcId="{EFDF048B-6851-4D37-AB29-EA91CDFA1870}" destId="{399C2409-FD23-45C1-8D09-14823066DA0E}" srcOrd="0" destOrd="0" presId="urn:microsoft.com/office/officeart/2018/2/layout/IconVerticalSolidList"/>
    <dgm:cxn modelId="{6CDB9C77-3E34-4A55-A5A2-E45E49824B33}" type="presParOf" srcId="{EFDF048B-6851-4D37-AB29-EA91CDFA1870}" destId="{13683A5C-5DB3-4F05-B7CB-BEA9ECDE346F}" srcOrd="1" destOrd="0" presId="urn:microsoft.com/office/officeart/2018/2/layout/IconVerticalSolidList"/>
    <dgm:cxn modelId="{1442A6C2-238C-4DD1-AA0D-B783AE97F9CF}" type="presParOf" srcId="{EFDF048B-6851-4D37-AB29-EA91CDFA1870}" destId="{804B3C76-816F-48AC-8863-4FF3E2058BAA}" srcOrd="2" destOrd="0" presId="urn:microsoft.com/office/officeart/2018/2/layout/IconVerticalSolidList"/>
    <dgm:cxn modelId="{AC3CDFED-294D-4B68-88C6-7ABFDD99E721}" type="presParOf" srcId="{EFDF048B-6851-4D37-AB29-EA91CDFA1870}" destId="{FC244AE0-6538-44FC-B348-404D1C6AD2E3}" srcOrd="3" destOrd="0" presId="urn:microsoft.com/office/officeart/2018/2/layout/IconVerticalSolidList"/>
    <dgm:cxn modelId="{F9814E56-8765-47AB-B6A5-0CB4F766046B}" type="presParOf" srcId="{D322B860-6AC2-4058-A235-C9C58BBCAF51}" destId="{23B16484-A79F-4F36-9BF4-8DC87862AD97}" srcOrd="1" destOrd="0" presId="urn:microsoft.com/office/officeart/2018/2/layout/IconVerticalSolidList"/>
    <dgm:cxn modelId="{CD61BCCA-915E-4584-987A-A4F17CDFAADA}" type="presParOf" srcId="{D322B860-6AC2-4058-A235-C9C58BBCAF51}" destId="{48BA3305-E00C-4FC3-8724-D89DC17FBF80}" srcOrd="2" destOrd="0" presId="urn:microsoft.com/office/officeart/2018/2/layout/IconVerticalSolidList"/>
    <dgm:cxn modelId="{06B20342-8FA6-4B8A-B7FA-665302589172}" type="presParOf" srcId="{48BA3305-E00C-4FC3-8724-D89DC17FBF80}" destId="{A0D959B6-F8C7-4157-B6AA-013D5A64A00C}" srcOrd="0" destOrd="0" presId="urn:microsoft.com/office/officeart/2018/2/layout/IconVerticalSolidList"/>
    <dgm:cxn modelId="{64C9A78F-EE92-43E5-ADD7-B75DE0CDD30C}" type="presParOf" srcId="{48BA3305-E00C-4FC3-8724-D89DC17FBF80}" destId="{79BDDC3D-3170-4F99-A6B3-7E7D48ECD9D4}" srcOrd="1" destOrd="0" presId="urn:microsoft.com/office/officeart/2018/2/layout/IconVerticalSolidList"/>
    <dgm:cxn modelId="{1B09515C-C286-4756-A97E-C54DD68C350D}" type="presParOf" srcId="{48BA3305-E00C-4FC3-8724-D89DC17FBF80}" destId="{BA700BF5-EDFF-4BB9-93DF-E501D4FA5369}" srcOrd="2" destOrd="0" presId="urn:microsoft.com/office/officeart/2018/2/layout/IconVerticalSolidList"/>
    <dgm:cxn modelId="{6C7995E4-C853-4113-A705-EC500EA88191}" type="presParOf" srcId="{48BA3305-E00C-4FC3-8724-D89DC17FBF80}" destId="{BCA03FAC-6C66-4D9A-B365-AF35CBF8B8F8}" srcOrd="3" destOrd="0" presId="urn:microsoft.com/office/officeart/2018/2/layout/IconVerticalSolidList"/>
    <dgm:cxn modelId="{DF9353B6-A519-4356-9E2A-3FD51A4BF075}" type="presParOf" srcId="{D322B860-6AC2-4058-A235-C9C58BBCAF51}" destId="{D4B3EC11-0207-47A3-BF32-C8B63D04E620}" srcOrd="3" destOrd="0" presId="urn:microsoft.com/office/officeart/2018/2/layout/IconVerticalSolidList"/>
    <dgm:cxn modelId="{8A60369F-EBDF-4AA5-8FD0-E8FDD2F00562}" type="presParOf" srcId="{D322B860-6AC2-4058-A235-C9C58BBCAF51}" destId="{64525800-8283-4800-B8F4-39B8C6492C7E}" srcOrd="4" destOrd="0" presId="urn:microsoft.com/office/officeart/2018/2/layout/IconVerticalSolidList"/>
    <dgm:cxn modelId="{55706C94-95D4-41C6-BBB9-39646AA38672}" type="presParOf" srcId="{64525800-8283-4800-B8F4-39B8C6492C7E}" destId="{592A51B2-7CE9-4608-A43D-5AA76F5C8DCB}" srcOrd="0" destOrd="0" presId="urn:microsoft.com/office/officeart/2018/2/layout/IconVerticalSolidList"/>
    <dgm:cxn modelId="{F3BB5D9A-63E9-4939-B900-8A17F899BE63}" type="presParOf" srcId="{64525800-8283-4800-B8F4-39B8C6492C7E}" destId="{CD835948-A4AF-42C0-A9D8-067AFBAD386C}" srcOrd="1" destOrd="0" presId="urn:microsoft.com/office/officeart/2018/2/layout/IconVerticalSolidList"/>
    <dgm:cxn modelId="{12AE20CD-FB4C-43C9-82A9-B95340FCE809}" type="presParOf" srcId="{64525800-8283-4800-B8F4-39B8C6492C7E}" destId="{0948E7E7-A80F-4778-8D2E-1C3B9C8FA698}" srcOrd="2" destOrd="0" presId="urn:microsoft.com/office/officeart/2018/2/layout/IconVerticalSolidList"/>
    <dgm:cxn modelId="{DC7CD84C-35B3-466B-B08C-D7256F903409}" type="presParOf" srcId="{64525800-8283-4800-B8F4-39B8C6492C7E}" destId="{7E1920AA-6414-46B2-9E08-1065D7DDE4E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E9BE3601-4F16-4ABB-9EF2-EC7A047FC4D0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37B6811-8ED7-4879-B535-BEE104A06512}">
      <dgm:prSet/>
      <dgm:spPr/>
      <dgm:t>
        <a:bodyPr/>
        <a:lstStyle/>
        <a:p>
          <a:r>
            <a:rPr lang="en-US"/>
            <a:t>max_length</a:t>
          </a:r>
        </a:p>
      </dgm:t>
    </dgm:pt>
    <dgm:pt modelId="{9F64D975-C38D-49C4-9FD0-727B4730BBE6}" type="parTrans" cxnId="{7036D4EB-1A3B-442F-AB4B-C96E9912305E}">
      <dgm:prSet/>
      <dgm:spPr/>
      <dgm:t>
        <a:bodyPr/>
        <a:lstStyle/>
        <a:p>
          <a:endParaRPr lang="en-US"/>
        </a:p>
      </dgm:t>
    </dgm:pt>
    <dgm:pt modelId="{E184065C-DF2A-4A3A-ADC4-E0ADDBFF81CA}" type="sibTrans" cxnId="{7036D4EB-1A3B-442F-AB4B-C96E9912305E}">
      <dgm:prSet/>
      <dgm:spPr/>
      <dgm:t>
        <a:bodyPr/>
        <a:lstStyle/>
        <a:p>
          <a:endParaRPr lang="en-US"/>
        </a:p>
      </dgm:t>
    </dgm:pt>
    <dgm:pt modelId="{0CA41B4D-9B36-4D41-B178-E0771762C572}">
      <dgm:prSet/>
      <dgm:spPr/>
      <dgm:t>
        <a:bodyPr/>
        <a:lstStyle/>
        <a:p>
          <a:r>
            <a:rPr lang="en-US"/>
            <a:t>null</a:t>
          </a:r>
        </a:p>
      </dgm:t>
    </dgm:pt>
    <dgm:pt modelId="{93715DB6-0FDA-4763-AFD8-CD02BD82C322}" type="parTrans" cxnId="{184405C6-8D91-424D-904C-D22E7ACF9CDF}">
      <dgm:prSet/>
      <dgm:spPr/>
      <dgm:t>
        <a:bodyPr/>
        <a:lstStyle/>
        <a:p>
          <a:endParaRPr lang="en-US"/>
        </a:p>
      </dgm:t>
    </dgm:pt>
    <dgm:pt modelId="{87A29863-D644-42FF-A15D-4DF1895E2948}" type="sibTrans" cxnId="{184405C6-8D91-424D-904C-D22E7ACF9CDF}">
      <dgm:prSet/>
      <dgm:spPr/>
      <dgm:t>
        <a:bodyPr/>
        <a:lstStyle/>
        <a:p>
          <a:endParaRPr lang="en-US"/>
        </a:p>
      </dgm:t>
    </dgm:pt>
    <dgm:pt modelId="{A69729BC-65FB-4E98-BC52-D04D50B0FD12}">
      <dgm:prSet/>
      <dgm:spPr/>
      <dgm:t>
        <a:bodyPr/>
        <a:lstStyle/>
        <a:p>
          <a:r>
            <a:rPr lang="en-US"/>
            <a:t>blank</a:t>
          </a:r>
        </a:p>
      </dgm:t>
    </dgm:pt>
    <dgm:pt modelId="{357D1D01-D9A7-427A-B667-F39279D855EF}" type="parTrans" cxnId="{A21CE820-1437-4E88-A67C-2DBCB8F5006D}">
      <dgm:prSet/>
      <dgm:spPr/>
      <dgm:t>
        <a:bodyPr/>
        <a:lstStyle/>
        <a:p>
          <a:endParaRPr lang="en-US"/>
        </a:p>
      </dgm:t>
    </dgm:pt>
    <dgm:pt modelId="{825F1741-E9B1-462C-A2C8-29D7EEC10398}" type="sibTrans" cxnId="{A21CE820-1437-4E88-A67C-2DBCB8F5006D}">
      <dgm:prSet/>
      <dgm:spPr/>
      <dgm:t>
        <a:bodyPr/>
        <a:lstStyle/>
        <a:p>
          <a:endParaRPr lang="en-US"/>
        </a:p>
      </dgm:t>
    </dgm:pt>
    <dgm:pt modelId="{E2BC1651-2220-4657-8A80-91692DC74D92}">
      <dgm:prSet/>
      <dgm:spPr/>
      <dgm:t>
        <a:bodyPr/>
        <a:lstStyle/>
        <a:p>
          <a:r>
            <a:rPr lang="en-US" dirty="0"/>
            <a:t>choices</a:t>
          </a:r>
        </a:p>
      </dgm:t>
    </dgm:pt>
    <dgm:pt modelId="{BCCD32DC-45E1-42FD-8E59-FB42A65EB56E}" type="parTrans" cxnId="{65E29860-3D15-424D-9651-735C374442B8}">
      <dgm:prSet/>
      <dgm:spPr/>
      <dgm:t>
        <a:bodyPr/>
        <a:lstStyle/>
        <a:p>
          <a:endParaRPr lang="en-US"/>
        </a:p>
      </dgm:t>
    </dgm:pt>
    <dgm:pt modelId="{D8A32555-4399-4913-9163-73399B578734}" type="sibTrans" cxnId="{65E29860-3D15-424D-9651-735C374442B8}">
      <dgm:prSet/>
      <dgm:spPr/>
      <dgm:t>
        <a:bodyPr/>
        <a:lstStyle/>
        <a:p>
          <a:endParaRPr lang="en-US"/>
        </a:p>
      </dgm:t>
    </dgm:pt>
    <dgm:pt modelId="{66D41AB1-8E43-4C71-A2CE-96906879BF21}">
      <dgm:prSet/>
      <dgm:spPr/>
      <dgm:t>
        <a:bodyPr/>
        <a:lstStyle/>
        <a:p>
          <a:r>
            <a:rPr lang="en-US" dirty="0"/>
            <a:t>default</a:t>
          </a:r>
        </a:p>
      </dgm:t>
    </dgm:pt>
    <dgm:pt modelId="{E5B27255-0887-4FA0-89C4-082E32F7AA28}" type="parTrans" cxnId="{5D49EB83-EADB-4070-9C75-4B3B1D633844}">
      <dgm:prSet/>
      <dgm:spPr/>
      <dgm:t>
        <a:bodyPr/>
        <a:lstStyle/>
        <a:p>
          <a:endParaRPr lang="en-US"/>
        </a:p>
      </dgm:t>
    </dgm:pt>
    <dgm:pt modelId="{79C95707-BFA8-46EF-AA9F-75617E28E805}" type="sibTrans" cxnId="{5D49EB83-EADB-4070-9C75-4B3B1D633844}">
      <dgm:prSet/>
      <dgm:spPr/>
      <dgm:t>
        <a:bodyPr/>
        <a:lstStyle/>
        <a:p>
          <a:endParaRPr lang="en-US"/>
        </a:p>
      </dgm:t>
    </dgm:pt>
    <dgm:pt modelId="{9E14A254-3C19-4D10-9220-E5E60BDEF978}">
      <dgm:prSet/>
      <dgm:spPr/>
      <dgm:t>
        <a:bodyPr/>
        <a:lstStyle/>
        <a:p>
          <a:r>
            <a:rPr lang="en-US" dirty="0" err="1"/>
            <a:t>primary_key</a:t>
          </a:r>
          <a:endParaRPr lang="en-US" dirty="0"/>
        </a:p>
      </dgm:t>
    </dgm:pt>
    <dgm:pt modelId="{8D8F9EB4-3BB5-4951-98C1-E4BCE86FD6BC}" type="parTrans" cxnId="{95535BDE-9C57-45CA-93DF-FA5EDC5AED25}">
      <dgm:prSet/>
      <dgm:spPr/>
      <dgm:t>
        <a:bodyPr/>
        <a:lstStyle/>
        <a:p>
          <a:endParaRPr lang="en-US"/>
        </a:p>
      </dgm:t>
    </dgm:pt>
    <dgm:pt modelId="{7385DF3A-A297-44ED-9112-DC4670FB99D9}" type="sibTrans" cxnId="{95535BDE-9C57-45CA-93DF-FA5EDC5AED25}">
      <dgm:prSet/>
      <dgm:spPr/>
      <dgm:t>
        <a:bodyPr/>
        <a:lstStyle/>
        <a:p>
          <a:endParaRPr lang="en-US"/>
        </a:p>
      </dgm:t>
    </dgm:pt>
    <dgm:pt modelId="{FE5E1C85-36AD-40DB-A173-7D76E63702D7}">
      <dgm:prSet/>
      <dgm:spPr/>
      <dgm:t>
        <a:bodyPr/>
        <a:lstStyle/>
        <a:p>
          <a:r>
            <a:rPr lang="en-US" dirty="0"/>
            <a:t>editable</a:t>
          </a:r>
        </a:p>
      </dgm:t>
    </dgm:pt>
    <dgm:pt modelId="{935EE88B-EAE1-46FF-B823-811618A78ED2}" type="parTrans" cxnId="{768B06D8-643D-4D23-A6DB-CFE90010DE52}">
      <dgm:prSet/>
      <dgm:spPr/>
      <dgm:t>
        <a:bodyPr/>
        <a:lstStyle/>
        <a:p>
          <a:endParaRPr lang="en-US"/>
        </a:p>
      </dgm:t>
    </dgm:pt>
    <dgm:pt modelId="{74E064F1-1903-4282-B944-E827C49E43FD}" type="sibTrans" cxnId="{768B06D8-643D-4D23-A6DB-CFE90010DE52}">
      <dgm:prSet/>
      <dgm:spPr/>
      <dgm:t>
        <a:bodyPr/>
        <a:lstStyle/>
        <a:p>
          <a:endParaRPr lang="en-US"/>
        </a:p>
      </dgm:t>
    </dgm:pt>
    <dgm:pt modelId="{6CDE1D88-23C6-44F0-A5D5-ED52450561E5}">
      <dgm:prSet/>
      <dgm:spPr/>
      <dgm:t>
        <a:bodyPr/>
        <a:lstStyle/>
        <a:p>
          <a:r>
            <a:rPr lang="en-US" dirty="0"/>
            <a:t>unique</a:t>
          </a:r>
        </a:p>
      </dgm:t>
    </dgm:pt>
    <dgm:pt modelId="{D3B3E4D8-6657-4E43-9025-3FBB27344CE5}" type="parTrans" cxnId="{3BB4DB20-DC1E-44FE-96B7-3697DC9DFB5F}">
      <dgm:prSet/>
      <dgm:spPr/>
      <dgm:t>
        <a:bodyPr/>
        <a:lstStyle/>
        <a:p>
          <a:endParaRPr lang="en-US"/>
        </a:p>
      </dgm:t>
    </dgm:pt>
    <dgm:pt modelId="{D014B8CA-3751-47A3-A965-5E2217065FE7}" type="sibTrans" cxnId="{3BB4DB20-DC1E-44FE-96B7-3697DC9DFB5F}">
      <dgm:prSet/>
      <dgm:spPr/>
      <dgm:t>
        <a:bodyPr/>
        <a:lstStyle/>
        <a:p>
          <a:endParaRPr lang="en-US"/>
        </a:p>
      </dgm:t>
    </dgm:pt>
    <dgm:pt modelId="{B234F587-E631-4023-B617-64CA69049681}" type="pres">
      <dgm:prSet presAssocID="{E9BE3601-4F16-4ABB-9EF2-EC7A047FC4D0}" presName="vert0" presStyleCnt="0">
        <dgm:presLayoutVars>
          <dgm:dir/>
          <dgm:animOne val="branch"/>
          <dgm:animLvl val="lvl"/>
        </dgm:presLayoutVars>
      </dgm:prSet>
      <dgm:spPr/>
    </dgm:pt>
    <dgm:pt modelId="{54C81BB3-61F9-43F7-A7DE-42C3EEBCF4D5}" type="pres">
      <dgm:prSet presAssocID="{D37B6811-8ED7-4879-B535-BEE104A06512}" presName="thickLine" presStyleLbl="alignNode1" presStyleIdx="0" presStyleCnt="8"/>
      <dgm:spPr/>
    </dgm:pt>
    <dgm:pt modelId="{0AA8FFE8-27C2-41F6-9DB7-ECEB7375A018}" type="pres">
      <dgm:prSet presAssocID="{D37B6811-8ED7-4879-B535-BEE104A06512}" presName="horz1" presStyleCnt="0"/>
      <dgm:spPr/>
    </dgm:pt>
    <dgm:pt modelId="{EF3E05A3-08BC-43FB-AE4E-6F95A3B19BDB}" type="pres">
      <dgm:prSet presAssocID="{D37B6811-8ED7-4879-B535-BEE104A06512}" presName="tx1" presStyleLbl="revTx" presStyleIdx="0" presStyleCnt="8"/>
      <dgm:spPr/>
    </dgm:pt>
    <dgm:pt modelId="{5104176F-6616-4762-874C-F55100BF3520}" type="pres">
      <dgm:prSet presAssocID="{D37B6811-8ED7-4879-B535-BEE104A06512}" presName="vert1" presStyleCnt="0"/>
      <dgm:spPr/>
    </dgm:pt>
    <dgm:pt modelId="{E307C239-6440-4B59-BE0E-62C637080122}" type="pres">
      <dgm:prSet presAssocID="{0CA41B4D-9B36-4D41-B178-E0771762C572}" presName="thickLine" presStyleLbl="alignNode1" presStyleIdx="1" presStyleCnt="8"/>
      <dgm:spPr/>
    </dgm:pt>
    <dgm:pt modelId="{F210E023-B42D-4E0F-A977-10EF21FCDE2D}" type="pres">
      <dgm:prSet presAssocID="{0CA41B4D-9B36-4D41-B178-E0771762C572}" presName="horz1" presStyleCnt="0"/>
      <dgm:spPr/>
    </dgm:pt>
    <dgm:pt modelId="{B67E6539-6D64-4724-A94A-A47B5F78D909}" type="pres">
      <dgm:prSet presAssocID="{0CA41B4D-9B36-4D41-B178-E0771762C572}" presName="tx1" presStyleLbl="revTx" presStyleIdx="1" presStyleCnt="8"/>
      <dgm:spPr/>
    </dgm:pt>
    <dgm:pt modelId="{863C7B6B-A00C-4862-8CBB-56A14C590698}" type="pres">
      <dgm:prSet presAssocID="{0CA41B4D-9B36-4D41-B178-E0771762C572}" presName="vert1" presStyleCnt="0"/>
      <dgm:spPr/>
    </dgm:pt>
    <dgm:pt modelId="{6C0CD043-B4B7-4BCA-943D-AF47911692DF}" type="pres">
      <dgm:prSet presAssocID="{A69729BC-65FB-4E98-BC52-D04D50B0FD12}" presName="thickLine" presStyleLbl="alignNode1" presStyleIdx="2" presStyleCnt="8"/>
      <dgm:spPr/>
    </dgm:pt>
    <dgm:pt modelId="{5E7FFD5C-3A62-41E3-8F5A-743F3607B83B}" type="pres">
      <dgm:prSet presAssocID="{A69729BC-65FB-4E98-BC52-D04D50B0FD12}" presName="horz1" presStyleCnt="0"/>
      <dgm:spPr/>
    </dgm:pt>
    <dgm:pt modelId="{720342D2-48DF-40D8-8FBF-6EA6B58BC230}" type="pres">
      <dgm:prSet presAssocID="{A69729BC-65FB-4E98-BC52-D04D50B0FD12}" presName="tx1" presStyleLbl="revTx" presStyleIdx="2" presStyleCnt="8"/>
      <dgm:spPr/>
    </dgm:pt>
    <dgm:pt modelId="{97642FF1-1ADE-469E-AD71-A1B19D926638}" type="pres">
      <dgm:prSet presAssocID="{A69729BC-65FB-4E98-BC52-D04D50B0FD12}" presName="vert1" presStyleCnt="0"/>
      <dgm:spPr/>
    </dgm:pt>
    <dgm:pt modelId="{33042A86-5401-4A41-AC25-6DFD89B5918F}" type="pres">
      <dgm:prSet presAssocID="{E2BC1651-2220-4657-8A80-91692DC74D92}" presName="thickLine" presStyleLbl="alignNode1" presStyleIdx="3" presStyleCnt="8"/>
      <dgm:spPr/>
    </dgm:pt>
    <dgm:pt modelId="{EFDB889D-E6E9-4BF5-8AD1-D8A762A9DB77}" type="pres">
      <dgm:prSet presAssocID="{E2BC1651-2220-4657-8A80-91692DC74D92}" presName="horz1" presStyleCnt="0"/>
      <dgm:spPr/>
    </dgm:pt>
    <dgm:pt modelId="{3C2E5764-0627-4DA5-A5F1-9E5F0AFA82EF}" type="pres">
      <dgm:prSet presAssocID="{E2BC1651-2220-4657-8A80-91692DC74D92}" presName="tx1" presStyleLbl="revTx" presStyleIdx="3" presStyleCnt="8"/>
      <dgm:spPr/>
    </dgm:pt>
    <dgm:pt modelId="{AAE39F09-43A4-422E-B98C-6E26BC3BD0DF}" type="pres">
      <dgm:prSet presAssocID="{E2BC1651-2220-4657-8A80-91692DC74D92}" presName="vert1" presStyleCnt="0"/>
      <dgm:spPr/>
    </dgm:pt>
    <dgm:pt modelId="{D2B3BA18-1BDA-475D-85E9-D9AF2715DE33}" type="pres">
      <dgm:prSet presAssocID="{66D41AB1-8E43-4C71-A2CE-96906879BF21}" presName="thickLine" presStyleLbl="alignNode1" presStyleIdx="4" presStyleCnt="8"/>
      <dgm:spPr/>
    </dgm:pt>
    <dgm:pt modelId="{8784E3E0-9804-4A55-BF38-B7F127A9118B}" type="pres">
      <dgm:prSet presAssocID="{66D41AB1-8E43-4C71-A2CE-96906879BF21}" presName="horz1" presStyleCnt="0"/>
      <dgm:spPr/>
    </dgm:pt>
    <dgm:pt modelId="{37F662C6-B577-4988-8D6A-87BE41B7A47D}" type="pres">
      <dgm:prSet presAssocID="{66D41AB1-8E43-4C71-A2CE-96906879BF21}" presName="tx1" presStyleLbl="revTx" presStyleIdx="4" presStyleCnt="8"/>
      <dgm:spPr/>
    </dgm:pt>
    <dgm:pt modelId="{A4F1D76A-8C2D-4304-B5C4-8F53206A810D}" type="pres">
      <dgm:prSet presAssocID="{66D41AB1-8E43-4C71-A2CE-96906879BF21}" presName="vert1" presStyleCnt="0"/>
      <dgm:spPr/>
    </dgm:pt>
    <dgm:pt modelId="{FFC3D1FC-C4EB-4F55-A8D4-B4B4057F13FC}" type="pres">
      <dgm:prSet presAssocID="{FE5E1C85-36AD-40DB-A173-7D76E63702D7}" presName="thickLine" presStyleLbl="alignNode1" presStyleIdx="5" presStyleCnt="8"/>
      <dgm:spPr/>
    </dgm:pt>
    <dgm:pt modelId="{E6E0C7B3-3AD3-4AA2-A6E9-2BE99AC589C6}" type="pres">
      <dgm:prSet presAssocID="{FE5E1C85-36AD-40DB-A173-7D76E63702D7}" presName="horz1" presStyleCnt="0"/>
      <dgm:spPr/>
    </dgm:pt>
    <dgm:pt modelId="{00491B76-D126-4D97-B4C9-7A3865361A13}" type="pres">
      <dgm:prSet presAssocID="{FE5E1C85-36AD-40DB-A173-7D76E63702D7}" presName="tx1" presStyleLbl="revTx" presStyleIdx="5" presStyleCnt="8"/>
      <dgm:spPr/>
    </dgm:pt>
    <dgm:pt modelId="{0234D49D-3BFE-4A28-8422-0CF10DCE11D1}" type="pres">
      <dgm:prSet presAssocID="{FE5E1C85-36AD-40DB-A173-7D76E63702D7}" presName="vert1" presStyleCnt="0"/>
      <dgm:spPr/>
    </dgm:pt>
    <dgm:pt modelId="{BA4F1CC7-CBA1-411C-9837-D3F14662C6C8}" type="pres">
      <dgm:prSet presAssocID="{9E14A254-3C19-4D10-9220-E5E60BDEF978}" presName="thickLine" presStyleLbl="alignNode1" presStyleIdx="6" presStyleCnt="8"/>
      <dgm:spPr/>
    </dgm:pt>
    <dgm:pt modelId="{E3BD07F8-626A-4291-86D0-9B126A4EC97D}" type="pres">
      <dgm:prSet presAssocID="{9E14A254-3C19-4D10-9220-E5E60BDEF978}" presName="horz1" presStyleCnt="0"/>
      <dgm:spPr/>
    </dgm:pt>
    <dgm:pt modelId="{AA3943A0-4578-4D8C-B90A-29228AD2B8A7}" type="pres">
      <dgm:prSet presAssocID="{9E14A254-3C19-4D10-9220-E5E60BDEF978}" presName="tx1" presStyleLbl="revTx" presStyleIdx="6" presStyleCnt="8"/>
      <dgm:spPr/>
    </dgm:pt>
    <dgm:pt modelId="{B097C14A-391B-4B07-AC42-EDFC07CE6678}" type="pres">
      <dgm:prSet presAssocID="{9E14A254-3C19-4D10-9220-E5E60BDEF978}" presName="vert1" presStyleCnt="0"/>
      <dgm:spPr/>
    </dgm:pt>
    <dgm:pt modelId="{82383EC4-AB4F-43F5-B1CF-3AB2A97859DC}" type="pres">
      <dgm:prSet presAssocID="{6CDE1D88-23C6-44F0-A5D5-ED52450561E5}" presName="thickLine" presStyleLbl="alignNode1" presStyleIdx="7" presStyleCnt="8"/>
      <dgm:spPr/>
    </dgm:pt>
    <dgm:pt modelId="{4D72450F-ACBA-4360-9D62-6F8C8859C58E}" type="pres">
      <dgm:prSet presAssocID="{6CDE1D88-23C6-44F0-A5D5-ED52450561E5}" presName="horz1" presStyleCnt="0"/>
      <dgm:spPr/>
    </dgm:pt>
    <dgm:pt modelId="{F11EB26C-F2CD-466A-BE41-2EE2C9726A4D}" type="pres">
      <dgm:prSet presAssocID="{6CDE1D88-23C6-44F0-A5D5-ED52450561E5}" presName="tx1" presStyleLbl="revTx" presStyleIdx="7" presStyleCnt="8"/>
      <dgm:spPr/>
    </dgm:pt>
    <dgm:pt modelId="{8FABAFF8-D199-428C-8DF5-38F435B52FF9}" type="pres">
      <dgm:prSet presAssocID="{6CDE1D88-23C6-44F0-A5D5-ED52450561E5}" presName="vert1" presStyleCnt="0"/>
      <dgm:spPr/>
    </dgm:pt>
  </dgm:ptLst>
  <dgm:cxnLst>
    <dgm:cxn modelId="{37FAF700-D3D8-4619-9DC2-ACD15AA23FC0}" type="presOf" srcId="{66D41AB1-8E43-4C71-A2CE-96906879BF21}" destId="{37F662C6-B577-4988-8D6A-87BE41B7A47D}" srcOrd="0" destOrd="0" presId="urn:microsoft.com/office/officeart/2008/layout/LinedList"/>
    <dgm:cxn modelId="{3FACD70A-3151-43BC-AF49-9B8A711C74C1}" type="presOf" srcId="{E2BC1651-2220-4657-8A80-91692DC74D92}" destId="{3C2E5764-0627-4DA5-A5F1-9E5F0AFA82EF}" srcOrd="0" destOrd="0" presId="urn:microsoft.com/office/officeart/2008/layout/LinedList"/>
    <dgm:cxn modelId="{2D7ACE10-8CD0-4110-B5D7-888964FEF0DC}" type="presOf" srcId="{A69729BC-65FB-4E98-BC52-D04D50B0FD12}" destId="{720342D2-48DF-40D8-8FBF-6EA6B58BC230}" srcOrd="0" destOrd="0" presId="urn:microsoft.com/office/officeart/2008/layout/LinedList"/>
    <dgm:cxn modelId="{3BB4DB20-DC1E-44FE-96B7-3697DC9DFB5F}" srcId="{E9BE3601-4F16-4ABB-9EF2-EC7A047FC4D0}" destId="{6CDE1D88-23C6-44F0-A5D5-ED52450561E5}" srcOrd="7" destOrd="0" parTransId="{D3B3E4D8-6657-4E43-9025-3FBB27344CE5}" sibTransId="{D014B8CA-3751-47A3-A965-5E2217065FE7}"/>
    <dgm:cxn modelId="{A21CE820-1437-4E88-A67C-2DBCB8F5006D}" srcId="{E9BE3601-4F16-4ABB-9EF2-EC7A047FC4D0}" destId="{A69729BC-65FB-4E98-BC52-D04D50B0FD12}" srcOrd="2" destOrd="0" parTransId="{357D1D01-D9A7-427A-B667-F39279D855EF}" sibTransId="{825F1741-E9B1-462C-A2C8-29D7EEC10398}"/>
    <dgm:cxn modelId="{65E29860-3D15-424D-9651-735C374442B8}" srcId="{E9BE3601-4F16-4ABB-9EF2-EC7A047FC4D0}" destId="{E2BC1651-2220-4657-8A80-91692DC74D92}" srcOrd="3" destOrd="0" parTransId="{BCCD32DC-45E1-42FD-8E59-FB42A65EB56E}" sibTransId="{D8A32555-4399-4913-9163-73399B578734}"/>
    <dgm:cxn modelId="{EAAC7545-785D-4BFD-9944-64911E0B0033}" type="presOf" srcId="{FE5E1C85-36AD-40DB-A173-7D76E63702D7}" destId="{00491B76-D126-4D97-B4C9-7A3865361A13}" srcOrd="0" destOrd="0" presId="urn:microsoft.com/office/officeart/2008/layout/LinedList"/>
    <dgm:cxn modelId="{5B68D554-D466-42BC-A620-47447E7FB009}" type="presOf" srcId="{9E14A254-3C19-4D10-9220-E5E60BDEF978}" destId="{AA3943A0-4578-4D8C-B90A-29228AD2B8A7}" srcOrd="0" destOrd="0" presId="urn:microsoft.com/office/officeart/2008/layout/LinedList"/>
    <dgm:cxn modelId="{D888C881-A0BD-4161-BA6E-3C383BD36C6B}" type="presOf" srcId="{0CA41B4D-9B36-4D41-B178-E0771762C572}" destId="{B67E6539-6D64-4724-A94A-A47B5F78D909}" srcOrd="0" destOrd="0" presId="urn:microsoft.com/office/officeart/2008/layout/LinedList"/>
    <dgm:cxn modelId="{5D49EB83-EADB-4070-9C75-4B3B1D633844}" srcId="{E9BE3601-4F16-4ABB-9EF2-EC7A047FC4D0}" destId="{66D41AB1-8E43-4C71-A2CE-96906879BF21}" srcOrd="4" destOrd="0" parTransId="{E5B27255-0887-4FA0-89C4-082E32F7AA28}" sibTransId="{79C95707-BFA8-46EF-AA9F-75617E28E805}"/>
    <dgm:cxn modelId="{50241594-11D7-4057-BE97-651C7C2465B2}" type="presOf" srcId="{D37B6811-8ED7-4879-B535-BEE104A06512}" destId="{EF3E05A3-08BC-43FB-AE4E-6F95A3B19BDB}" srcOrd="0" destOrd="0" presId="urn:microsoft.com/office/officeart/2008/layout/LinedList"/>
    <dgm:cxn modelId="{3EA7D2BF-9C37-4204-913A-22CC97F6E846}" type="presOf" srcId="{E9BE3601-4F16-4ABB-9EF2-EC7A047FC4D0}" destId="{B234F587-E631-4023-B617-64CA69049681}" srcOrd="0" destOrd="0" presId="urn:microsoft.com/office/officeart/2008/layout/LinedList"/>
    <dgm:cxn modelId="{184405C6-8D91-424D-904C-D22E7ACF9CDF}" srcId="{E9BE3601-4F16-4ABB-9EF2-EC7A047FC4D0}" destId="{0CA41B4D-9B36-4D41-B178-E0771762C572}" srcOrd="1" destOrd="0" parTransId="{93715DB6-0FDA-4763-AFD8-CD02BD82C322}" sibTransId="{87A29863-D644-42FF-A15D-4DF1895E2948}"/>
    <dgm:cxn modelId="{768B06D8-643D-4D23-A6DB-CFE90010DE52}" srcId="{E9BE3601-4F16-4ABB-9EF2-EC7A047FC4D0}" destId="{FE5E1C85-36AD-40DB-A173-7D76E63702D7}" srcOrd="5" destOrd="0" parTransId="{935EE88B-EAE1-46FF-B823-811618A78ED2}" sibTransId="{74E064F1-1903-4282-B944-E827C49E43FD}"/>
    <dgm:cxn modelId="{95535BDE-9C57-45CA-93DF-FA5EDC5AED25}" srcId="{E9BE3601-4F16-4ABB-9EF2-EC7A047FC4D0}" destId="{9E14A254-3C19-4D10-9220-E5E60BDEF978}" srcOrd="6" destOrd="0" parTransId="{8D8F9EB4-3BB5-4951-98C1-E4BCE86FD6BC}" sibTransId="{7385DF3A-A297-44ED-9112-DC4670FB99D9}"/>
    <dgm:cxn modelId="{7036D4EB-1A3B-442F-AB4B-C96E9912305E}" srcId="{E9BE3601-4F16-4ABB-9EF2-EC7A047FC4D0}" destId="{D37B6811-8ED7-4879-B535-BEE104A06512}" srcOrd="0" destOrd="0" parTransId="{9F64D975-C38D-49C4-9FD0-727B4730BBE6}" sibTransId="{E184065C-DF2A-4A3A-ADC4-E0ADDBFF81CA}"/>
    <dgm:cxn modelId="{C29015EE-DCCE-4F1B-A6B3-516A15A9A66B}" type="presOf" srcId="{6CDE1D88-23C6-44F0-A5D5-ED52450561E5}" destId="{F11EB26C-F2CD-466A-BE41-2EE2C9726A4D}" srcOrd="0" destOrd="0" presId="urn:microsoft.com/office/officeart/2008/layout/LinedList"/>
    <dgm:cxn modelId="{21BBF34E-AA49-4576-B199-3BEEEF6EB3E1}" type="presParOf" srcId="{B234F587-E631-4023-B617-64CA69049681}" destId="{54C81BB3-61F9-43F7-A7DE-42C3EEBCF4D5}" srcOrd="0" destOrd="0" presId="urn:microsoft.com/office/officeart/2008/layout/LinedList"/>
    <dgm:cxn modelId="{055B2468-95E0-407A-8AB1-A37C180F0E68}" type="presParOf" srcId="{B234F587-E631-4023-B617-64CA69049681}" destId="{0AA8FFE8-27C2-41F6-9DB7-ECEB7375A018}" srcOrd="1" destOrd="0" presId="urn:microsoft.com/office/officeart/2008/layout/LinedList"/>
    <dgm:cxn modelId="{5B0873BB-3DC4-455F-B049-E991514D1001}" type="presParOf" srcId="{0AA8FFE8-27C2-41F6-9DB7-ECEB7375A018}" destId="{EF3E05A3-08BC-43FB-AE4E-6F95A3B19BDB}" srcOrd="0" destOrd="0" presId="urn:microsoft.com/office/officeart/2008/layout/LinedList"/>
    <dgm:cxn modelId="{B2ED5C34-E87B-46B6-BB0E-086DDECB61CD}" type="presParOf" srcId="{0AA8FFE8-27C2-41F6-9DB7-ECEB7375A018}" destId="{5104176F-6616-4762-874C-F55100BF3520}" srcOrd="1" destOrd="0" presId="urn:microsoft.com/office/officeart/2008/layout/LinedList"/>
    <dgm:cxn modelId="{3019FEF9-3AB3-4DF4-9660-3376DE291D59}" type="presParOf" srcId="{B234F587-E631-4023-B617-64CA69049681}" destId="{E307C239-6440-4B59-BE0E-62C637080122}" srcOrd="2" destOrd="0" presId="urn:microsoft.com/office/officeart/2008/layout/LinedList"/>
    <dgm:cxn modelId="{B8D1E989-12EC-4222-9098-E6B1F252E271}" type="presParOf" srcId="{B234F587-E631-4023-B617-64CA69049681}" destId="{F210E023-B42D-4E0F-A977-10EF21FCDE2D}" srcOrd="3" destOrd="0" presId="urn:microsoft.com/office/officeart/2008/layout/LinedList"/>
    <dgm:cxn modelId="{D191ED89-1A26-46EC-B25B-3C3F456DC971}" type="presParOf" srcId="{F210E023-B42D-4E0F-A977-10EF21FCDE2D}" destId="{B67E6539-6D64-4724-A94A-A47B5F78D909}" srcOrd="0" destOrd="0" presId="urn:microsoft.com/office/officeart/2008/layout/LinedList"/>
    <dgm:cxn modelId="{458B9DBC-FF7C-4054-A002-A8D212B67B05}" type="presParOf" srcId="{F210E023-B42D-4E0F-A977-10EF21FCDE2D}" destId="{863C7B6B-A00C-4862-8CBB-56A14C590698}" srcOrd="1" destOrd="0" presId="urn:microsoft.com/office/officeart/2008/layout/LinedList"/>
    <dgm:cxn modelId="{E9305BE5-2901-4838-A011-2368D891EDA6}" type="presParOf" srcId="{B234F587-E631-4023-B617-64CA69049681}" destId="{6C0CD043-B4B7-4BCA-943D-AF47911692DF}" srcOrd="4" destOrd="0" presId="urn:microsoft.com/office/officeart/2008/layout/LinedList"/>
    <dgm:cxn modelId="{A6DA093F-FC04-4D82-8411-C704CC80A25E}" type="presParOf" srcId="{B234F587-E631-4023-B617-64CA69049681}" destId="{5E7FFD5C-3A62-41E3-8F5A-743F3607B83B}" srcOrd="5" destOrd="0" presId="urn:microsoft.com/office/officeart/2008/layout/LinedList"/>
    <dgm:cxn modelId="{B6972A1B-7B6E-46A2-90FD-E2D8066408F4}" type="presParOf" srcId="{5E7FFD5C-3A62-41E3-8F5A-743F3607B83B}" destId="{720342D2-48DF-40D8-8FBF-6EA6B58BC230}" srcOrd="0" destOrd="0" presId="urn:microsoft.com/office/officeart/2008/layout/LinedList"/>
    <dgm:cxn modelId="{FA5E96A7-12D6-428C-83AE-4EA64E5BECC0}" type="presParOf" srcId="{5E7FFD5C-3A62-41E3-8F5A-743F3607B83B}" destId="{97642FF1-1ADE-469E-AD71-A1B19D926638}" srcOrd="1" destOrd="0" presId="urn:microsoft.com/office/officeart/2008/layout/LinedList"/>
    <dgm:cxn modelId="{65614430-D9A7-4036-BCBF-DC9530FDAAE5}" type="presParOf" srcId="{B234F587-E631-4023-B617-64CA69049681}" destId="{33042A86-5401-4A41-AC25-6DFD89B5918F}" srcOrd="6" destOrd="0" presId="urn:microsoft.com/office/officeart/2008/layout/LinedList"/>
    <dgm:cxn modelId="{D8FDFBC6-2262-4E22-87CE-42471B03A198}" type="presParOf" srcId="{B234F587-E631-4023-B617-64CA69049681}" destId="{EFDB889D-E6E9-4BF5-8AD1-D8A762A9DB77}" srcOrd="7" destOrd="0" presId="urn:microsoft.com/office/officeart/2008/layout/LinedList"/>
    <dgm:cxn modelId="{FC8D2B72-EDDC-426B-BC6C-2678DF1333C8}" type="presParOf" srcId="{EFDB889D-E6E9-4BF5-8AD1-D8A762A9DB77}" destId="{3C2E5764-0627-4DA5-A5F1-9E5F0AFA82EF}" srcOrd="0" destOrd="0" presId="urn:microsoft.com/office/officeart/2008/layout/LinedList"/>
    <dgm:cxn modelId="{870D2549-8F1B-4E44-8A93-8DC5C30B10F7}" type="presParOf" srcId="{EFDB889D-E6E9-4BF5-8AD1-D8A762A9DB77}" destId="{AAE39F09-43A4-422E-B98C-6E26BC3BD0DF}" srcOrd="1" destOrd="0" presId="urn:microsoft.com/office/officeart/2008/layout/LinedList"/>
    <dgm:cxn modelId="{E359FA60-FC3F-48A2-BDDD-3E55DEE9D812}" type="presParOf" srcId="{B234F587-E631-4023-B617-64CA69049681}" destId="{D2B3BA18-1BDA-475D-85E9-D9AF2715DE33}" srcOrd="8" destOrd="0" presId="urn:microsoft.com/office/officeart/2008/layout/LinedList"/>
    <dgm:cxn modelId="{9B3AB7D5-2FBD-4ED1-AA84-1C3689747A89}" type="presParOf" srcId="{B234F587-E631-4023-B617-64CA69049681}" destId="{8784E3E0-9804-4A55-BF38-B7F127A9118B}" srcOrd="9" destOrd="0" presId="urn:microsoft.com/office/officeart/2008/layout/LinedList"/>
    <dgm:cxn modelId="{D99B1893-FD2C-45C3-9C81-D72038F19355}" type="presParOf" srcId="{8784E3E0-9804-4A55-BF38-B7F127A9118B}" destId="{37F662C6-B577-4988-8D6A-87BE41B7A47D}" srcOrd="0" destOrd="0" presId="urn:microsoft.com/office/officeart/2008/layout/LinedList"/>
    <dgm:cxn modelId="{37090091-0729-4256-9D56-A4C83E1522AA}" type="presParOf" srcId="{8784E3E0-9804-4A55-BF38-B7F127A9118B}" destId="{A4F1D76A-8C2D-4304-B5C4-8F53206A810D}" srcOrd="1" destOrd="0" presId="urn:microsoft.com/office/officeart/2008/layout/LinedList"/>
    <dgm:cxn modelId="{823A201F-95E1-4108-A7EF-3E84FA67ED0F}" type="presParOf" srcId="{B234F587-E631-4023-B617-64CA69049681}" destId="{FFC3D1FC-C4EB-4F55-A8D4-B4B4057F13FC}" srcOrd="10" destOrd="0" presId="urn:microsoft.com/office/officeart/2008/layout/LinedList"/>
    <dgm:cxn modelId="{6126D6C2-0CBB-42B6-82C5-D09F764548D4}" type="presParOf" srcId="{B234F587-E631-4023-B617-64CA69049681}" destId="{E6E0C7B3-3AD3-4AA2-A6E9-2BE99AC589C6}" srcOrd="11" destOrd="0" presId="urn:microsoft.com/office/officeart/2008/layout/LinedList"/>
    <dgm:cxn modelId="{56D0DAF8-5724-445C-8D71-294FE9F959D6}" type="presParOf" srcId="{E6E0C7B3-3AD3-4AA2-A6E9-2BE99AC589C6}" destId="{00491B76-D126-4D97-B4C9-7A3865361A13}" srcOrd="0" destOrd="0" presId="urn:microsoft.com/office/officeart/2008/layout/LinedList"/>
    <dgm:cxn modelId="{D7961DB6-1247-486E-B6C6-9E45668F5F57}" type="presParOf" srcId="{E6E0C7B3-3AD3-4AA2-A6E9-2BE99AC589C6}" destId="{0234D49D-3BFE-4A28-8422-0CF10DCE11D1}" srcOrd="1" destOrd="0" presId="urn:microsoft.com/office/officeart/2008/layout/LinedList"/>
    <dgm:cxn modelId="{64BB9862-5C31-46B5-B02C-9BB14753200D}" type="presParOf" srcId="{B234F587-E631-4023-B617-64CA69049681}" destId="{BA4F1CC7-CBA1-411C-9837-D3F14662C6C8}" srcOrd="12" destOrd="0" presId="urn:microsoft.com/office/officeart/2008/layout/LinedList"/>
    <dgm:cxn modelId="{8E5D5C25-218A-47CC-BA33-A45F420FED0F}" type="presParOf" srcId="{B234F587-E631-4023-B617-64CA69049681}" destId="{E3BD07F8-626A-4291-86D0-9B126A4EC97D}" srcOrd="13" destOrd="0" presId="urn:microsoft.com/office/officeart/2008/layout/LinedList"/>
    <dgm:cxn modelId="{F08C5C0B-B96C-4231-AF59-3F50982DF458}" type="presParOf" srcId="{E3BD07F8-626A-4291-86D0-9B126A4EC97D}" destId="{AA3943A0-4578-4D8C-B90A-29228AD2B8A7}" srcOrd="0" destOrd="0" presId="urn:microsoft.com/office/officeart/2008/layout/LinedList"/>
    <dgm:cxn modelId="{FB846F87-EAE9-4A48-AF82-80AA0E556494}" type="presParOf" srcId="{E3BD07F8-626A-4291-86D0-9B126A4EC97D}" destId="{B097C14A-391B-4B07-AC42-EDFC07CE6678}" srcOrd="1" destOrd="0" presId="urn:microsoft.com/office/officeart/2008/layout/LinedList"/>
    <dgm:cxn modelId="{73E8C19A-CAF9-4658-8332-7C8D4B1372CF}" type="presParOf" srcId="{B234F587-E631-4023-B617-64CA69049681}" destId="{82383EC4-AB4F-43F5-B1CF-3AB2A97859DC}" srcOrd="14" destOrd="0" presId="urn:microsoft.com/office/officeart/2008/layout/LinedList"/>
    <dgm:cxn modelId="{E0277250-8308-4F55-9372-6B333C4043C5}" type="presParOf" srcId="{B234F587-E631-4023-B617-64CA69049681}" destId="{4D72450F-ACBA-4360-9D62-6F8C8859C58E}" srcOrd="15" destOrd="0" presId="urn:microsoft.com/office/officeart/2008/layout/LinedList"/>
    <dgm:cxn modelId="{E00BDED8-749D-438C-BBD7-C55D4A0A6C43}" type="presParOf" srcId="{4D72450F-ACBA-4360-9D62-6F8C8859C58E}" destId="{F11EB26C-F2CD-466A-BE41-2EE2C9726A4D}" srcOrd="0" destOrd="0" presId="urn:microsoft.com/office/officeart/2008/layout/LinedList"/>
    <dgm:cxn modelId="{667C9A89-1A34-4063-9198-42E3CAB0FDA6}" type="presParOf" srcId="{4D72450F-ACBA-4360-9D62-6F8C8859C58E}" destId="{8FABAFF8-D199-428C-8DF5-38F435B52FF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D407DC-AFC5-4732-9986-AB601EF48ED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E6C6D49-236F-41A6-A7E2-E8633E962D75}">
      <dgm:prSet/>
      <dgm:spPr/>
      <dgm:t>
        <a:bodyPr/>
        <a:lstStyle/>
        <a:p>
          <a:r>
            <a:rPr lang="ru-RU" dirty="0">
              <a:latin typeface="+mn-lt"/>
            </a:rPr>
            <a:t>Центральный компонент</a:t>
          </a:r>
          <a:endParaRPr lang="en-US" dirty="0">
            <a:latin typeface="+mn-lt"/>
          </a:endParaRPr>
        </a:p>
      </dgm:t>
    </dgm:pt>
    <dgm:pt modelId="{A2C695F2-1F06-4D80-88F3-1B92AAE3B0D6}" type="parTrans" cxnId="{46EEADC1-5A11-44D6-87A0-37498F5C32D5}">
      <dgm:prSet/>
      <dgm:spPr/>
      <dgm:t>
        <a:bodyPr/>
        <a:lstStyle/>
        <a:p>
          <a:endParaRPr lang="en-US"/>
        </a:p>
      </dgm:t>
    </dgm:pt>
    <dgm:pt modelId="{4541697C-B62E-4EF8-B454-E737B4D5E831}" type="sibTrans" cxnId="{46EEADC1-5A11-44D6-87A0-37498F5C32D5}">
      <dgm:prSet/>
      <dgm:spPr/>
      <dgm:t>
        <a:bodyPr/>
        <a:lstStyle/>
        <a:p>
          <a:endParaRPr lang="en-US"/>
        </a:p>
      </dgm:t>
    </dgm:pt>
    <dgm:pt modelId="{48661507-86B6-48D2-AA40-3AB1064ECA1B}">
      <dgm:prSet/>
      <dgm:spPr/>
      <dgm:t>
        <a:bodyPr/>
        <a:lstStyle/>
        <a:p>
          <a:r>
            <a:rPr lang="ru-RU" dirty="0">
              <a:latin typeface="+mn-lt"/>
            </a:rPr>
            <a:t>Хранит данные</a:t>
          </a:r>
          <a:r>
            <a:rPr lang="en-US" dirty="0">
              <a:latin typeface="+mn-lt"/>
            </a:rPr>
            <a:t>/</a:t>
          </a:r>
          <a:r>
            <a:rPr lang="ru-RU" dirty="0">
              <a:latin typeface="+mn-lt"/>
            </a:rPr>
            <a:t>состояние</a:t>
          </a:r>
          <a:endParaRPr lang="en-US" dirty="0">
            <a:latin typeface="+mn-lt"/>
          </a:endParaRPr>
        </a:p>
      </dgm:t>
    </dgm:pt>
    <dgm:pt modelId="{6DA79D64-2999-4CFA-9BA9-CFB3C086C0B7}" type="parTrans" cxnId="{DB61BD46-AA07-4F2C-A10A-3483E88D0285}">
      <dgm:prSet/>
      <dgm:spPr/>
      <dgm:t>
        <a:bodyPr/>
        <a:lstStyle/>
        <a:p>
          <a:endParaRPr lang="en-US"/>
        </a:p>
      </dgm:t>
    </dgm:pt>
    <dgm:pt modelId="{59C74633-0BC8-43EE-9BE7-6918D6B47CB9}" type="sibTrans" cxnId="{DB61BD46-AA07-4F2C-A10A-3483E88D0285}">
      <dgm:prSet/>
      <dgm:spPr/>
      <dgm:t>
        <a:bodyPr/>
        <a:lstStyle/>
        <a:p>
          <a:endParaRPr lang="en-US"/>
        </a:p>
      </dgm:t>
    </dgm:pt>
    <dgm:pt modelId="{3C0F29EA-D10F-4E6A-9432-A70E4CFEEEF2}">
      <dgm:prSet/>
      <dgm:spPr/>
      <dgm:t>
        <a:bodyPr/>
        <a:lstStyle/>
        <a:p>
          <a:r>
            <a:rPr lang="ru-RU" dirty="0">
              <a:latin typeface="+mn-lt"/>
            </a:rPr>
            <a:t>Содержит бизнесс-логику</a:t>
          </a:r>
          <a:endParaRPr lang="en-US" dirty="0">
            <a:latin typeface="+mn-lt"/>
          </a:endParaRPr>
        </a:p>
      </dgm:t>
    </dgm:pt>
    <dgm:pt modelId="{8E79A6A0-DCAF-42BE-BA1A-5405038C47B1}" type="parTrans" cxnId="{8F380CF4-19A6-4C35-91DC-CDD009AB2716}">
      <dgm:prSet/>
      <dgm:spPr/>
      <dgm:t>
        <a:bodyPr/>
        <a:lstStyle/>
        <a:p>
          <a:endParaRPr lang="en-US"/>
        </a:p>
      </dgm:t>
    </dgm:pt>
    <dgm:pt modelId="{2E669CDC-F291-4E2F-AC7F-B6B77E520EC7}" type="sibTrans" cxnId="{8F380CF4-19A6-4C35-91DC-CDD009AB2716}">
      <dgm:prSet/>
      <dgm:spPr/>
      <dgm:t>
        <a:bodyPr/>
        <a:lstStyle/>
        <a:p>
          <a:endParaRPr lang="en-US"/>
        </a:p>
      </dgm:t>
    </dgm:pt>
    <dgm:pt modelId="{BA82A314-F348-4D61-AE60-ED2A68ED4A91}" type="pres">
      <dgm:prSet presAssocID="{71D407DC-AFC5-4732-9986-AB601EF48EDE}" presName="vert0" presStyleCnt="0">
        <dgm:presLayoutVars>
          <dgm:dir/>
          <dgm:animOne val="branch"/>
          <dgm:animLvl val="lvl"/>
        </dgm:presLayoutVars>
      </dgm:prSet>
      <dgm:spPr/>
    </dgm:pt>
    <dgm:pt modelId="{4D3DA02E-F0AE-48B0-B053-EBBDDA74ACB0}" type="pres">
      <dgm:prSet presAssocID="{FE6C6D49-236F-41A6-A7E2-E8633E962D75}" presName="thickLine" presStyleLbl="alignNode1" presStyleIdx="0" presStyleCnt="3"/>
      <dgm:spPr/>
    </dgm:pt>
    <dgm:pt modelId="{F1386639-4801-4423-9A4F-C670537CE22E}" type="pres">
      <dgm:prSet presAssocID="{FE6C6D49-236F-41A6-A7E2-E8633E962D75}" presName="horz1" presStyleCnt="0"/>
      <dgm:spPr/>
    </dgm:pt>
    <dgm:pt modelId="{C15E2EE9-29D4-4A89-973D-33EA58B533AE}" type="pres">
      <dgm:prSet presAssocID="{FE6C6D49-236F-41A6-A7E2-E8633E962D75}" presName="tx1" presStyleLbl="revTx" presStyleIdx="0" presStyleCnt="3"/>
      <dgm:spPr/>
    </dgm:pt>
    <dgm:pt modelId="{2B4D1C0C-B971-47D0-B7A6-0229EF22EA98}" type="pres">
      <dgm:prSet presAssocID="{FE6C6D49-236F-41A6-A7E2-E8633E962D75}" presName="vert1" presStyleCnt="0"/>
      <dgm:spPr/>
    </dgm:pt>
    <dgm:pt modelId="{60A7341F-03DE-4ABB-997F-19C1915D9590}" type="pres">
      <dgm:prSet presAssocID="{48661507-86B6-48D2-AA40-3AB1064ECA1B}" presName="thickLine" presStyleLbl="alignNode1" presStyleIdx="1" presStyleCnt="3"/>
      <dgm:spPr/>
    </dgm:pt>
    <dgm:pt modelId="{79B66DDF-8348-42A9-A501-94001ACF3482}" type="pres">
      <dgm:prSet presAssocID="{48661507-86B6-48D2-AA40-3AB1064ECA1B}" presName="horz1" presStyleCnt="0"/>
      <dgm:spPr/>
    </dgm:pt>
    <dgm:pt modelId="{503D1A75-8C71-4936-9230-5D558EC74350}" type="pres">
      <dgm:prSet presAssocID="{48661507-86B6-48D2-AA40-3AB1064ECA1B}" presName="tx1" presStyleLbl="revTx" presStyleIdx="1" presStyleCnt="3"/>
      <dgm:spPr/>
    </dgm:pt>
    <dgm:pt modelId="{83EA5D07-346E-429A-B109-B8C4D24E7A9E}" type="pres">
      <dgm:prSet presAssocID="{48661507-86B6-48D2-AA40-3AB1064ECA1B}" presName="vert1" presStyleCnt="0"/>
      <dgm:spPr/>
    </dgm:pt>
    <dgm:pt modelId="{0C8EBC8A-025A-4346-8F0F-0D45FFBB922A}" type="pres">
      <dgm:prSet presAssocID="{3C0F29EA-D10F-4E6A-9432-A70E4CFEEEF2}" presName="thickLine" presStyleLbl="alignNode1" presStyleIdx="2" presStyleCnt="3"/>
      <dgm:spPr/>
    </dgm:pt>
    <dgm:pt modelId="{5973BB27-26FA-4241-B532-FFD9836F895B}" type="pres">
      <dgm:prSet presAssocID="{3C0F29EA-D10F-4E6A-9432-A70E4CFEEEF2}" presName="horz1" presStyleCnt="0"/>
      <dgm:spPr/>
    </dgm:pt>
    <dgm:pt modelId="{8E384B76-7972-40BC-9B36-49DF0BC552FF}" type="pres">
      <dgm:prSet presAssocID="{3C0F29EA-D10F-4E6A-9432-A70E4CFEEEF2}" presName="tx1" presStyleLbl="revTx" presStyleIdx="2" presStyleCnt="3"/>
      <dgm:spPr/>
    </dgm:pt>
    <dgm:pt modelId="{458AD813-325E-4BC0-B00C-E5B862BB4B1C}" type="pres">
      <dgm:prSet presAssocID="{3C0F29EA-D10F-4E6A-9432-A70E4CFEEEF2}" presName="vert1" presStyleCnt="0"/>
      <dgm:spPr/>
    </dgm:pt>
  </dgm:ptLst>
  <dgm:cxnLst>
    <dgm:cxn modelId="{8AB41233-3B67-4BF3-987E-3E3A0FBF81C1}" type="presOf" srcId="{48661507-86B6-48D2-AA40-3AB1064ECA1B}" destId="{503D1A75-8C71-4936-9230-5D558EC74350}" srcOrd="0" destOrd="0" presId="urn:microsoft.com/office/officeart/2008/layout/LinedList"/>
    <dgm:cxn modelId="{DB61BD46-AA07-4F2C-A10A-3483E88D0285}" srcId="{71D407DC-AFC5-4732-9986-AB601EF48EDE}" destId="{48661507-86B6-48D2-AA40-3AB1064ECA1B}" srcOrd="1" destOrd="0" parTransId="{6DA79D64-2999-4CFA-9BA9-CFB3C086C0B7}" sibTransId="{59C74633-0BC8-43EE-9BE7-6918D6B47CB9}"/>
    <dgm:cxn modelId="{B8328E51-6237-4E33-B391-D089E7811039}" type="presOf" srcId="{3C0F29EA-D10F-4E6A-9432-A70E4CFEEEF2}" destId="{8E384B76-7972-40BC-9B36-49DF0BC552FF}" srcOrd="0" destOrd="0" presId="urn:microsoft.com/office/officeart/2008/layout/LinedList"/>
    <dgm:cxn modelId="{67A31EB0-9110-4A7F-81BA-20341F9222BB}" type="presOf" srcId="{FE6C6D49-236F-41A6-A7E2-E8633E962D75}" destId="{C15E2EE9-29D4-4A89-973D-33EA58B533AE}" srcOrd="0" destOrd="0" presId="urn:microsoft.com/office/officeart/2008/layout/LinedList"/>
    <dgm:cxn modelId="{46EEADC1-5A11-44D6-87A0-37498F5C32D5}" srcId="{71D407DC-AFC5-4732-9986-AB601EF48EDE}" destId="{FE6C6D49-236F-41A6-A7E2-E8633E962D75}" srcOrd="0" destOrd="0" parTransId="{A2C695F2-1F06-4D80-88F3-1B92AAE3B0D6}" sibTransId="{4541697C-B62E-4EF8-B454-E737B4D5E831}"/>
    <dgm:cxn modelId="{DC8E42DD-DE3A-4229-8FE2-BD0F555E5F9E}" type="presOf" srcId="{71D407DC-AFC5-4732-9986-AB601EF48EDE}" destId="{BA82A314-F348-4D61-AE60-ED2A68ED4A91}" srcOrd="0" destOrd="0" presId="urn:microsoft.com/office/officeart/2008/layout/LinedList"/>
    <dgm:cxn modelId="{8F380CF4-19A6-4C35-91DC-CDD009AB2716}" srcId="{71D407DC-AFC5-4732-9986-AB601EF48EDE}" destId="{3C0F29EA-D10F-4E6A-9432-A70E4CFEEEF2}" srcOrd="2" destOrd="0" parTransId="{8E79A6A0-DCAF-42BE-BA1A-5405038C47B1}" sibTransId="{2E669CDC-F291-4E2F-AC7F-B6B77E520EC7}"/>
    <dgm:cxn modelId="{DCB13991-A617-4CFC-A528-6DF756D7F339}" type="presParOf" srcId="{BA82A314-F348-4D61-AE60-ED2A68ED4A91}" destId="{4D3DA02E-F0AE-48B0-B053-EBBDDA74ACB0}" srcOrd="0" destOrd="0" presId="urn:microsoft.com/office/officeart/2008/layout/LinedList"/>
    <dgm:cxn modelId="{74FE92B6-F7EB-4F5D-89A2-40C267C43738}" type="presParOf" srcId="{BA82A314-F348-4D61-AE60-ED2A68ED4A91}" destId="{F1386639-4801-4423-9A4F-C670537CE22E}" srcOrd="1" destOrd="0" presId="urn:microsoft.com/office/officeart/2008/layout/LinedList"/>
    <dgm:cxn modelId="{C2A2CCF1-0749-4DD4-87F2-8630F032ED3E}" type="presParOf" srcId="{F1386639-4801-4423-9A4F-C670537CE22E}" destId="{C15E2EE9-29D4-4A89-973D-33EA58B533AE}" srcOrd="0" destOrd="0" presId="urn:microsoft.com/office/officeart/2008/layout/LinedList"/>
    <dgm:cxn modelId="{9C94FC01-9335-4CF0-B529-3C3A0AB6E32A}" type="presParOf" srcId="{F1386639-4801-4423-9A4F-C670537CE22E}" destId="{2B4D1C0C-B971-47D0-B7A6-0229EF22EA98}" srcOrd="1" destOrd="0" presId="urn:microsoft.com/office/officeart/2008/layout/LinedList"/>
    <dgm:cxn modelId="{35B0258B-2DB1-4130-A9F2-DDA1D1DDF648}" type="presParOf" srcId="{BA82A314-F348-4D61-AE60-ED2A68ED4A91}" destId="{60A7341F-03DE-4ABB-997F-19C1915D9590}" srcOrd="2" destOrd="0" presId="urn:microsoft.com/office/officeart/2008/layout/LinedList"/>
    <dgm:cxn modelId="{B37505B2-F516-432E-A468-4BEF89189993}" type="presParOf" srcId="{BA82A314-F348-4D61-AE60-ED2A68ED4A91}" destId="{79B66DDF-8348-42A9-A501-94001ACF3482}" srcOrd="3" destOrd="0" presId="urn:microsoft.com/office/officeart/2008/layout/LinedList"/>
    <dgm:cxn modelId="{19FF33BE-27AE-497E-BB1C-999BA76FCC11}" type="presParOf" srcId="{79B66DDF-8348-42A9-A501-94001ACF3482}" destId="{503D1A75-8C71-4936-9230-5D558EC74350}" srcOrd="0" destOrd="0" presId="urn:microsoft.com/office/officeart/2008/layout/LinedList"/>
    <dgm:cxn modelId="{DC60131D-9343-4B35-9E08-EFCE8AC2E652}" type="presParOf" srcId="{79B66DDF-8348-42A9-A501-94001ACF3482}" destId="{83EA5D07-346E-429A-B109-B8C4D24E7A9E}" srcOrd="1" destOrd="0" presId="urn:microsoft.com/office/officeart/2008/layout/LinedList"/>
    <dgm:cxn modelId="{74BAAFE5-F4A9-46AA-9E05-97BA38582DD2}" type="presParOf" srcId="{BA82A314-F348-4D61-AE60-ED2A68ED4A91}" destId="{0C8EBC8A-025A-4346-8F0F-0D45FFBB922A}" srcOrd="4" destOrd="0" presId="urn:microsoft.com/office/officeart/2008/layout/LinedList"/>
    <dgm:cxn modelId="{DA9DA5A1-2F60-4197-B964-683E6C09692B}" type="presParOf" srcId="{BA82A314-F348-4D61-AE60-ED2A68ED4A91}" destId="{5973BB27-26FA-4241-B532-FFD9836F895B}" srcOrd="5" destOrd="0" presId="urn:microsoft.com/office/officeart/2008/layout/LinedList"/>
    <dgm:cxn modelId="{0E5247FB-4397-48C0-9168-C8569D0875D3}" type="presParOf" srcId="{5973BB27-26FA-4241-B532-FFD9836F895B}" destId="{8E384B76-7972-40BC-9B36-49DF0BC552FF}" srcOrd="0" destOrd="0" presId="urn:microsoft.com/office/officeart/2008/layout/LinedList"/>
    <dgm:cxn modelId="{E292FD1B-BBC6-44CE-A3B7-BD3A1FB5DDFD}" type="presParOf" srcId="{5973BB27-26FA-4241-B532-FFD9836F895B}" destId="{458AD813-325E-4BC0-B00C-E5B862BB4B1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D407DC-AFC5-4732-9986-AB601EF48EDE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E6C6D49-236F-41A6-A7E2-E8633E962D75}">
      <dgm:prSet/>
      <dgm:spPr/>
      <dgm:t>
        <a:bodyPr/>
        <a:lstStyle/>
        <a:p>
          <a:r>
            <a:rPr lang="en-US" dirty="0">
              <a:latin typeface="+mn-lt"/>
            </a:rPr>
            <a:t>UI</a:t>
          </a:r>
        </a:p>
      </dgm:t>
    </dgm:pt>
    <dgm:pt modelId="{A2C695F2-1F06-4D80-88F3-1B92AAE3B0D6}" type="parTrans" cxnId="{46EEADC1-5A11-44D6-87A0-37498F5C32D5}">
      <dgm:prSet/>
      <dgm:spPr/>
      <dgm:t>
        <a:bodyPr/>
        <a:lstStyle/>
        <a:p>
          <a:endParaRPr lang="en-US"/>
        </a:p>
      </dgm:t>
    </dgm:pt>
    <dgm:pt modelId="{4541697C-B62E-4EF8-B454-E737B4D5E831}" type="sibTrans" cxnId="{46EEADC1-5A11-44D6-87A0-37498F5C32D5}">
      <dgm:prSet/>
      <dgm:spPr/>
      <dgm:t>
        <a:bodyPr/>
        <a:lstStyle/>
        <a:p>
          <a:endParaRPr lang="en-US"/>
        </a:p>
      </dgm:t>
    </dgm:pt>
    <dgm:pt modelId="{48661507-86B6-48D2-AA40-3AB1064ECA1B}">
      <dgm:prSet/>
      <dgm:spPr/>
      <dgm:t>
        <a:bodyPr/>
        <a:lstStyle/>
        <a:p>
          <a:r>
            <a:rPr lang="ru-RU" dirty="0">
              <a:latin typeface="+mn-lt"/>
            </a:rPr>
            <a:t>Отображает данные модели</a:t>
          </a:r>
          <a:endParaRPr lang="en-US" dirty="0">
            <a:latin typeface="+mn-lt"/>
          </a:endParaRPr>
        </a:p>
      </dgm:t>
    </dgm:pt>
    <dgm:pt modelId="{6DA79D64-2999-4CFA-9BA9-CFB3C086C0B7}" type="parTrans" cxnId="{DB61BD46-AA07-4F2C-A10A-3483E88D0285}">
      <dgm:prSet/>
      <dgm:spPr/>
      <dgm:t>
        <a:bodyPr/>
        <a:lstStyle/>
        <a:p>
          <a:endParaRPr lang="en-US"/>
        </a:p>
      </dgm:t>
    </dgm:pt>
    <dgm:pt modelId="{59C74633-0BC8-43EE-9BE7-6918D6B47CB9}" type="sibTrans" cxnId="{DB61BD46-AA07-4F2C-A10A-3483E88D0285}">
      <dgm:prSet/>
      <dgm:spPr/>
      <dgm:t>
        <a:bodyPr/>
        <a:lstStyle/>
        <a:p>
          <a:endParaRPr lang="en-US"/>
        </a:p>
      </dgm:t>
    </dgm:pt>
    <dgm:pt modelId="{3C0F29EA-D10F-4E6A-9432-A70E4CFEEEF2}">
      <dgm:prSet/>
      <dgm:spPr/>
      <dgm:t>
        <a:bodyPr/>
        <a:lstStyle/>
        <a:p>
          <a:r>
            <a:rPr lang="ru-RU" i="0" dirty="0">
              <a:latin typeface="+mn-lt"/>
            </a:rPr>
            <a:t>Может</a:t>
          </a:r>
          <a:r>
            <a:rPr lang="ru-RU" dirty="0">
              <a:latin typeface="+mn-lt"/>
            </a:rPr>
            <a:t> содержать бизнесс-логику</a:t>
          </a:r>
          <a:endParaRPr lang="en-US" dirty="0">
            <a:latin typeface="+mn-lt"/>
          </a:endParaRPr>
        </a:p>
      </dgm:t>
    </dgm:pt>
    <dgm:pt modelId="{8E79A6A0-DCAF-42BE-BA1A-5405038C47B1}" type="parTrans" cxnId="{8F380CF4-19A6-4C35-91DC-CDD009AB2716}">
      <dgm:prSet/>
      <dgm:spPr/>
      <dgm:t>
        <a:bodyPr/>
        <a:lstStyle/>
        <a:p>
          <a:endParaRPr lang="en-US"/>
        </a:p>
      </dgm:t>
    </dgm:pt>
    <dgm:pt modelId="{2E669CDC-F291-4E2F-AC7F-B6B77E520EC7}" type="sibTrans" cxnId="{8F380CF4-19A6-4C35-91DC-CDD009AB2716}">
      <dgm:prSet/>
      <dgm:spPr/>
      <dgm:t>
        <a:bodyPr/>
        <a:lstStyle/>
        <a:p>
          <a:endParaRPr lang="en-US"/>
        </a:p>
      </dgm:t>
    </dgm:pt>
    <dgm:pt modelId="{CE5C8407-0778-4342-B5A8-A3799DC0B660}" type="pres">
      <dgm:prSet presAssocID="{71D407DC-AFC5-4732-9986-AB601EF48EDE}" presName="vert0" presStyleCnt="0">
        <dgm:presLayoutVars>
          <dgm:dir/>
          <dgm:animOne val="branch"/>
          <dgm:animLvl val="lvl"/>
        </dgm:presLayoutVars>
      </dgm:prSet>
      <dgm:spPr/>
    </dgm:pt>
    <dgm:pt modelId="{599EF14E-CE00-434C-A659-0FF8304C930F}" type="pres">
      <dgm:prSet presAssocID="{FE6C6D49-236F-41A6-A7E2-E8633E962D75}" presName="thickLine" presStyleLbl="alignNode1" presStyleIdx="0" presStyleCnt="3"/>
      <dgm:spPr/>
    </dgm:pt>
    <dgm:pt modelId="{C885CC78-B42F-45C6-8C24-222F76918806}" type="pres">
      <dgm:prSet presAssocID="{FE6C6D49-236F-41A6-A7E2-E8633E962D75}" presName="horz1" presStyleCnt="0"/>
      <dgm:spPr/>
    </dgm:pt>
    <dgm:pt modelId="{99EAEA71-3B1B-4938-990D-2C7566D67F9E}" type="pres">
      <dgm:prSet presAssocID="{FE6C6D49-236F-41A6-A7E2-E8633E962D75}" presName="tx1" presStyleLbl="revTx" presStyleIdx="0" presStyleCnt="3"/>
      <dgm:spPr/>
    </dgm:pt>
    <dgm:pt modelId="{43B1973B-B0FF-415E-B1E5-9668436C6382}" type="pres">
      <dgm:prSet presAssocID="{FE6C6D49-236F-41A6-A7E2-E8633E962D75}" presName="vert1" presStyleCnt="0"/>
      <dgm:spPr/>
    </dgm:pt>
    <dgm:pt modelId="{8D09507A-1788-4233-9DDC-50896A1CD55E}" type="pres">
      <dgm:prSet presAssocID="{48661507-86B6-48D2-AA40-3AB1064ECA1B}" presName="thickLine" presStyleLbl="alignNode1" presStyleIdx="1" presStyleCnt="3"/>
      <dgm:spPr/>
    </dgm:pt>
    <dgm:pt modelId="{058862B3-2F4B-419C-994D-735A74BDDC87}" type="pres">
      <dgm:prSet presAssocID="{48661507-86B6-48D2-AA40-3AB1064ECA1B}" presName="horz1" presStyleCnt="0"/>
      <dgm:spPr/>
    </dgm:pt>
    <dgm:pt modelId="{984C6033-A428-4645-B8E7-38A9CB4C73BC}" type="pres">
      <dgm:prSet presAssocID="{48661507-86B6-48D2-AA40-3AB1064ECA1B}" presName="tx1" presStyleLbl="revTx" presStyleIdx="1" presStyleCnt="3"/>
      <dgm:spPr/>
    </dgm:pt>
    <dgm:pt modelId="{98CD15A5-E88C-491B-8C97-5CEAD341F73D}" type="pres">
      <dgm:prSet presAssocID="{48661507-86B6-48D2-AA40-3AB1064ECA1B}" presName="vert1" presStyleCnt="0"/>
      <dgm:spPr/>
    </dgm:pt>
    <dgm:pt modelId="{16249B72-3967-46DB-BF9A-8EE57AEEDC0D}" type="pres">
      <dgm:prSet presAssocID="{3C0F29EA-D10F-4E6A-9432-A70E4CFEEEF2}" presName="thickLine" presStyleLbl="alignNode1" presStyleIdx="2" presStyleCnt="3"/>
      <dgm:spPr/>
    </dgm:pt>
    <dgm:pt modelId="{2CDBECBE-FE2B-402D-973E-DB59ED860058}" type="pres">
      <dgm:prSet presAssocID="{3C0F29EA-D10F-4E6A-9432-A70E4CFEEEF2}" presName="horz1" presStyleCnt="0"/>
      <dgm:spPr/>
    </dgm:pt>
    <dgm:pt modelId="{D959E806-EF73-4C91-99A7-DB1F5E532FE0}" type="pres">
      <dgm:prSet presAssocID="{3C0F29EA-D10F-4E6A-9432-A70E4CFEEEF2}" presName="tx1" presStyleLbl="revTx" presStyleIdx="2" presStyleCnt="3"/>
      <dgm:spPr/>
    </dgm:pt>
    <dgm:pt modelId="{77033579-220B-4E28-9F0C-757FDCBF16F1}" type="pres">
      <dgm:prSet presAssocID="{3C0F29EA-D10F-4E6A-9432-A70E4CFEEEF2}" presName="vert1" presStyleCnt="0"/>
      <dgm:spPr/>
    </dgm:pt>
  </dgm:ptLst>
  <dgm:cxnLst>
    <dgm:cxn modelId="{1082143B-B360-42CD-B2C9-7DBCF5AFCB05}" type="presOf" srcId="{FE6C6D49-236F-41A6-A7E2-E8633E962D75}" destId="{99EAEA71-3B1B-4938-990D-2C7566D67F9E}" srcOrd="0" destOrd="0" presId="urn:microsoft.com/office/officeart/2008/layout/LinedList"/>
    <dgm:cxn modelId="{DB61BD46-AA07-4F2C-A10A-3483E88D0285}" srcId="{71D407DC-AFC5-4732-9986-AB601EF48EDE}" destId="{48661507-86B6-48D2-AA40-3AB1064ECA1B}" srcOrd="1" destOrd="0" parTransId="{6DA79D64-2999-4CFA-9BA9-CFB3C086C0B7}" sibTransId="{59C74633-0BC8-43EE-9BE7-6918D6B47CB9}"/>
    <dgm:cxn modelId="{2D873867-5B7C-4343-8AED-2B6751D428CB}" type="presOf" srcId="{71D407DC-AFC5-4732-9986-AB601EF48EDE}" destId="{CE5C8407-0778-4342-B5A8-A3799DC0B660}" srcOrd="0" destOrd="0" presId="urn:microsoft.com/office/officeart/2008/layout/LinedList"/>
    <dgm:cxn modelId="{053EAD52-8324-406E-8479-8214759C3494}" type="presOf" srcId="{3C0F29EA-D10F-4E6A-9432-A70E4CFEEEF2}" destId="{D959E806-EF73-4C91-99A7-DB1F5E532FE0}" srcOrd="0" destOrd="0" presId="urn:microsoft.com/office/officeart/2008/layout/LinedList"/>
    <dgm:cxn modelId="{46EEADC1-5A11-44D6-87A0-37498F5C32D5}" srcId="{71D407DC-AFC5-4732-9986-AB601EF48EDE}" destId="{FE6C6D49-236F-41A6-A7E2-E8633E962D75}" srcOrd="0" destOrd="0" parTransId="{A2C695F2-1F06-4D80-88F3-1B92AAE3B0D6}" sibTransId="{4541697C-B62E-4EF8-B454-E737B4D5E831}"/>
    <dgm:cxn modelId="{303FEAE8-22B3-45D9-ABD3-3BD51396AD39}" type="presOf" srcId="{48661507-86B6-48D2-AA40-3AB1064ECA1B}" destId="{984C6033-A428-4645-B8E7-38A9CB4C73BC}" srcOrd="0" destOrd="0" presId="urn:microsoft.com/office/officeart/2008/layout/LinedList"/>
    <dgm:cxn modelId="{8F380CF4-19A6-4C35-91DC-CDD009AB2716}" srcId="{71D407DC-AFC5-4732-9986-AB601EF48EDE}" destId="{3C0F29EA-D10F-4E6A-9432-A70E4CFEEEF2}" srcOrd="2" destOrd="0" parTransId="{8E79A6A0-DCAF-42BE-BA1A-5405038C47B1}" sibTransId="{2E669CDC-F291-4E2F-AC7F-B6B77E520EC7}"/>
    <dgm:cxn modelId="{7906A627-91C8-48C8-88D9-FC4D1F3B5098}" type="presParOf" srcId="{CE5C8407-0778-4342-B5A8-A3799DC0B660}" destId="{599EF14E-CE00-434C-A659-0FF8304C930F}" srcOrd="0" destOrd="0" presId="urn:microsoft.com/office/officeart/2008/layout/LinedList"/>
    <dgm:cxn modelId="{CE5F6D19-84C6-497E-A853-7BFC5DFF7997}" type="presParOf" srcId="{CE5C8407-0778-4342-B5A8-A3799DC0B660}" destId="{C885CC78-B42F-45C6-8C24-222F76918806}" srcOrd="1" destOrd="0" presId="urn:microsoft.com/office/officeart/2008/layout/LinedList"/>
    <dgm:cxn modelId="{BCD71A97-BF02-4638-8B96-64C79FF897AB}" type="presParOf" srcId="{C885CC78-B42F-45C6-8C24-222F76918806}" destId="{99EAEA71-3B1B-4938-990D-2C7566D67F9E}" srcOrd="0" destOrd="0" presId="urn:microsoft.com/office/officeart/2008/layout/LinedList"/>
    <dgm:cxn modelId="{2F600420-2326-4621-9D98-C67FFC8C91FE}" type="presParOf" srcId="{C885CC78-B42F-45C6-8C24-222F76918806}" destId="{43B1973B-B0FF-415E-B1E5-9668436C6382}" srcOrd="1" destOrd="0" presId="urn:microsoft.com/office/officeart/2008/layout/LinedList"/>
    <dgm:cxn modelId="{0075A095-7FA8-4332-95AD-8232FB30B098}" type="presParOf" srcId="{CE5C8407-0778-4342-B5A8-A3799DC0B660}" destId="{8D09507A-1788-4233-9DDC-50896A1CD55E}" srcOrd="2" destOrd="0" presId="urn:microsoft.com/office/officeart/2008/layout/LinedList"/>
    <dgm:cxn modelId="{FCEEC491-E75C-42A7-B0D3-F838A12E6234}" type="presParOf" srcId="{CE5C8407-0778-4342-B5A8-A3799DC0B660}" destId="{058862B3-2F4B-419C-994D-735A74BDDC87}" srcOrd="3" destOrd="0" presId="urn:microsoft.com/office/officeart/2008/layout/LinedList"/>
    <dgm:cxn modelId="{84462DA7-982B-40BA-A1C2-5C20C951D80D}" type="presParOf" srcId="{058862B3-2F4B-419C-994D-735A74BDDC87}" destId="{984C6033-A428-4645-B8E7-38A9CB4C73BC}" srcOrd="0" destOrd="0" presId="urn:microsoft.com/office/officeart/2008/layout/LinedList"/>
    <dgm:cxn modelId="{CAC981A1-82DC-4A42-8126-8727E13D1CA0}" type="presParOf" srcId="{058862B3-2F4B-419C-994D-735A74BDDC87}" destId="{98CD15A5-E88C-491B-8C97-5CEAD341F73D}" srcOrd="1" destOrd="0" presId="urn:microsoft.com/office/officeart/2008/layout/LinedList"/>
    <dgm:cxn modelId="{FC45B62A-F131-4316-B7F7-5DA261973F77}" type="presParOf" srcId="{CE5C8407-0778-4342-B5A8-A3799DC0B660}" destId="{16249B72-3967-46DB-BF9A-8EE57AEEDC0D}" srcOrd="4" destOrd="0" presId="urn:microsoft.com/office/officeart/2008/layout/LinedList"/>
    <dgm:cxn modelId="{77E844C6-F99D-4D3F-A683-FF76B8D984A1}" type="presParOf" srcId="{CE5C8407-0778-4342-B5A8-A3799DC0B660}" destId="{2CDBECBE-FE2B-402D-973E-DB59ED860058}" srcOrd="5" destOrd="0" presId="urn:microsoft.com/office/officeart/2008/layout/LinedList"/>
    <dgm:cxn modelId="{C94DDA66-1969-4423-A56C-35C7067DEB82}" type="presParOf" srcId="{2CDBECBE-FE2B-402D-973E-DB59ED860058}" destId="{D959E806-EF73-4C91-99A7-DB1F5E532FE0}" srcOrd="0" destOrd="0" presId="urn:microsoft.com/office/officeart/2008/layout/LinedList"/>
    <dgm:cxn modelId="{4FC9CE27-5984-4A2D-A0B3-2871DA37BF19}" type="presParOf" srcId="{2CDBECBE-FE2B-402D-973E-DB59ED860058}" destId="{77033579-220B-4E28-9F0C-757FDCBF16F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1D407DC-AFC5-4732-9986-AB601EF48EDE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FE6C6D49-236F-41A6-A7E2-E8633E962D75}">
      <dgm:prSet/>
      <dgm:spPr/>
      <dgm:t>
        <a:bodyPr/>
        <a:lstStyle/>
        <a:p>
          <a:r>
            <a:rPr lang="ru-RU" dirty="0">
              <a:latin typeface="+mn-lt"/>
            </a:rPr>
            <a:t>Посредник между моделью и представлением</a:t>
          </a:r>
          <a:endParaRPr lang="en-US" dirty="0">
            <a:latin typeface="+mn-lt"/>
          </a:endParaRPr>
        </a:p>
      </dgm:t>
    </dgm:pt>
    <dgm:pt modelId="{A2C695F2-1F06-4D80-88F3-1B92AAE3B0D6}" type="parTrans" cxnId="{46EEADC1-5A11-44D6-87A0-37498F5C32D5}">
      <dgm:prSet/>
      <dgm:spPr/>
      <dgm:t>
        <a:bodyPr/>
        <a:lstStyle/>
        <a:p>
          <a:endParaRPr lang="en-US"/>
        </a:p>
      </dgm:t>
    </dgm:pt>
    <dgm:pt modelId="{4541697C-B62E-4EF8-B454-E737B4D5E831}" type="sibTrans" cxnId="{46EEADC1-5A11-44D6-87A0-37498F5C32D5}">
      <dgm:prSet/>
      <dgm:spPr/>
      <dgm:t>
        <a:bodyPr/>
        <a:lstStyle/>
        <a:p>
          <a:endParaRPr lang="en-US"/>
        </a:p>
      </dgm:t>
    </dgm:pt>
    <dgm:pt modelId="{48661507-86B6-48D2-AA40-3AB1064ECA1B}">
      <dgm:prSet/>
      <dgm:spPr/>
      <dgm:t>
        <a:bodyPr/>
        <a:lstStyle/>
        <a:p>
          <a:r>
            <a:rPr lang="ru-RU" dirty="0">
              <a:latin typeface="+mn-lt"/>
            </a:rPr>
            <a:t>Определяет какое представление и с какими данными отображать</a:t>
          </a:r>
          <a:endParaRPr lang="en-US" dirty="0">
            <a:latin typeface="+mn-lt"/>
          </a:endParaRPr>
        </a:p>
      </dgm:t>
    </dgm:pt>
    <dgm:pt modelId="{6DA79D64-2999-4CFA-9BA9-CFB3C086C0B7}" type="parTrans" cxnId="{DB61BD46-AA07-4F2C-A10A-3483E88D0285}">
      <dgm:prSet/>
      <dgm:spPr/>
      <dgm:t>
        <a:bodyPr/>
        <a:lstStyle/>
        <a:p>
          <a:endParaRPr lang="en-US"/>
        </a:p>
      </dgm:t>
    </dgm:pt>
    <dgm:pt modelId="{59C74633-0BC8-43EE-9BE7-6918D6B47CB9}" type="sibTrans" cxnId="{DB61BD46-AA07-4F2C-A10A-3483E88D0285}">
      <dgm:prSet/>
      <dgm:spPr/>
      <dgm:t>
        <a:bodyPr/>
        <a:lstStyle/>
        <a:p>
          <a:endParaRPr lang="en-US"/>
        </a:p>
      </dgm:t>
    </dgm:pt>
    <dgm:pt modelId="{3C0F29EA-D10F-4E6A-9432-A70E4CFEEEF2}">
      <dgm:prSet/>
      <dgm:spPr/>
      <dgm:t>
        <a:bodyPr/>
        <a:lstStyle/>
        <a:p>
          <a:r>
            <a:rPr lang="ru-RU" i="0" dirty="0">
              <a:latin typeface="+mn-lt"/>
            </a:rPr>
            <a:t>Содержит логику управления запросами</a:t>
          </a:r>
          <a:endParaRPr lang="en-US" dirty="0">
            <a:latin typeface="+mn-lt"/>
          </a:endParaRPr>
        </a:p>
      </dgm:t>
    </dgm:pt>
    <dgm:pt modelId="{8E79A6A0-DCAF-42BE-BA1A-5405038C47B1}" type="parTrans" cxnId="{8F380CF4-19A6-4C35-91DC-CDD009AB2716}">
      <dgm:prSet/>
      <dgm:spPr/>
      <dgm:t>
        <a:bodyPr/>
        <a:lstStyle/>
        <a:p>
          <a:endParaRPr lang="en-US"/>
        </a:p>
      </dgm:t>
    </dgm:pt>
    <dgm:pt modelId="{2E669CDC-F291-4E2F-AC7F-B6B77E520EC7}" type="sibTrans" cxnId="{8F380CF4-19A6-4C35-91DC-CDD009AB2716}">
      <dgm:prSet/>
      <dgm:spPr/>
      <dgm:t>
        <a:bodyPr/>
        <a:lstStyle/>
        <a:p>
          <a:endParaRPr lang="en-US"/>
        </a:p>
      </dgm:t>
    </dgm:pt>
    <dgm:pt modelId="{D7DE22FC-16C1-4FA0-B28C-88B2FBFF7D73}" type="pres">
      <dgm:prSet presAssocID="{71D407DC-AFC5-4732-9986-AB601EF48EDE}" presName="vert0" presStyleCnt="0">
        <dgm:presLayoutVars>
          <dgm:dir/>
          <dgm:animOne val="branch"/>
          <dgm:animLvl val="lvl"/>
        </dgm:presLayoutVars>
      </dgm:prSet>
      <dgm:spPr/>
    </dgm:pt>
    <dgm:pt modelId="{FC4F30F4-CD9E-4E9E-919C-8BB81D53AD2C}" type="pres">
      <dgm:prSet presAssocID="{FE6C6D49-236F-41A6-A7E2-E8633E962D75}" presName="thickLine" presStyleLbl="alignNode1" presStyleIdx="0" presStyleCnt="3"/>
      <dgm:spPr/>
    </dgm:pt>
    <dgm:pt modelId="{04CB5669-194C-405B-8D07-ECBF91C90837}" type="pres">
      <dgm:prSet presAssocID="{FE6C6D49-236F-41A6-A7E2-E8633E962D75}" presName="horz1" presStyleCnt="0"/>
      <dgm:spPr/>
    </dgm:pt>
    <dgm:pt modelId="{0A52843D-E1DE-431A-9FC5-334185A467FF}" type="pres">
      <dgm:prSet presAssocID="{FE6C6D49-236F-41A6-A7E2-E8633E962D75}" presName="tx1" presStyleLbl="revTx" presStyleIdx="0" presStyleCnt="3"/>
      <dgm:spPr/>
    </dgm:pt>
    <dgm:pt modelId="{71398356-EDCA-44EF-B687-388016E0F80E}" type="pres">
      <dgm:prSet presAssocID="{FE6C6D49-236F-41A6-A7E2-E8633E962D75}" presName="vert1" presStyleCnt="0"/>
      <dgm:spPr/>
    </dgm:pt>
    <dgm:pt modelId="{A75913E4-942E-43A7-9A70-211676F149D9}" type="pres">
      <dgm:prSet presAssocID="{48661507-86B6-48D2-AA40-3AB1064ECA1B}" presName="thickLine" presStyleLbl="alignNode1" presStyleIdx="1" presStyleCnt="3"/>
      <dgm:spPr/>
    </dgm:pt>
    <dgm:pt modelId="{54DC268B-29C0-4E78-84EE-2166AB812AF2}" type="pres">
      <dgm:prSet presAssocID="{48661507-86B6-48D2-AA40-3AB1064ECA1B}" presName="horz1" presStyleCnt="0"/>
      <dgm:spPr/>
    </dgm:pt>
    <dgm:pt modelId="{277B4EE4-2D41-4CFB-9E3F-2636F4C4E1FC}" type="pres">
      <dgm:prSet presAssocID="{48661507-86B6-48D2-AA40-3AB1064ECA1B}" presName="tx1" presStyleLbl="revTx" presStyleIdx="1" presStyleCnt="3"/>
      <dgm:spPr/>
    </dgm:pt>
    <dgm:pt modelId="{A1DF2B77-1043-40B2-9149-9CB57EAF256D}" type="pres">
      <dgm:prSet presAssocID="{48661507-86B6-48D2-AA40-3AB1064ECA1B}" presName="vert1" presStyleCnt="0"/>
      <dgm:spPr/>
    </dgm:pt>
    <dgm:pt modelId="{C3F3A799-FA81-4EA6-99A5-55D302673983}" type="pres">
      <dgm:prSet presAssocID="{3C0F29EA-D10F-4E6A-9432-A70E4CFEEEF2}" presName="thickLine" presStyleLbl="alignNode1" presStyleIdx="2" presStyleCnt="3"/>
      <dgm:spPr/>
    </dgm:pt>
    <dgm:pt modelId="{590F3363-95CB-4B6D-A44B-A7FEE38C14C7}" type="pres">
      <dgm:prSet presAssocID="{3C0F29EA-D10F-4E6A-9432-A70E4CFEEEF2}" presName="horz1" presStyleCnt="0"/>
      <dgm:spPr/>
    </dgm:pt>
    <dgm:pt modelId="{78AE632D-14FD-4F03-99AC-B40086F0F809}" type="pres">
      <dgm:prSet presAssocID="{3C0F29EA-D10F-4E6A-9432-A70E4CFEEEF2}" presName="tx1" presStyleLbl="revTx" presStyleIdx="2" presStyleCnt="3"/>
      <dgm:spPr/>
    </dgm:pt>
    <dgm:pt modelId="{4C165269-E618-4261-B52D-4C6C5214751C}" type="pres">
      <dgm:prSet presAssocID="{3C0F29EA-D10F-4E6A-9432-A70E4CFEEEF2}" presName="vert1" presStyleCnt="0"/>
      <dgm:spPr/>
    </dgm:pt>
  </dgm:ptLst>
  <dgm:cxnLst>
    <dgm:cxn modelId="{DB61BD46-AA07-4F2C-A10A-3483E88D0285}" srcId="{71D407DC-AFC5-4732-9986-AB601EF48EDE}" destId="{48661507-86B6-48D2-AA40-3AB1064ECA1B}" srcOrd="1" destOrd="0" parTransId="{6DA79D64-2999-4CFA-9BA9-CFB3C086C0B7}" sibTransId="{59C74633-0BC8-43EE-9BE7-6918D6B47CB9}"/>
    <dgm:cxn modelId="{1DDEE54A-ED26-459E-BF6B-4E9E7B1AE103}" type="presOf" srcId="{48661507-86B6-48D2-AA40-3AB1064ECA1B}" destId="{277B4EE4-2D41-4CFB-9E3F-2636F4C4E1FC}" srcOrd="0" destOrd="0" presId="urn:microsoft.com/office/officeart/2008/layout/LinedList"/>
    <dgm:cxn modelId="{B958527D-662E-4155-A06D-B04A4B919967}" type="presOf" srcId="{3C0F29EA-D10F-4E6A-9432-A70E4CFEEEF2}" destId="{78AE632D-14FD-4F03-99AC-B40086F0F809}" srcOrd="0" destOrd="0" presId="urn:microsoft.com/office/officeart/2008/layout/LinedList"/>
    <dgm:cxn modelId="{4FBC9FBA-C1B5-4D9A-B81D-A4DFF79F0A7F}" type="presOf" srcId="{71D407DC-AFC5-4732-9986-AB601EF48EDE}" destId="{D7DE22FC-16C1-4FA0-B28C-88B2FBFF7D73}" srcOrd="0" destOrd="0" presId="urn:microsoft.com/office/officeart/2008/layout/LinedList"/>
    <dgm:cxn modelId="{46EEADC1-5A11-44D6-87A0-37498F5C32D5}" srcId="{71D407DC-AFC5-4732-9986-AB601EF48EDE}" destId="{FE6C6D49-236F-41A6-A7E2-E8633E962D75}" srcOrd="0" destOrd="0" parTransId="{A2C695F2-1F06-4D80-88F3-1B92AAE3B0D6}" sibTransId="{4541697C-B62E-4EF8-B454-E737B4D5E831}"/>
    <dgm:cxn modelId="{30A643EE-2ABC-46E7-BB2D-CAA7E62E1CE0}" type="presOf" srcId="{FE6C6D49-236F-41A6-A7E2-E8633E962D75}" destId="{0A52843D-E1DE-431A-9FC5-334185A467FF}" srcOrd="0" destOrd="0" presId="urn:microsoft.com/office/officeart/2008/layout/LinedList"/>
    <dgm:cxn modelId="{8F380CF4-19A6-4C35-91DC-CDD009AB2716}" srcId="{71D407DC-AFC5-4732-9986-AB601EF48EDE}" destId="{3C0F29EA-D10F-4E6A-9432-A70E4CFEEEF2}" srcOrd="2" destOrd="0" parTransId="{8E79A6A0-DCAF-42BE-BA1A-5405038C47B1}" sibTransId="{2E669CDC-F291-4E2F-AC7F-B6B77E520EC7}"/>
    <dgm:cxn modelId="{1D8F4022-4568-45E1-8229-0507A8F0D631}" type="presParOf" srcId="{D7DE22FC-16C1-4FA0-B28C-88B2FBFF7D73}" destId="{FC4F30F4-CD9E-4E9E-919C-8BB81D53AD2C}" srcOrd="0" destOrd="0" presId="urn:microsoft.com/office/officeart/2008/layout/LinedList"/>
    <dgm:cxn modelId="{0178A12A-A6D6-411B-911E-D2337C94E9F3}" type="presParOf" srcId="{D7DE22FC-16C1-4FA0-B28C-88B2FBFF7D73}" destId="{04CB5669-194C-405B-8D07-ECBF91C90837}" srcOrd="1" destOrd="0" presId="urn:microsoft.com/office/officeart/2008/layout/LinedList"/>
    <dgm:cxn modelId="{C1199338-4428-4C98-A0BE-89A1F32E0853}" type="presParOf" srcId="{04CB5669-194C-405B-8D07-ECBF91C90837}" destId="{0A52843D-E1DE-431A-9FC5-334185A467FF}" srcOrd="0" destOrd="0" presId="urn:microsoft.com/office/officeart/2008/layout/LinedList"/>
    <dgm:cxn modelId="{7585EA5B-EA9F-4ADF-B9AC-9E75868F0D65}" type="presParOf" srcId="{04CB5669-194C-405B-8D07-ECBF91C90837}" destId="{71398356-EDCA-44EF-B687-388016E0F80E}" srcOrd="1" destOrd="0" presId="urn:microsoft.com/office/officeart/2008/layout/LinedList"/>
    <dgm:cxn modelId="{630F4D02-2EEC-4E6B-B2FC-B137B28DFBB2}" type="presParOf" srcId="{D7DE22FC-16C1-4FA0-B28C-88B2FBFF7D73}" destId="{A75913E4-942E-43A7-9A70-211676F149D9}" srcOrd="2" destOrd="0" presId="urn:microsoft.com/office/officeart/2008/layout/LinedList"/>
    <dgm:cxn modelId="{EE781B7F-CE45-4FCA-8BEC-DA643BD70C7C}" type="presParOf" srcId="{D7DE22FC-16C1-4FA0-B28C-88B2FBFF7D73}" destId="{54DC268B-29C0-4E78-84EE-2166AB812AF2}" srcOrd="3" destOrd="0" presId="urn:microsoft.com/office/officeart/2008/layout/LinedList"/>
    <dgm:cxn modelId="{23BFE154-3E0C-4BF4-8272-D2E527BE6118}" type="presParOf" srcId="{54DC268B-29C0-4E78-84EE-2166AB812AF2}" destId="{277B4EE4-2D41-4CFB-9E3F-2636F4C4E1FC}" srcOrd="0" destOrd="0" presId="urn:microsoft.com/office/officeart/2008/layout/LinedList"/>
    <dgm:cxn modelId="{7AC035E7-3079-4F8B-9325-BECD019A1B87}" type="presParOf" srcId="{54DC268B-29C0-4E78-84EE-2166AB812AF2}" destId="{A1DF2B77-1043-40B2-9149-9CB57EAF256D}" srcOrd="1" destOrd="0" presId="urn:microsoft.com/office/officeart/2008/layout/LinedList"/>
    <dgm:cxn modelId="{BA770BED-7F3C-43C2-B6A0-A3337E003CEB}" type="presParOf" srcId="{D7DE22FC-16C1-4FA0-B28C-88B2FBFF7D73}" destId="{C3F3A799-FA81-4EA6-99A5-55D302673983}" srcOrd="4" destOrd="0" presId="urn:microsoft.com/office/officeart/2008/layout/LinedList"/>
    <dgm:cxn modelId="{209A2ED1-1FFE-4A2F-8815-B2DB70C63E64}" type="presParOf" srcId="{D7DE22FC-16C1-4FA0-B28C-88B2FBFF7D73}" destId="{590F3363-95CB-4B6D-A44B-A7FEE38C14C7}" srcOrd="5" destOrd="0" presId="urn:microsoft.com/office/officeart/2008/layout/LinedList"/>
    <dgm:cxn modelId="{39E0FBE5-B41D-4CB7-9FAB-467E8A8B41A0}" type="presParOf" srcId="{590F3363-95CB-4B6D-A44B-A7FEE38C14C7}" destId="{78AE632D-14FD-4F03-99AC-B40086F0F809}" srcOrd="0" destOrd="0" presId="urn:microsoft.com/office/officeart/2008/layout/LinedList"/>
    <dgm:cxn modelId="{EDBB72A9-4F81-485A-9221-4B8B9C44CB11}" type="presParOf" srcId="{590F3363-95CB-4B6D-A44B-A7FEE38C14C7}" destId="{4C165269-E618-4261-B52D-4C6C5214751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/>
            <a:t>Контроллер</a:t>
          </a:r>
          <a:endParaRPr lang="en-US" dirty="0"/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/>
            <a:t>Модель</a:t>
          </a:r>
          <a:endParaRPr lang="en-US" dirty="0"/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/>
            <a:t>Представление</a:t>
          </a:r>
          <a:endParaRPr lang="en-US" dirty="0"/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/>
            <a:t>Пользователь</a:t>
          </a:r>
          <a:endParaRPr lang="en-US" dirty="0"/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/>
            <a:t>Контроллер</a:t>
          </a:r>
          <a:endParaRPr lang="en-US" dirty="0"/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/>
            <a:t>Модель</a:t>
          </a:r>
          <a:endParaRPr lang="en-US" dirty="0"/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/>
            <a:t>Представление</a:t>
          </a:r>
          <a:endParaRPr lang="en-US" dirty="0"/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/>
            <a:t>Пользователь</a:t>
          </a:r>
          <a:endParaRPr lang="en-US" dirty="0"/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/>
            <a:t>Контроллер</a:t>
          </a:r>
          <a:endParaRPr lang="en-US" dirty="0"/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/>
            <a:t>Модель</a:t>
          </a:r>
          <a:endParaRPr lang="en-US" dirty="0"/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/>
            <a:t>Представление</a:t>
          </a:r>
          <a:endParaRPr lang="en-US" dirty="0"/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/>
            <a:t>Пользователь</a:t>
          </a:r>
          <a:endParaRPr lang="en-US" dirty="0"/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/>
            <a:t>Контроллер</a:t>
          </a:r>
          <a:endParaRPr lang="en-US" dirty="0"/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/>
            <a:t>Модель</a:t>
          </a:r>
          <a:endParaRPr lang="en-US" dirty="0"/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/>
            <a:t>Представление</a:t>
          </a:r>
          <a:endParaRPr lang="en-US" dirty="0"/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/>
            <a:t>Пользователь</a:t>
          </a:r>
          <a:endParaRPr lang="en-US" dirty="0"/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/>
            <a:t>Контроллер</a:t>
          </a:r>
          <a:endParaRPr lang="en-US" dirty="0"/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/>
            <a:t>Модель</a:t>
          </a:r>
          <a:endParaRPr lang="en-US" dirty="0"/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/>
            <a:t>Представление</a:t>
          </a:r>
          <a:endParaRPr lang="en-US" dirty="0"/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/>
            <a:t>Пользователь</a:t>
          </a:r>
          <a:endParaRPr lang="en-US" dirty="0"/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190492" y="331850"/>
          <a:ext cx="4288536" cy="4288536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Представление</a:t>
          </a:r>
          <a:endParaRPr lang="en-US" sz="1600" kern="1200" dirty="0"/>
        </a:p>
      </dsp:txBody>
      <dsp:txXfrm>
        <a:off x="3450653" y="1240612"/>
        <a:ext cx="1531620" cy="1276350"/>
      </dsp:txXfrm>
    </dsp:sp>
    <dsp:sp modelId="{215BC210-8CA4-45BF-BE61-37F1D5110A13}">
      <dsp:nvSpPr>
        <dsp:cNvPr id="0" name=""/>
        <dsp:cNvSpPr/>
      </dsp:nvSpPr>
      <dsp:spPr>
        <a:xfrm>
          <a:off x="1102169" y="485012"/>
          <a:ext cx="4288536" cy="4288536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Контроллер</a:t>
          </a:r>
          <a:endParaRPr lang="en-US" sz="1600" kern="1200" dirty="0"/>
        </a:p>
      </dsp:txBody>
      <dsp:txXfrm>
        <a:off x="2123249" y="3267456"/>
        <a:ext cx="2297430" cy="1123188"/>
      </dsp:txXfrm>
    </dsp:sp>
    <dsp:sp modelId="{C7018D7E-E2E1-4631-A626-9D62752AC46C}">
      <dsp:nvSpPr>
        <dsp:cNvPr id="0" name=""/>
        <dsp:cNvSpPr/>
      </dsp:nvSpPr>
      <dsp:spPr>
        <a:xfrm>
          <a:off x="1013846" y="331850"/>
          <a:ext cx="4288536" cy="4288536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Модель</a:t>
          </a:r>
          <a:endParaRPr lang="en-US" sz="1600" kern="1200" dirty="0"/>
        </a:p>
      </dsp:txBody>
      <dsp:txXfrm>
        <a:off x="1510601" y="1240612"/>
        <a:ext cx="1531620" cy="1276350"/>
      </dsp:txXfrm>
    </dsp:sp>
    <dsp:sp modelId="{E6724DA4-DEDE-49AA-8C64-80DEAFC725B6}">
      <dsp:nvSpPr>
        <dsp:cNvPr id="0" name=""/>
        <dsp:cNvSpPr/>
      </dsp:nvSpPr>
      <dsp:spPr>
        <a:xfrm>
          <a:off x="925366" y="66370"/>
          <a:ext cx="4819497" cy="4819497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836688" y="219261"/>
          <a:ext cx="4819497" cy="4819497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748011" y="66370"/>
          <a:ext cx="4819497" cy="4819497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156155" y="318445"/>
          <a:ext cx="4288536" cy="4288536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Контроллер</a:t>
          </a:r>
          <a:endParaRPr lang="en-US" sz="1700" kern="1200" dirty="0"/>
        </a:p>
      </dsp:txBody>
      <dsp:txXfrm>
        <a:off x="3432653" y="1207296"/>
        <a:ext cx="1582674" cy="1174242"/>
      </dsp:txXfrm>
    </dsp:sp>
    <dsp:sp modelId="{215BC210-8CA4-45BF-BE61-37F1D5110A13}">
      <dsp:nvSpPr>
        <dsp:cNvPr id="0" name=""/>
        <dsp:cNvSpPr/>
      </dsp:nvSpPr>
      <dsp:spPr>
        <a:xfrm>
          <a:off x="1156155" y="462418"/>
          <a:ext cx="4288536" cy="4288536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Модель</a:t>
          </a:r>
          <a:endParaRPr lang="en-US" sz="1700" kern="1200" dirty="0"/>
        </a:p>
      </dsp:txBody>
      <dsp:txXfrm>
        <a:off x="3432653" y="2687862"/>
        <a:ext cx="1582674" cy="1174242"/>
      </dsp:txXfrm>
    </dsp:sp>
    <dsp:sp modelId="{C7018D7E-E2E1-4631-A626-9D62752AC46C}">
      <dsp:nvSpPr>
        <dsp:cNvPr id="0" name=""/>
        <dsp:cNvSpPr/>
      </dsp:nvSpPr>
      <dsp:spPr>
        <a:xfrm>
          <a:off x="1012183" y="462418"/>
          <a:ext cx="4288536" cy="4288536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Представление</a:t>
          </a:r>
          <a:endParaRPr lang="en-US" sz="1700" kern="1200" dirty="0"/>
        </a:p>
      </dsp:txBody>
      <dsp:txXfrm>
        <a:off x="1441547" y="2687862"/>
        <a:ext cx="1582674" cy="1174242"/>
      </dsp:txXfrm>
    </dsp:sp>
    <dsp:sp modelId="{8010E0F3-8AB4-494A-9647-EDF1C50376A6}">
      <dsp:nvSpPr>
        <dsp:cNvPr id="0" name=""/>
        <dsp:cNvSpPr/>
      </dsp:nvSpPr>
      <dsp:spPr>
        <a:xfrm>
          <a:off x="1012183" y="318445"/>
          <a:ext cx="4288536" cy="4288536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Пользователь</a:t>
          </a:r>
          <a:endParaRPr lang="en-US" sz="1700" kern="1200" dirty="0"/>
        </a:p>
      </dsp:txBody>
      <dsp:txXfrm>
        <a:off x="1441547" y="1207296"/>
        <a:ext cx="1582674" cy="1174242"/>
      </dsp:txXfrm>
    </dsp:sp>
    <dsp:sp modelId="{E6724DA4-DEDE-49AA-8C64-80DEAFC725B6}">
      <dsp:nvSpPr>
        <dsp:cNvPr id="0" name=""/>
        <dsp:cNvSpPr/>
      </dsp:nvSpPr>
      <dsp:spPr>
        <a:xfrm>
          <a:off x="890674" y="52965"/>
          <a:ext cx="4819497" cy="4819497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890674" y="196937"/>
          <a:ext cx="4819497" cy="4819497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746702" y="196937"/>
          <a:ext cx="4819497" cy="4819497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746702" y="52965"/>
          <a:ext cx="4819497" cy="4819497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156155" y="318445"/>
          <a:ext cx="4288536" cy="4288536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Контроллер</a:t>
          </a:r>
          <a:endParaRPr lang="en-US" sz="1700" kern="1200" dirty="0"/>
        </a:p>
      </dsp:txBody>
      <dsp:txXfrm>
        <a:off x="3432653" y="1207296"/>
        <a:ext cx="1582674" cy="1174242"/>
      </dsp:txXfrm>
    </dsp:sp>
    <dsp:sp modelId="{215BC210-8CA4-45BF-BE61-37F1D5110A13}">
      <dsp:nvSpPr>
        <dsp:cNvPr id="0" name=""/>
        <dsp:cNvSpPr/>
      </dsp:nvSpPr>
      <dsp:spPr>
        <a:xfrm>
          <a:off x="1156155" y="462418"/>
          <a:ext cx="4288536" cy="4288536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Модель</a:t>
          </a:r>
          <a:endParaRPr lang="en-US" sz="1700" kern="1200" dirty="0"/>
        </a:p>
      </dsp:txBody>
      <dsp:txXfrm>
        <a:off x="3432653" y="2687862"/>
        <a:ext cx="1582674" cy="1174242"/>
      </dsp:txXfrm>
    </dsp:sp>
    <dsp:sp modelId="{C7018D7E-E2E1-4631-A626-9D62752AC46C}">
      <dsp:nvSpPr>
        <dsp:cNvPr id="0" name=""/>
        <dsp:cNvSpPr/>
      </dsp:nvSpPr>
      <dsp:spPr>
        <a:xfrm>
          <a:off x="1012183" y="462418"/>
          <a:ext cx="4288536" cy="4288536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Представление</a:t>
          </a:r>
          <a:endParaRPr lang="en-US" sz="1700" kern="1200" dirty="0"/>
        </a:p>
      </dsp:txBody>
      <dsp:txXfrm>
        <a:off x="1441547" y="2687862"/>
        <a:ext cx="1582674" cy="1174242"/>
      </dsp:txXfrm>
    </dsp:sp>
    <dsp:sp modelId="{8010E0F3-8AB4-494A-9647-EDF1C50376A6}">
      <dsp:nvSpPr>
        <dsp:cNvPr id="0" name=""/>
        <dsp:cNvSpPr/>
      </dsp:nvSpPr>
      <dsp:spPr>
        <a:xfrm>
          <a:off x="1012183" y="318445"/>
          <a:ext cx="4288536" cy="4288536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Пользователь</a:t>
          </a:r>
          <a:endParaRPr lang="en-US" sz="1700" kern="1200" dirty="0"/>
        </a:p>
      </dsp:txBody>
      <dsp:txXfrm>
        <a:off x="1441547" y="1207296"/>
        <a:ext cx="1582674" cy="1174242"/>
      </dsp:txXfrm>
    </dsp:sp>
    <dsp:sp modelId="{E6724DA4-DEDE-49AA-8C64-80DEAFC725B6}">
      <dsp:nvSpPr>
        <dsp:cNvPr id="0" name=""/>
        <dsp:cNvSpPr/>
      </dsp:nvSpPr>
      <dsp:spPr>
        <a:xfrm>
          <a:off x="890674" y="52965"/>
          <a:ext cx="4819497" cy="4819497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890674" y="196937"/>
          <a:ext cx="4819497" cy="4819497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746702" y="196937"/>
          <a:ext cx="4819497" cy="4819497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746702" y="52965"/>
          <a:ext cx="4819497" cy="4819497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156155" y="318445"/>
          <a:ext cx="4288536" cy="4288536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Контроллер</a:t>
          </a:r>
          <a:endParaRPr lang="en-US" sz="1700" kern="1200" dirty="0"/>
        </a:p>
      </dsp:txBody>
      <dsp:txXfrm>
        <a:off x="3432653" y="1207296"/>
        <a:ext cx="1582674" cy="1174242"/>
      </dsp:txXfrm>
    </dsp:sp>
    <dsp:sp modelId="{215BC210-8CA4-45BF-BE61-37F1D5110A13}">
      <dsp:nvSpPr>
        <dsp:cNvPr id="0" name=""/>
        <dsp:cNvSpPr/>
      </dsp:nvSpPr>
      <dsp:spPr>
        <a:xfrm>
          <a:off x="1156155" y="462418"/>
          <a:ext cx="4288536" cy="4288536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Модель</a:t>
          </a:r>
          <a:endParaRPr lang="en-US" sz="1700" kern="1200" dirty="0"/>
        </a:p>
      </dsp:txBody>
      <dsp:txXfrm>
        <a:off x="3432653" y="2687862"/>
        <a:ext cx="1582674" cy="1174242"/>
      </dsp:txXfrm>
    </dsp:sp>
    <dsp:sp modelId="{C7018D7E-E2E1-4631-A626-9D62752AC46C}">
      <dsp:nvSpPr>
        <dsp:cNvPr id="0" name=""/>
        <dsp:cNvSpPr/>
      </dsp:nvSpPr>
      <dsp:spPr>
        <a:xfrm>
          <a:off x="1012183" y="462418"/>
          <a:ext cx="4288536" cy="4288536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Представление</a:t>
          </a:r>
          <a:endParaRPr lang="en-US" sz="1700" kern="1200" dirty="0"/>
        </a:p>
      </dsp:txBody>
      <dsp:txXfrm>
        <a:off x="1441547" y="2687862"/>
        <a:ext cx="1582674" cy="1174242"/>
      </dsp:txXfrm>
    </dsp:sp>
    <dsp:sp modelId="{8010E0F3-8AB4-494A-9647-EDF1C50376A6}">
      <dsp:nvSpPr>
        <dsp:cNvPr id="0" name=""/>
        <dsp:cNvSpPr/>
      </dsp:nvSpPr>
      <dsp:spPr>
        <a:xfrm>
          <a:off x="1012183" y="318445"/>
          <a:ext cx="4288536" cy="4288536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Пользователь</a:t>
          </a:r>
          <a:endParaRPr lang="en-US" sz="1700" kern="1200" dirty="0"/>
        </a:p>
      </dsp:txBody>
      <dsp:txXfrm>
        <a:off x="1441547" y="1207296"/>
        <a:ext cx="1582674" cy="1174242"/>
      </dsp:txXfrm>
    </dsp:sp>
    <dsp:sp modelId="{E6724DA4-DEDE-49AA-8C64-80DEAFC725B6}">
      <dsp:nvSpPr>
        <dsp:cNvPr id="0" name=""/>
        <dsp:cNvSpPr/>
      </dsp:nvSpPr>
      <dsp:spPr>
        <a:xfrm>
          <a:off x="890674" y="52965"/>
          <a:ext cx="4819497" cy="4819497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890674" y="196937"/>
          <a:ext cx="4819497" cy="4819497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746702" y="196937"/>
          <a:ext cx="4819497" cy="4819497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746702" y="52965"/>
          <a:ext cx="4819497" cy="4819497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34DA90-B88E-4727-9CBC-06CBA8B14FEF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81001F-35A6-4E9E-A361-20F417481C99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700" kern="1200" dirty="0"/>
            <a:t>схема </a:t>
          </a:r>
          <a:r>
            <a:rPr lang="en-US" sz="3700" kern="1200" dirty="0"/>
            <a:t>URL</a:t>
          </a:r>
          <a:r>
            <a:rPr lang="ru-RU" sz="3700" kern="1200" dirty="0"/>
            <a:t> ≈ маршрутизация</a:t>
          </a:r>
          <a:r>
            <a:rPr lang="en-US" sz="3700" kern="1200" dirty="0"/>
            <a:t> +</a:t>
          </a:r>
          <a:r>
            <a:rPr lang="ru-RU" sz="3700" kern="1200" dirty="0"/>
            <a:t> контроллер</a:t>
          </a:r>
          <a:endParaRPr lang="en-US" sz="3700" kern="1200" dirty="0"/>
        </a:p>
      </dsp:txBody>
      <dsp:txXfrm>
        <a:off x="0" y="2492"/>
        <a:ext cx="6492875" cy="1700138"/>
      </dsp:txXfrm>
    </dsp:sp>
    <dsp:sp modelId="{27EA0818-78CC-4643-9DFA-2DA606566DA9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E3D0C9-EB34-44E2-BB37-8E2F78846D95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700" kern="1200" dirty="0"/>
            <a:t>представление + шаблон ≈ представление</a:t>
          </a:r>
          <a:endParaRPr lang="en-US" sz="3700" kern="1200" dirty="0"/>
        </a:p>
      </dsp:txBody>
      <dsp:txXfrm>
        <a:off x="0" y="1702630"/>
        <a:ext cx="6492875" cy="1700138"/>
      </dsp:txXfrm>
    </dsp:sp>
    <dsp:sp modelId="{6783EE48-F6D4-4CAA-9265-0889432010C4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1DAE1F-208C-4C1C-BA19-9E32D94BB275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700" kern="1200"/>
            <a:t>модель ≈ модель</a:t>
          </a:r>
          <a:endParaRPr lang="en-US" sz="3700" kern="1200"/>
        </a:p>
      </dsp:txBody>
      <dsp:txXfrm>
        <a:off x="0" y="3402769"/>
        <a:ext cx="6492875" cy="170013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156155" y="318445"/>
          <a:ext cx="4288536" cy="4288536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Представление</a:t>
          </a:r>
          <a:endParaRPr lang="en-US" sz="1700" kern="1200" dirty="0"/>
        </a:p>
      </dsp:txBody>
      <dsp:txXfrm>
        <a:off x="3432653" y="1207296"/>
        <a:ext cx="1582674" cy="1174242"/>
      </dsp:txXfrm>
    </dsp:sp>
    <dsp:sp modelId="{215BC210-8CA4-45BF-BE61-37F1D5110A13}">
      <dsp:nvSpPr>
        <dsp:cNvPr id="0" name=""/>
        <dsp:cNvSpPr/>
      </dsp:nvSpPr>
      <dsp:spPr>
        <a:xfrm>
          <a:off x="1156155" y="462418"/>
          <a:ext cx="4288536" cy="4288536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Шаблон</a:t>
          </a:r>
          <a:endParaRPr lang="en-US" sz="1700" kern="1200" dirty="0"/>
        </a:p>
      </dsp:txBody>
      <dsp:txXfrm>
        <a:off x="3432653" y="2687862"/>
        <a:ext cx="1582674" cy="1174242"/>
      </dsp:txXfrm>
    </dsp:sp>
    <dsp:sp modelId="{C7018D7E-E2E1-4631-A626-9D62752AC46C}">
      <dsp:nvSpPr>
        <dsp:cNvPr id="0" name=""/>
        <dsp:cNvSpPr/>
      </dsp:nvSpPr>
      <dsp:spPr>
        <a:xfrm>
          <a:off x="1012183" y="462418"/>
          <a:ext cx="4288536" cy="4288536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URL pattern</a:t>
          </a:r>
          <a:r>
            <a:rPr lang="ru-RU" sz="1700" kern="1200"/>
            <a:t> (контроллер под капотом)</a:t>
          </a:r>
          <a:endParaRPr lang="en-US" sz="1700" kern="1200" dirty="0"/>
        </a:p>
      </dsp:txBody>
      <dsp:txXfrm>
        <a:off x="1441547" y="2687862"/>
        <a:ext cx="1582674" cy="1174242"/>
      </dsp:txXfrm>
    </dsp:sp>
    <dsp:sp modelId="{65C5C4E9-C48E-46CB-8B81-D98F229DF481}">
      <dsp:nvSpPr>
        <dsp:cNvPr id="0" name=""/>
        <dsp:cNvSpPr/>
      </dsp:nvSpPr>
      <dsp:spPr>
        <a:xfrm>
          <a:off x="1012183" y="318445"/>
          <a:ext cx="4288536" cy="4288536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Модель</a:t>
          </a:r>
          <a:endParaRPr lang="en-US" sz="1700" kern="1200" dirty="0"/>
        </a:p>
      </dsp:txBody>
      <dsp:txXfrm>
        <a:off x="1441547" y="1207296"/>
        <a:ext cx="1582674" cy="1174242"/>
      </dsp:txXfrm>
    </dsp:sp>
    <dsp:sp modelId="{16B35606-11BF-4CCA-A385-AB727D4790BD}">
      <dsp:nvSpPr>
        <dsp:cNvPr id="0" name=""/>
        <dsp:cNvSpPr/>
      </dsp:nvSpPr>
      <dsp:spPr>
        <a:xfrm>
          <a:off x="890674" y="52965"/>
          <a:ext cx="4819497" cy="4819497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1FA581-6681-48C2-AB4C-A7C9BB093978}">
      <dsp:nvSpPr>
        <dsp:cNvPr id="0" name=""/>
        <dsp:cNvSpPr/>
      </dsp:nvSpPr>
      <dsp:spPr>
        <a:xfrm>
          <a:off x="890674" y="196937"/>
          <a:ext cx="4819497" cy="4819497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937E68-89E3-4A0B-AE11-3C5C4304FE2E}">
      <dsp:nvSpPr>
        <dsp:cNvPr id="0" name=""/>
        <dsp:cNvSpPr/>
      </dsp:nvSpPr>
      <dsp:spPr>
        <a:xfrm>
          <a:off x="746702" y="196937"/>
          <a:ext cx="4819497" cy="4819497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86C6E8-44BE-4505-818F-0B391349EFC0}">
      <dsp:nvSpPr>
        <dsp:cNvPr id="0" name=""/>
        <dsp:cNvSpPr/>
      </dsp:nvSpPr>
      <dsp:spPr>
        <a:xfrm>
          <a:off x="746702" y="52965"/>
          <a:ext cx="4819497" cy="4819497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EDF399-3226-4C4E-BE27-401C630F178B}">
      <dsp:nvSpPr>
        <dsp:cNvPr id="0" name=""/>
        <dsp:cNvSpPr/>
      </dsp:nvSpPr>
      <dsp:spPr>
        <a:xfrm>
          <a:off x="0" y="417196"/>
          <a:ext cx="6492875" cy="1356468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/>
            <a:t>компонент проекта </a:t>
          </a:r>
          <a:r>
            <a:rPr lang="en-US" sz="3500" kern="1200"/>
            <a:t>Django</a:t>
          </a:r>
        </a:p>
      </dsp:txBody>
      <dsp:txXfrm>
        <a:off x="66217" y="483413"/>
        <a:ext cx="6360441" cy="1224034"/>
      </dsp:txXfrm>
    </dsp:sp>
    <dsp:sp modelId="{AD787066-CF3A-4E87-A52A-04AF242CAFF5}">
      <dsp:nvSpPr>
        <dsp:cNvPr id="0" name=""/>
        <dsp:cNvSpPr/>
      </dsp:nvSpPr>
      <dsp:spPr>
        <a:xfrm>
          <a:off x="0" y="1874465"/>
          <a:ext cx="6492875" cy="1356468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/>
            <a:t>представляет из себя папку с </a:t>
          </a:r>
          <a:r>
            <a:rPr lang="en-US" sz="3500" kern="1200"/>
            <a:t>Python </a:t>
          </a:r>
          <a:r>
            <a:rPr lang="ru-RU" sz="3500" kern="1200"/>
            <a:t>файлами</a:t>
          </a:r>
          <a:endParaRPr lang="en-US" sz="3500" kern="1200"/>
        </a:p>
      </dsp:txBody>
      <dsp:txXfrm>
        <a:off x="66217" y="1940682"/>
        <a:ext cx="6360441" cy="1224034"/>
      </dsp:txXfrm>
    </dsp:sp>
    <dsp:sp modelId="{8B6C99BC-E697-4F4A-BAE3-95AC85F02AA7}">
      <dsp:nvSpPr>
        <dsp:cNvPr id="0" name=""/>
        <dsp:cNvSpPr/>
      </dsp:nvSpPr>
      <dsp:spPr>
        <a:xfrm>
          <a:off x="0" y="3331734"/>
          <a:ext cx="6492875" cy="1356468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/>
            <a:t>каждый </a:t>
          </a:r>
          <a:r>
            <a:rPr lang="en-US" sz="3500" kern="1200" dirty="0"/>
            <a:t>app </a:t>
          </a:r>
          <a:r>
            <a:rPr lang="ru-RU" sz="3500" kern="1200" dirty="0"/>
            <a:t>отвечает за некоторый функционал сайта</a:t>
          </a:r>
          <a:endParaRPr lang="en-US" sz="3500" kern="1200" dirty="0"/>
        </a:p>
      </dsp:txBody>
      <dsp:txXfrm>
        <a:off x="66217" y="3397951"/>
        <a:ext cx="6360441" cy="122403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9C2409-FD23-45C1-8D09-14823066DA0E}">
      <dsp:nvSpPr>
        <dsp:cNvPr id="0" name=""/>
        <dsp:cNvSpPr/>
      </dsp:nvSpPr>
      <dsp:spPr>
        <a:xfrm>
          <a:off x="0" y="623"/>
          <a:ext cx="6492875" cy="14583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683A5C-5DB3-4F05-B7CB-BEA9ECDE346F}">
      <dsp:nvSpPr>
        <dsp:cNvPr id="0" name=""/>
        <dsp:cNvSpPr/>
      </dsp:nvSpPr>
      <dsp:spPr>
        <a:xfrm>
          <a:off x="441144" y="328747"/>
          <a:ext cx="802081" cy="8020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244AE0-6538-44FC-B348-404D1C6AD2E3}">
      <dsp:nvSpPr>
        <dsp:cNvPr id="0" name=""/>
        <dsp:cNvSpPr/>
      </dsp:nvSpPr>
      <dsp:spPr>
        <a:xfrm>
          <a:off x="1684370" y="623"/>
          <a:ext cx="4808504" cy="1458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340" tIns="154340" rIns="154340" bIns="15434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предоставляет слой для работы с данными</a:t>
          </a:r>
          <a:endParaRPr lang="en-US" sz="2500" kern="1200" dirty="0"/>
        </a:p>
      </dsp:txBody>
      <dsp:txXfrm>
        <a:off x="1684370" y="623"/>
        <a:ext cx="4808504" cy="1458329"/>
      </dsp:txXfrm>
    </dsp:sp>
    <dsp:sp modelId="{A0D959B6-F8C7-4157-B6AA-013D5A64A00C}">
      <dsp:nvSpPr>
        <dsp:cNvPr id="0" name=""/>
        <dsp:cNvSpPr/>
      </dsp:nvSpPr>
      <dsp:spPr>
        <a:xfrm>
          <a:off x="0" y="1823535"/>
          <a:ext cx="6492875" cy="14583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BDDC3D-3170-4F99-A6B3-7E7D48ECD9D4}">
      <dsp:nvSpPr>
        <dsp:cNvPr id="0" name=""/>
        <dsp:cNvSpPr/>
      </dsp:nvSpPr>
      <dsp:spPr>
        <a:xfrm>
          <a:off x="441144" y="2151659"/>
          <a:ext cx="802081" cy="8020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A03FAC-6C66-4D9A-B365-AF35CBF8B8F8}">
      <dsp:nvSpPr>
        <dsp:cNvPr id="0" name=""/>
        <dsp:cNvSpPr/>
      </dsp:nvSpPr>
      <dsp:spPr>
        <a:xfrm>
          <a:off x="1684370" y="1823535"/>
          <a:ext cx="4808504" cy="1458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340" tIns="154340" rIns="154340" bIns="15434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определяет структуру базы данных</a:t>
          </a:r>
          <a:endParaRPr lang="en-US" sz="2500" kern="1200" dirty="0"/>
        </a:p>
      </dsp:txBody>
      <dsp:txXfrm>
        <a:off x="1684370" y="1823535"/>
        <a:ext cx="4808504" cy="1458329"/>
      </dsp:txXfrm>
    </dsp:sp>
    <dsp:sp modelId="{592A51B2-7CE9-4608-A43D-5AA76F5C8DCB}">
      <dsp:nvSpPr>
        <dsp:cNvPr id="0" name=""/>
        <dsp:cNvSpPr/>
      </dsp:nvSpPr>
      <dsp:spPr>
        <a:xfrm>
          <a:off x="0" y="3646447"/>
          <a:ext cx="6492875" cy="14583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835948-A4AF-42C0-A9D8-067AFBAD386C}">
      <dsp:nvSpPr>
        <dsp:cNvPr id="0" name=""/>
        <dsp:cNvSpPr/>
      </dsp:nvSpPr>
      <dsp:spPr>
        <a:xfrm>
          <a:off x="441144" y="3974571"/>
          <a:ext cx="802081" cy="8020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1920AA-6414-46B2-9E08-1065D7DDE4ED}">
      <dsp:nvSpPr>
        <dsp:cNvPr id="0" name=""/>
        <dsp:cNvSpPr/>
      </dsp:nvSpPr>
      <dsp:spPr>
        <a:xfrm>
          <a:off x="1684370" y="3646447"/>
          <a:ext cx="4808504" cy="1458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340" tIns="154340" rIns="154340" bIns="15434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позволяет делать запросы в бд</a:t>
          </a:r>
          <a:endParaRPr lang="en-US" sz="2500" kern="1200" dirty="0"/>
        </a:p>
      </dsp:txBody>
      <dsp:txXfrm>
        <a:off x="1684370" y="3646447"/>
        <a:ext cx="4808504" cy="1458329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C81BB3-61F9-43F7-A7DE-42C3EEBCF4D5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3E05A3-08BC-43FB-AE4E-6F95A3B19BDB}">
      <dsp:nvSpPr>
        <dsp:cNvPr id="0" name=""/>
        <dsp:cNvSpPr/>
      </dsp:nvSpPr>
      <dsp:spPr>
        <a:xfrm>
          <a:off x="0" y="0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max_length</a:t>
          </a:r>
        </a:p>
      </dsp:txBody>
      <dsp:txXfrm>
        <a:off x="0" y="0"/>
        <a:ext cx="6492875" cy="638175"/>
      </dsp:txXfrm>
    </dsp:sp>
    <dsp:sp modelId="{E307C239-6440-4B59-BE0E-62C637080122}">
      <dsp:nvSpPr>
        <dsp:cNvPr id="0" name=""/>
        <dsp:cNvSpPr/>
      </dsp:nvSpPr>
      <dsp:spPr>
        <a:xfrm>
          <a:off x="0" y="638175"/>
          <a:ext cx="64928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7E6539-6D64-4724-A94A-A47B5F78D909}">
      <dsp:nvSpPr>
        <dsp:cNvPr id="0" name=""/>
        <dsp:cNvSpPr/>
      </dsp:nvSpPr>
      <dsp:spPr>
        <a:xfrm>
          <a:off x="0" y="638175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null</a:t>
          </a:r>
        </a:p>
      </dsp:txBody>
      <dsp:txXfrm>
        <a:off x="0" y="638175"/>
        <a:ext cx="6492875" cy="638175"/>
      </dsp:txXfrm>
    </dsp:sp>
    <dsp:sp modelId="{6C0CD043-B4B7-4BCA-943D-AF47911692DF}">
      <dsp:nvSpPr>
        <dsp:cNvPr id="0" name=""/>
        <dsp:cNvSpPr/>
      </dsp:nvSpPr>
      <dsp:spPr>
        <a:xfrm>
          <a:off x="0" y="1276350"/>
          <a:ext cx="64928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0342D2-48DF-40D8-8FBF-6EA6B58BC230}">
      <dsp:nvSpPr>
        <dsp:cNvPr id="0" name=""/>
        <dsp:cNvSpPr/>
      </dsp:nvSpPr>
      <dsp:spPr>
        <a:xfrm>
          <a:off x="0" y="1276350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blank</a:t>
          </a:r>
        </a:p>
      </dsp:txBody>
      <dsp:txXfrm>
        <a:off x="0" y="1276350"/>
        <a:ext cx="6492875" cy="638175"/>
      </dsp:txXfrm>
    </dsp:sp>
    <dsp:sp modelId="{33042A86-5401-4A41-AC25-6DFD89B5918F}">
      <dsp:nvSpPr>
        <dsp:cNvPr id="0" name=""/>
        <dsp:cNvSpPr/>
      </dsp:nvSpPr>
      <dsp:spPr>
        <a:xfrm>
          <a:off x="0" y="1914524"/>
          <a:ext cx="64928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2E5764-0627-4DA5-A5F1-9E5F0AFA82EF}">
      <dsp:nvSpPr>
        <dsp:cNvPr id="0" name=""/>
        <dsp:cNvSpPr/>
      </dsp:nvSpPr>
      <dsp:spPr>
        <a:xfrm>
          <a:off x="0" y="1914525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choices</a:t>
          </a:r>
        </a:p>
      </dsp:txBody>
      <dsp:txXfrm>
        <a:off x="0" y="1914525"/>
        <a:ext cx="6492875" cy="638175"/>
      </dsp:txXfrm>
    </dsp:sp>
    <dsp:sp modelId="{D2B3BA18-1BDA-475D-85E9-D9AF2715DE33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F662C6-B577-4988-8D6A-87BE41B7A47D}">
      <dsp:nvSpPr>
        <dsp:cNvPr id="0" name=""/>
        <dsp:cNvSpPr/>
      </dsp:nvSpPr>
      <dsp:spPr>
        <a:xfrm>
          <a:off x="0" y="2552700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default</a:t>
          </a:r>
        </a:p>
      </dsp:txBody>
      <dsp:txXfrm>
        <a:off x="0" y="2552700"/>
        <a:ext cx="6492875" cy="638175"/>
      </dsp:txXfrm>
    </dsp:sp>
    <dsp:sp modelId="{FFC3D1FC-C4EB-4F55-A8D4-B4B4057F13FC}">
      <dsp:nvSpPr>
        <dsp:cNvPr id="0" name=""/>
        <dsp:cNvSpPr/>
      </dsp:nvSpPr>
      <dsp:spPr>
        <a:xfrm>
          <a:off x="0" y="3190874"/>
          <a:ext cx="64928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491B76-D126-4D97-B4C9-7A3865361A13}">
      <dsp:nvSpPr>
        <dsp:cNvPr id="0" name=""/>
        <dsp:cNvSpPr/>
      </dsp:nvSpPr>
      <dsp:spPr>
        <a:xfrm>
          <a:off x="0" y="3190875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editable</a:t>
          </a:r>
        </a:p>
      </dsp:txBody>
      <dsp:txXfrm>
        <a:off x="0" y="3190875"/>
        <a:ext cx="6492875" cy="638175"/>
      </dsp:txXfrm>
    </dsp:sp>
    <dsp:sp modelId="{BA4F1CC7-CBA1-411C-9837-D3F14662C6C8}">
      <dsp:nvSpPr>
        <dsp:cNvPr id="0" name=""/>
        <dsp:cNvSpPr/>
      </dsp:nvSpPr>
      <dsp:spPr>
        <a:xfrm>
          <a:off x="0" y="3829050"/>
          <a:ext cx="64928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3943A0-4578-4D8C-B90A-29228AD2B8A7}">
      <dsp:nvSpPr>
        <dsp:cNvPr id="0" name=""/>
        <dsp:cNvSpPr/>
      </dsp:nvSpPr>
      <dsp:spPr>
        <a:xfrm>
          <a:off x="0" y="3829050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/>
            <a:t>primary_key</a:t>
          </a:r>
          <a:endParaRPr lang="en-US" sz="3000" kern="1200" dirty="0"/>
        </a:p>
      </dsp:txBody>
      <dsp:txXfrm>
        <a:off x="0" y="3829050"/>
        <a:ext cx="6492875" cy="638175"/>
      </dsp:txXfrm>
    </dsp:sp>
    <dsp:sp modelId="{82383EC4-AB4F-43F5-B1CF-3AB2A97859DC}">
      <dsp:nvSpPr>
        <dsp:cNvPr id="0" name=""/>
        <dsp:cNvSpPr/>
      </dsp:nvSpPr>
      <dsp:spPr>
        <a:xfrm>
          <a:off x="0" y="4467225"/>
          <a:ext cx="64928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1EB26C-F2CD-466A-BE41-2EE2C9726A4D}">
      <dsp:nvSpPr>
        <dsp:cNvPr id="0" name=""/>
        <dsp:cNvSpPr/>
      </dsp:nvSpPr>
      <dsp:spPr>
        <a:xfrm>
          <a:off x="0" y="4467225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unique</a:t>
          </a:r>
        </a:p>
      </dsp:txBody>
      <dsp:txXfrm>
        <a:off x="0" y="4467225"/>
        <a:ext cx="6492875" cy="6381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3DA02E-F0AE-48B0-B053-EBBDDA74ACB0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5E2EE9-29D4-4A89-973D-33EA58B533AE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900" kern="1200" dirty="0">
              <a:latin typeface="+mn-lt"/>
            </a:rPr>
            <a:t>Центральный компонент</a:t>
          </a:r>
          <a:endParaRPr lang="en-US" sz="4900" kern="1200" dirty="0">
            <a:latin typeface="+mn-lt"/>
          </a:endParaRPr>
        </a:p>
      </dsp:txBody>
      <dsp:txXfrm>
        <a:off x="0" y="2492"/>
        <a:ext cx="6492875" cy="1700138"/>
      </dsp:txXfrm>
    </dsp:sp>
    <dsp:sp modelId="{60A7341F-03DE-4ABB-997F-19C1915D9590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3D1A75-8C71-4936-9230-5D558EC74350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900" kern="1200" dirty="0">
              <a:latin typeface="+mn-lt"/>
            </a:rPr>
            <a:t>Хранит данные</a:t>
          </a:r>
          <a:r>
            <a:rPr lang="en-US" sz="4900" kern="1200" dirty="0">
              <a:latin typeface="+mn-lt"/>
            </a:rPr>
            <a:t>/</a:t>
          </a:r>
          <a:r>
            <a:rPr lang="ru-RU" sz="4900" kern="1200" dirty="0">
              <a:latin typeface="+mn-lt"/>
            </a:rPr>
            <a:t>состояние</a:t>
          </a:r>
          <a:endParaRPr lang="en-US" sz="4900" kern="1200" dirty="0">
            <a:latin typeface="+mn-lt"/>
          </a:endParaRPr>
        </a:p>
      </dsp:txBody>
      <dsp:txXfrm>
        <a:off x="0" y="1702630"/>
        <a:ext cx="6492875" cy="1700138"/>
      </dsp:txXfrm>
    </dsp:sp>
    <dsp:sp modelId="{0C8EBC8A-025A-4346-8F0F-0D45FFBB922A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384B76-7972-40BC-9B36-49DF0BC552FF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900" kern="1200" dirty="0">
              <a:latin typeface="+mn-lt"/>
            </a:rPr>
            <a:t>Содержит бизнесс-логику</a:t>
          </a:r>
          <a:endParaRPr lang="en-US" sz="4900" kern="1200" dirty="0">
            <a:latin typeface="+mn-lt"/>
          </a:endParaRPr>
        </a:p>
      </dsp:txBody>
      <dsp:txXfrm>
        <a:off x="0" y="3402769"/>
        <a:ext cx="6492875" cy="17001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9EF14E-CE00-434C-A659-0FF8304C930F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EAEA71-3B1B-4938-990D-2C7566D67F9E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>
              <a:latin typeface="+mn-lt"/>
            </a:rPr>
            <a:t>UI</a:t>
          </a:r>
        </a:p>
      </dsp:txBody>
      <dsp:txXfrm>
        <a:off x="0" y="2492"/>
        <a:ext cx="6492875" cy="1700138"/>
      </dsp:txXfrm>
    </dsp:sp>
    <dsp:sp modelId="{8D09507A-1788-4233-9DDC-50896A1CD55E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4C6033-A428-4645-B8E7-38A9CB4C73BC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900" kern="1200" dirty="0">
              <a:latin typeface="+mn-lt"/>
            </a:rPr>
            <a:t>Отображает данные модели</a:t>
          </a:r>
          <a:endParaRPr lang="en-US" sz="4900" kern="1200" dirty="0">
            <a:latin typeface="+mn-lt"/>
          </a:endParaRPr>
        </a:p>
      </dsp:txBody>
      <dsp:txXfrm>
        <a:off x="0" y="1702630"/>
        <a:ext cx="6492875" cy="1700138"/>
      </dsp:txXfrm>
    </dsp:sp>
    <dsp:sp modelId="{16249B72-3967-46DB-BF9A-8EE57AEEDC0D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59E806-EF73-4C91-99A7-DB1F5E532FE0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900" i="0" kern="1200" dirty="0">
              <a:latin typeface="+mn-lt"/>
            </a:rPr>
            <a:t>Может</a:t>
          </a:r>
          <a:r>
            <a:rPr lang="ru-RU" sz="4900" kern="1200" dirty="0">
              <a:latin typeface="+mn-lt"/>
            </a:rPr>
            <a:t> содержать бизнесс-логику</a:t>
          </a:r>
          <a:endParaRPr lang="en-US" sz="4900" kern="1200" dirty="0">
            <a:latin typeface="+mn-lt"/>
          </a:endParaRPr>
        </a:p>
      </dsp:txBody>
      <dsp:txXfrm>
        <a:off x="0" y="3402769"/>
        <a:ext cx="6492875" cy="17001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4F30F4-CD9E-4E9E-919C-8BB81D53AD2C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52843D-E1DE-431A-9FC5-334185A467FF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>
              <a:latin typeface="+mn-lt"/>
            </a:rPr>
            <a:t>Посредник между моделью и представлением</a:t>
          </a:r>
          <a:endParaRPr lang="en-US" sz="3500" kern="1200" dirty="0">
            <a:latin typeface="+mn-lt"/>
          </a:endParaRPr>
        </a:p>
      </dsp:txBody>
      <dsp:txXfrm>
        <a:off x="0" y="2492"/>
        <a:ext cx="6492875" cy="1700138"/>
      </dsp:txXfrm>
    </dsp:sp>
    <dsp:sp modelId="{A75913E4-942E-43A7-9A70-211676F149D9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7B4EE4-2D41-4CFB-9E3F-2636F4C4E1FC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>
              <a:latin typeface="+mn-lt"/>
            </a:rPr>
            <a:t>Определяет какое представление и с какими данными отображать</a:t>
          </a:r>
          <a:endParaRPr lang="en-US" sz="3500" kern="1200" dirty="0">
            <a:latin typeface="+mn-lt"/>
          </a:endParaRPr>
        </a:p>
      </dsp:txBody>
      <dsp:txXfrm>
        <a:off x="0" y="1702630"/>
        <a:ext cx="6492875" cy="1700138"/>
      </dsp:txXfrm>
    </dsp:sp>
    <dsp:sp modelId="{C3F3A799-FA81-4EA6-99A5-55D302673983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AE632D-14FD-4F03-99AC-B40086F0F809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i="0" kern="1200" dirty="0">
              <a:latin typeface="+mn-lt"/>
            </a:rPr>
            <a:t>Содержит логику управления запросами</a:t>
          </a:r>
          <a:endParaRPr lang="en-US" sz="3500" kern="1200" dirty="0">
            <a:latin typeface="+mn-lt"/>
          </a:endParaRPr>
        </a:p>
      </dsp:txBody>
      <dsp:txXfrm>
        <a:off x="0" y="3402769"/>
        <a:ext cx="6492875" cy="17001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156155" y="318445"/>
          <a:ext cx="4288536" cy="4288536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Контроллер</a:t>
          </a:r>
          <a:endParaRPr lang="en-US" sz="1700" kern="1200" dirty="0"/>
        </a:p>
      </dsp:txBody>
      <dsp:txXfrm>
        <a:off x="3432653" y="1207296"/>
        <a:ext cx="1582674" cy="1174242"/>
      </dsp:txXfrm>
    </dsp:sp>
    <dsp:sp modelId="{215BC210-8CA4-45BF-BE61-37F1D5110A13}">
      <dsp:nvSpPr>
        <dsp:cNvPr id="0" name=""/>
        <dsp:cNvSpPr/>
      </dsp:nvSpPr>
      <dsp:spPr>
        <a:xfrm>
          <a:off x="1156155" y="462418"/>
          <a:ext cx="4288536" cy="4288536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Модель</a:t>
          </a:r>
          <a:endParaRPr lang="en-US" sz="1700" kern="1200" dirty="0"/>
        </a:p>
      </dsp:txBody>
      <dsp:txXfrm>
        <a:off x="3432653" y="2687862"/>
        <a:ext cx="1582674" cy="1174242"/>
      </dsp:txXfrm>
    </dsp:sp>
    <dsp:sp modelId="{C7018D7E-E2E1-4631-A626-9D62752AC46C}">
      <dsp:nvSpPr>
        <dsp:cNvPr id="0" name=""/>
        <dsp:cNvSpPr/>
      </dsp:nvSpPr>
      <dsp:spPr>
        <a:xfrm>
          <a:off x="1012183" y="462418"/>
          <a:ext cx="4288536" cy="4288536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Представление</a:t>
          </a:r>
          <a:endParaRPr lang="en-US" sz="1700" kern="1200" dirty="0"/>
        </a:p>
      </dsp:txBody>
      <dsp:txXfrm>
        <a:off x="1441547" y="2687862"/>
        <a:ext cx="1582674" cy="1174242"/>
      </dsp:txXfrm>
    </dsp:sp>
    <dsp:sp modelId="{8010E0F3-8AB4-494A-9647-EDF1C50376A6}">
      <dsp:nvSpPr>
        <dsp:cNvPr id="0" name=""/>
        <dsp:cNvSpPr/>
      </dsp:nvSpPr>
      <dsp:spPr>
        <a:xfrm>
          <a:off x="1012183" y="318445"/>
          <a:ext cx="4288536" cy="4288536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Пользователь</a:t>
          </a:r>
          <a:endParaRPr lang="en-US" sz="1700" kern="1200" dirty="0"/>
        </a:p>
      </dsp:txBody>
      <dsp:txXfrm>
        <a:off x="1441547" y="1207296"/>
        <a:ext cx="1582674" cy="1174242"/>
      </dsp:txXfrm>
    </dsp:sp>
    <dsp:sp modelId="{E6724DA4-DEDE-49AA-8C64-80DEAFC725B6}">
      <dsp:nvSpPr>
        <dsp:cNvPr id="0" name=""/>
        <dsp:cNvSpPr/>
      </dsp:nvSpPr>
      <dsp:spPr>
        <a:xfrm>
          <a:off x="890674" y="52965"/>
          <a:ext cx="4819497" cy="4819497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890674" y="196937"/>
          <a:ext cx="4819497" cy="4819497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746702" y="196937"/>
          <a:ext cx="4819497" cy="4819497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746702" y="52965"/>
          <a:ext cx="4819497" cy="4819497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156155" y="318445"/>
          <a:ext cx="4288536" cy="4288536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Контроллер</a:t>
          </a:r>
          <a:endParaRPr lang="en-US" sz="1700" kern="1200" dirty="0"/>
        </a:p>
      </dsp:txBody>
      <dsp:txXfrm>
        <a:off x="3432653" y="1207296"/>
        <a:ext cx="1582674" cy="1174242"/>
      </dsp:txXfrm>
    </dsp:sp>
    <dsp:sp modelId="{215BC210-8CA4-45BF-BE61-37F1D5110A13}">
      <dsp:nvSpPr>
        <dsp:cNvPr id="0" name=""/>
        <dsp:cNvSpPr/>
      </dsp:nvSpPr>
      <dsp:spPr>
        <a:xfrm>
          <a:off x="1156155" y="462418"/>
          <a:ext cx="4288536" cy="4288536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Модель</a:t>
          </a:r>
          <a:endParaRPr lang="en-US" sz="1700" kern="1200" dirty="0"/>
        </a:p>
      </dsp:txBody>
      <dsp:txXfrm>
        <a:off x="3432653" y="2687862"/>
        <a:ext cx="1582674" cy="1174242"/>
      </dsp:txXfrm>
    </dsp:sp>
    <dsp:sp modelId="{C7018D7E-E2E1-4631-A626-9D62752AC46C}">
      <dsp:nvSpPr>
        <dsp:cNvPr id="0" name=""/>
        <dsp:cNvSpPr/>
      </dsp:nvSpPr>
      <dsp:spPr>
        <a:xfrm>
          <a:off x="1012183" y="462418"/>
          <a:ext cx="4288536" cy="4288536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Представление</a:t>
          </a:r>
          <a:endParaRPr lang="en-US" sz="1700" kern="1200" dirty="0"/>
        </a:p>
      </dsp:txBody>
      <dsp:txXfrm>
        <a:off x="1441547" y="2687862"/>
        <a:ext cx="1582674" cy="1174242"/>
      </dsp:txXfrm>
    </dsp:sp>
    <dsp:sp modelId="{8010E0F3-8AB4-494A-9647-EDF1C50376A6}">
      <dsp:nvSpPr>
        <dsp:cNvPr id="0" name=""/>
        <dsp:cNvSpPr/>
      </dsp:nvSpPr>
      <dsp:spPr>
        <a:xfrm>
          <a:off x="1012183" y="318445"/>
          <a:ext cx="4288536" cy="4288536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Пользователь</a:t>
          </a:r>
          <a:endParaRPr lang="en-US" sz="1700" kern="1200" dirty="0"/>
        </a:p>
      </dsp:txBody>
      <dsp:txXfrm>
        <a:off x="1441547" y="1207296"/>
        <a:ext cx="1582674" cy="1174242"/>
      </dsp:txXfrm>
    </dsp:sp>
    <dsp:sp modelId="{E6724DA4-DEDE-49AA-8C64-80DEAFC725B6}">
      <dsp:nvSpPr>
        <dsp:cNvPr id="0" name=""/>
        <dsp:cNvSpPr/>
      </dsp:nvSpPr>
      <dsp:spPr>
        <a:xfrm>
          <a:off x="890674" y="52965"/>
          <a:ext cx="4819497" cy="4819497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890674" y="196937"/>
          <a:ext cx="4819497" cy="4819497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746702" y="196937"/>
          <a:ext cx="4819497" cy="4819497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746702" y="52965"/>
          <a:ext cx="4819497" cy="4819497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156155" y="318445"/>
          <a:ext cx="4288536" cy="4288536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Контроллер</a:t>
          </a:r>
          <a:endParaRPr lang="en-US" sz="1700" kern="1200" dirty="0"/>
        </a:p>
      </dsp:txBody>
      <dsp:txXfrm>
        <a:off x="3432653" y="1207296"/>
        <a:ext cx="1582674" cy="1174242"/>
      </dsp:txXfrm>
    </dsp:sp>
    <dsp:sp modelId="{215BC210-8CA4-45BF-BE61-37F1D5110A13}">
      <dsp:nvSpPr>
        <dsp:cNvPr id="0" name=""/>
        <dsp:cNvSpPr/>
      </dsp:nvSpPr>
      <dsp:spPr>
        <a:xfrm>
          <a:off x="1156155" y="462418"/>
          <a:ext cx="4288536" cy="4288536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Модель</a:t>
          </a:r>
          <a:endParaRPr lang="en-US" sz="1700" kern="1200" dirty="0"/>
        </a:p>
      </dsp:txBody>
      <dsp:txXfrm>
        <a:off x="3432653" y="2687862"/>
        <a:ext cx="1582674" cy="1174242"/>
      </dsp:txXfrm>
    </dsp:sp>
    <dsp:sp modelId="{C7018D7E-E2E1-4631-A626-9D62752AC46C}">
      <dsp:nvSpPr>
        <dsp:cNvPr id="0" name=""/>
        <dsp:cNvSpPr/>
      </dsp:nvSpPr>
      <dsp:spPr>
        <a:xfrm>
          <a:off x="1012183" y="462418"/>
          <a:ext cx="4288536" cy="4288536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Представление</a:t>
          </a:r>
          <a:endParaRPr lang="en-US" sz="1700" kern="1200" dirty="0"/>
        </a:p>
      </dsp:txBody>
      <dsp:txXfrm>
        <a:off x="1441547" y="2687862"/>
        <a:ext cx="1582674" cy="1174242"/>
      </dsp:txXfrm>
    </dsp:sp>
    <dsp:sp modelId="{8010E0F3-8AB4-494A-9647-EDF1C50376A6}">
      <dsp:nvSpPr>
        <dsp:cNvPr id="0" name=""/>
        <dsp:cNvSpPr/>
      </dsp:nvSpPr>
      <dsp:spPr>
        <a:xfrm>
          <a:off x="1012183" y="318445"/>
          <a:ext cx="4288536" cy="4288536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Пользователь</a:t>
          </a:r>
          <a:endParaRPr lang="en-US" sz="1700" kern="1200" dirty="0"/>
        </a:p>
      </dsp:txBody>
      <dsp:txXfrm>
        <a:off x="1441547" y="1207296"/>
        <a:ext cx="1582674" cy="1174242"/>
      </dsp:txXfrm>
    </dsp:sp>
    <dsp:sp modelId="{E6724DA4-DEDE-49AA-8C64-80DEAFC725B6}">
      <dsp:nvSpPr>
        <dsp:cNvPr id="0" name=""/>
        <dsp:cNvSpPr/>
      </dsp:nvSpPr>
      <dsp:spPr>
        <a:xfrm>
          <a:off x="890674" y="52965"/>
          <a:ext cx="4819497" cy="4819497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890674" y="196937"/>
          <a:ext cx="4819497" cy="4819497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746702" y="196937"/>
          <a:ext cx="4819497" cy="4819497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746702" y="52965"/>
          <a:ext cx="4819497" cy="4819497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156155" y="318445"/>
          <a:ext cx="4288536" cy="4288536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Контроллер</a:t>
          </a:r>
          <a:endParaRPr lang="en-US" sz="1700" kern="1200" dirty="0"/>
        </a:p>
      </dsp:txBody>
      <dsp:txXfrm>
        <a:off x="3432653" y="1207296"/>
        <a:ext cx="1582674" cy="1174242"/>
      </dsp:txXfrm>
    </dsp:sp>
    <dsp:sp modelId="{215BC210-8CA4-45BF-BE61-37F1D5110A13}">
      <dsp:nvSpPr>
        <dsp:cNvPr id="0" name=""/>
        <dsp:cNvSpPr/>
      </dsp:nvSpPr>
      <dsp:spPr>
        <a:xfrm>
          <a:off x="1156155" y="462418"/>
          <a:ext cx="4288536" cy="4288536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Модель</a:t>
          </a:r>
          <a:endParaRPr lang="en-US" sz="1700" kern="1200" dirty="0"/>
        </a:p>
      </dsp:txBody>
      <dsp:txXfrm>
        <a:off x="3432653" y="2687862"/>
        <a:ext cx="1582674" cy="1174242"/>
      </dsp:txXfrm>
    </dsp:sp>
    <dsp:sp modelId="{C7018D7E-E2E1-4631-A626-9D62752AC46C}">
      <dsp:nvSpPr>
        <dsp:cNvPr id="0" name=""/>
        <dsp:cNvSpPr/>
      </dsp:nvSpPr>
      <dsp:spPr>
        <a:xfrm>
          <a:off x="1012183" y="462418"/>
          <a:ext cx="4288536" cy="4288536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Представление</a:t>
          </a:r>
          <a:endParaRPr lang="en-US" sz="1700" kern="1200" dirty="0"/>
        </a:p>
      </dsp:txBody>
      <dsp:txXfrm>
        <a:off x="1441547" y="2687862"/>
        <a:ext cx="1582674" cy="1174242"/>
      </dsp:txXfrm>
    </dsp:sp>
    <dsp:sp modelId="{8010E0F3-8AB4-494A-9647-EDF1C50376A6}">
      <dsp:nvSpPr>
        <dsp:cNvPr id="0" name=""/>
        <dsp:cNvSpPr/>
      </dsp:nvSpPr>
      <dsp:spPr>
        <a:xfrm>
          <a:off x="1012183" y="318445"/>
          <a:ext cx="4288536" cy="4288536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Пользователь</a:t>
          </a:r>
          <a:endParaRPr lang="en-US" sz="1700" kern="1200" dirty="0"/>
        </a:p>
      </dsp:txBody>
      <dsp:txXfrm>
        <a:off x="1441547" y="1207296"/>
        <a:ext cx="1582674" cy="1174242"/>
      </dsp:txXfrm>
    </dsp:sp>
    <dsp:sp modelId="{E6724DA4-DEDE-49AA-8C64-80DEAFC725B6}">
      <dsp:nvSpPr>
        <dsp:cNvPr id="0" name=""/>
        <dsp:cNvSpPr/>
      </dsp:nvSpPr>
      <dsp:spPr>
        <a:xfrm>
          <a:off x="890674" y="52965"/>
          <a:ext cx="4819497" cy="4819497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890674" y="196937"/>
          <a:ext cx="4819497" cy="4819497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746702" y="196937"/>
          <a:ext cx="4819497" cy="4819497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746702" y="52965"/>
          <a:ext cx="4819497" cy="4819497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156155" y="318445"/>
          <a:ext cx="4288536" cy="4288536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Контроллер</a:t>
          </a:r>
          <a:endParaRPr lang="en-US" sz="1700" kern="1200" dirty="0"/>
        </a:p>
      </dsp:txBody>
      <dsp:txXfrm>
        <a:off x="3432653" y="1207296"/>
        <a:ext cx="1582674" cy="1174242"/>
      </dsp:txXfrm>
    </dsp:sp>
    <dsp:sp modelId="{215BC210-8CA4-45BF-BE61-37F1D5110A13}">
      <dsp:nvSpPr>
        <dsp:cNvPr id="0" name=""/>
        <dsp:cNvSpPr/>
      </dsp:nvSpPr>
      <dsp:spPr>
        <a:xfrm>
          <a:off x="1156155" y="462418"/>
          <a:ext cx="4288536" cy="4288536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Модель</a:t>
          </a:r>
          <a:endParaRPr lang="en-US" sz="1700" kern="1200" dirty="0"/>
        </a:p>
      </dsp:txBody>
      <dsp:txXfrm>
        <a:off x="3432653" y="2687862"/>
        <a:ext cx="1582674" cy="1174242"/>
      </dsp:txXfrm>
    </dsp:sp>
    <dsp:sp modelId="{C7018D7E-E2E1-4631-A626-9D62752AC46C}">
      <dsp:nvSpPr>
        <dsp:cNvPr id="0" name=""/>
        <dsp:cNvSpPr/>
      </dsp:nvSpPr>
      <dsp:spPr>
        <a:xfrm>
          <a:off x="1012183" y="462418"/>
          <a:ext cx="4288536" cy="4288536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Представление</a:t>
          </a:r>
          <a:endParaRPr lang="en-US" sz="1700" kern="1200" dirty="0"/>
        </a:p>
      </dsp:txBody>
      <dsp:txXfrm>
        <a:off x="1441547" y="2687862"/>
        <a:ext cx="1582674" cy="1174242"/>
      </dsp:txXfrm>
    </dsp:sp>
    <dsp:sp modelId="{8010E0F3-8AB4-494A-9647-EDF1C50376A6}">
      <dsp:nvSpPr>
        <dsp:cNvPr id="0" name=""/>
        <dsp:cNvSpPr/>
      </dsp:nvSpPr>
      <dsp:spPr>
        <a:xfrm>
          <a:off x="1012183" y="318445"/>
          <a:ext cx="4288536" cy="4288536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Пользователь</a:t>
          </a:r>
          <a:endParaRPr lang="en-US" sz="1700" kern="1200" dirty="0"/>
        </a:p>
      </dsp:txBody>
      <dsp:txXfrm>
        <a:off x="1441547" y="1207296"/>
        <a:ext cx="1582674" cy="1174242"/>
      </dsp:txXfrm>
    </dsp:sp>
    <dsp:sp modelId="{E6724DA4-DEDE-49AA-8C64-80DEAFC725B6}">
      <dsp:nvSpPr>
        <dsp:cNvPr id="0" name=""/>
        <dsp:cNvSpPr/>
      </dsp:nvSpPr>
      <dsp:spPr>
        <a:xfrm>
          <a:off x="890674" y="52965"/>
          <a:ext cx="4819497" cy="4819497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890674" y="196937"/>
          <a:ext cx="4819497" cy="4819497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746702" y="196937"/>
          <a:ext cx="4819497" cy="4819497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746702" y="52965"/>
          <a:ext cx="4819497" cy="4819497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3B004-F812-4150-AF0C-5993668888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3CF7A5-4FFB-4207-AFEA-1B5A55B33D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2239D-BA7D-4484-A3D5-31AABD971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F4CD-09DD-4C1C-83D3-8D458373F8AB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5CA56-D6D5-46FF-827D-63694485A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0CF6A-598A-49AB-AA96-EAAEC3BDB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E5FC-66C3-4A7A-B49C-468331739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1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0BB6C-5246-4B4B-BC81-1E73674A0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270F29-05F2-4D8A-830D-430A0F133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69002-D21B-4607-BD89-F80990F30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F4CD-09DD-4C1C-83D3-8D458373F8AB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C9CE2-B1DD-47C8-BA59-5D2AFB93D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BD929-58C6-4BD5-9E5B-186FE8BFB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E5FC-66C3-4A7A-B49C-468331739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40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E6E7FF-F381-4819-90EF-772E13FF5C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CF2564-AADC-4F36-A2BB-5DA7B47DA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61ABC-9B22-441F-B348-7137E0ED2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F4CD-09DD-4C1C-83D3-8D458373F8AB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7CB4E-0489-48C0-9C32-4E556AAE5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DF0B7-25C5-4964-A7C9-AD2783A3C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E5FC-66C3-4A7A-B49C-468331739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22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67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4274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331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00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683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495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340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52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E252-DAB0-42E2-9797-D0CA66069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B4F17-D14D-4E5B-BA62-F9953635C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5206B-9BB7-4B95-A008-9D1CC2E19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F4CD-09DD-4C1C-83D3-8D458373F8AB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47FF6-00A6-4C23-9878-8EF683E73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9FC36-F684-48C1-9744-E9B2BE462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E5FC-66C3-4A7A-B49C-468331739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379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814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738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915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452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274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1688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281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261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603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21D7D-3E93-4B88-B0B9-C8D370927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8BB19-2E34-47B1-9CD4-F58FB2FDD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7C83D-6631-41EE-8642-1136AF051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F4CD-09DD-4C1C-83D3-8D458373F8AB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3046B-013F-4CD9-BC2C-7252524D6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F9D6B-5372-44EE-832A-B0D72E712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E5FC-66C3-4A7A-B49C-468331739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27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55901-AC65-4B09-82CE-F78A9FB76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BBFEA-08C2-43C6-B738-4484ACF396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C8ACC-F363-476A-86C6-D2F836D76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2D0EDC-64BD-402D-BAEA-1E731B5DE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F4CD-09DD-4C1C-83D3-8D458373F8AB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CBCB5-28A2-4CE1-90E9-2FE9FA674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0A483-4F96-4463-8802-A135285D1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E5FC-66C3-4A7A-B49C-468331739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76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D17FB-BDFC-4A06-A682-1762E44A9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90879-3E0A-4C01-9C85-C06C30221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21F5F-D95E-4C3B-ACBE-35A7D94CB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ADDF1A-CEAA-49D9-88D0-FD91AB8ADF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423B96-7442-4C4D-A64D-14E26EE594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25792F-3825-471F-9E5D-677A20C02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F4CD-09DD-4C1C-83D3-8D458373F8AB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3DCCBF-019F-4802-A00B-0D2CFEA7D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650070-666E-497D-AAA3-1AF22AFAD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E5FC-66C3-4A7A-B49C-468331739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C3650-9F22-4DEC-A256-86598D43D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8D8BB1-00BE-435C-BEDE-1EC3DAA40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F4CD-09DD-4C1C-83D3-8D458373F8AB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C22123-D0EF-42F3-BC20-22F4DF3B7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B59E23-4C6C-4D6F-8FED-A20B1DE2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E5FC-66C3-4A7A-B49C-468331739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24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DF071A-9AD9-4060-A225-3E6F51D70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F4CD-09DD-4C1C-83D3-8D458373F8AB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A8D007-BA13-4E42-B3DF-FA66BE457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BD54A4-7040-409D-B18A-AEAA55B20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E5FC-66C3-4A7A-B49C-468331739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694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D0E2E-2FD2-474B-9E72-E377EE473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9600E-EDDC-475C-8F95-7BF38F8F1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D833E6-DC65-43DC-AB80-239FB4345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80D75-0A75-41CB-9FE0-7F9C30B44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F4CD-09DD-4C1C-83D3-8D458373F8AB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29596-691D-4634-A8B3-685E0732D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17A31-E4DC-489D-BC30-D11801CFB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E5FC-66C3-4A7A-B49C-468331739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30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CB736-2629-4643-87D5-56B7EB6B6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55C5A7-1528-4069-B299-02F906B61C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C47A8D-497E-452D-94BF-2C81D00ED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D0D83-96EE-4A19-985F-70D6646E3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F4CD-09DD-4C1C-83D3-8D458373F8AB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BA50B-8C32-4B5F-B786-FDA5B1AB0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51FEFA-946A-436D-BCEC-E06CFA088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E5FC-66C3-4A7A-B49C-468331739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947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1CEBC3-1BD9-41A3-94AF-E857BF10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AECCE-1CE6-445A-97F1-05E29AE97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9EBAB-97E0-4A7C-8DD9-CB7F32AACA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CF4CD-09DD-4C1C-83D3-8D458373F8AB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36415-D44B-443C-B546-D1AE5185F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4E35E-FE74-4329-BDC4-B14501AD7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E5FC-66C3-4A7A-B49C-468331739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7765623-E7AF-40B5-A469-210198E2441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52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jpe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E3D4922-3D1C-4679-9A86-15BFC1A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93667F4D-F2CD-4E50-BACC-24766910F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20CAAE25-D2F2-493F-9569-EC552C1A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1" name="Freeform 10">
            <a:extLst>
              <a:ext uri="{FF2B5EF4-FFF2-40B4-BE49-F238E27FC236}">
                <a16:creationId xmlns:a16="http://schemas.microsoft.com/office/drawing/2014/main" id="{92FDEA97-0861-44C0-9B26-4BB5F777A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FC953F9-A744-406B-9DCA-1E7B5D471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59003D2-E7D2-4253-9EF1-1F513027A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8143384" cy="6858000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1F4D66-76D4-447B-A7C8-4D25FBFFA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97" y="643467"/>
            <a:ext cx="6269128" cy="45952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ru-RU" sz="6600" dirty="0"/>
              <a:t>Введение в </a:t>
            </a:r>
            <a:r>
              <a:rPr lang="en-US" sz="6600" dirty="0"/>
              <a:t>Django</a:t>
            </a:r>
          </a:p>
        </p:txBody>
      </p:sp>
    </p:spTree>
    <p:extLst>
      <p:ext uri="{BB962C8B-B14F-4D97-AF65-F5344CB8AC3E}">
        <p14:creationId xmlns:p14="http://schemas.microsoft.com/office/powerpoint/2010/main" val="5428470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BB4512-ED2B-42EA-A2DC-C1314DF26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5800"/>
            <a:ext cx="3722600" cy="5105400"/>
          </a:xfrm>
        </p:spPr>
        <p:txBody>
          <a:bodyPr>
            <a:normAutofit/>
          </a:bodyPr>
          <a:lstStyle/>
          <a:p>
            <a:r>
              <a:rPr lang="ru-RU" sz="3700" dirty="0">
                <a:solidFill>
                  <a:srgbClr val="FFFFFF"/>
                </a:solidFill>
              </a:rPr>
              <a:t>Получение данных</a:t>
            </a:r>
            <a:endParaRPr lang="en-US" sz="3700" dirty="0">
              <a:solidFill>
                <a:srgbClr val="FFFFFF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CF5270F-FF26-4B4A-97ED-3199686091A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4076FE2C-14C4-491D-87A6-AF3C2E8312F6}"/>
              </a:ext>
            </a:extLst>
          </p:cNvPr>
          <p:cNvSpPr/>
          <p:nvPr/>
        </p:nvSpPr>
        <p:spPr>
          <a:xfrm>
            <a:off x="5117105" y="685800"/>
            <a:ext cx="2130425" cy="7523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 Math"/>
                <a:ea typeface="+mn-ea"/>
                <a:cs typeface="+mn-cs"/>
              </a:rPr>
              <a:t>www.my-blog.com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E0038B-C5EE-47EC-92DC-9320FFD75158}"/>
              </a:ext>
            </a:extLst>
          </p:cNvPr>
          <p:cNvSpPr/>
          <p:nvPr/>
        </p:nvSpPr>
        <p:spPr>
          <a:xfrm>
            <a:off x="9271458" y="685799"/>
            <a:ext cx="2130425" cy="7523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 Math"/>
                <a:ea typeface="+mn-ea"/>
                <a:cs typeface="+mn-cs"/>
              </a:rPr>
              <a:t>BlogList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 Math"/>
                <a:ea typeface="+mn-ea"/>
                <a:cs typeface="+mn-cs"/>
              </a:rPr>
              <a:t>, Home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4E97BD-BE4F-4AFD-92B1-B7971BAF9D05}"/>
              </a:ext>
            </a:extLst>
          </p:cNvPr>
          <p:cNvSpPr/>
          <p:nvPr/>
        </p:nvSpPr>
        <p:spPr>
          <a:xfrm>
            <a:off x="9271457" y="5038817"/>
            <a:ext cx="2130425" cy="7523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 Math"/>
                <a:ea typeface="+mn-ea"/>
                <a:cs typeface="+mn-cs"/>
              </a:rPr>
              <a:t>FROM blogs SELECT *</a:t>
            </a:r>
          </a:p>
        </p:txBody>
      </p:sp>
    </p:spTree>
    <p:extLst>
      <p:ext uri="{BB962C8B-B14F-4D97-AF65-F5344CB8AC3E}">
        <p14:creationId xmlns:p14="http://schemas.microsoft.com/office/powerpoint/2010/main" val="1462123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BB4512-ED2B-42EA-A2DC-C1314DF26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5800"/>
            <a:ext cx="3722600" cy="5105400"/>
          </a:xfrm>
        </p:spPr>
        <p:txBody>
          <a:bodyPr>
            <a:normAutofit/>
          </a:bodyPr>
          <a:lstStyle/>
          <a:p>
            <a:r>
              <a:rPr lang="ru-RU" sz="3700" dirty="0">
                <a:solidFill>
                  <a:srgbClr val="FFFFFF"/>
                </a:solidFill>
              </a:rPr>
              <a:t>Представление данных и отображение страницы пользователю</a:t>
            </a:r>
            <a:endParaRPr lang="en-US" sz="3700" dirty="0">
              <a:solidFill>
                <a:srgbClr val="FFFFFF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CF5270F-FF26-4B4A-97ED-3199686091A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4076FE2C-14C4-491D-87A6-AF3C2E8312F6}"/>
              </a:ext>
            </a:extLst>
          </p:cNvPr>
          <p:cNvSpPr/>
          <p:nvPr/>
        </p:nvSpPr>
        <p:spPr>
          <a:xfrm>
            <a:off x="5117105" y="685800"/>
            <a:ext cx="2130425" cy="7523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 Math"/>
                <a:ea typeface="+mn-ea"/>
                <a:cs typeface="+mn-cs"/>
              </a:rPr>
              <a:t>www.my-blog.com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E0038B-C5EE-47EC-92DC-9320FFD75158}"/>
              </a:ext>
            </a:extLst>
          </p:cNvPr>
          <p:cNvSpPr/>
          <p:nvPr/>
        </p:nvSpPr>
        <p:spPr>
          <a:xfrm>
            <a:off x="9271458" y="685799"/>
            <a:ext cx="2130425" cy="7523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 Math"/>
                <a:ea typeface="+mn-ea"/>
                <a:cs typeface="+mn-cs"/>
              </a:rPr>
              <a:t>BlogList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 Math"/>
                <a:ea typeface="+mn-ea"/>
                <a:cs typeface="+mn-cs"/>
              </a:rPr>
              <a:t>, Home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4E97BD-BE4F-4AFD-92B1-B7971BAF9D05}"/>
              </a:ext>
            </a:extLst>
          </p:cNvPr>
          <p:cNvSpPr/>
          <p:nvPr/>
        </p:nvSpPr>
        <p:spPr>
          <a:xfrm>
            <a:off x="9271457" y="5038817"/>
            <a:ext cx="2130425" cy="7523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 Math"/>
                <a:ea typeface="+mn-ea"/>
                <a:cs typeface="+mn-cs"/>
              </a:rPr>
              <a:t>FROM blogs SELECT *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CD4FCD-F50B-4FE3-8067-00948E203C86}"/>
              </a:ext>
            </a:extLst>
          </p:cNvPr>
          <p:cNvSpPr/>
          <p:nvPr/>
        </p:nvSpPr>
        <p:spPr>
          <a:xfrm>
            <a:off x="5127355" y="5038817"/>
            <a:ext cx="2130425" cy="7523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 Math"/>
                <a:ea typeface="+mn-ea"/>
                <a:cs typeface="+mn-cs"/>
              </a:rPr>
              <a:t>home.html</a:t>
            </a:r>
          </a:p>
        </p:txBody>
      </p:sp>
    </p:spTree>
    <p:extLst>
      <p:ext uri="{BB962C8B-B14F-4D97-AF65-F5344CB8AC3E}">
        <p14:creationId xmlns:p14="http://schemas.microsoft.com/office/powerpoint/2010/main" val="1151429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BB4512-ED2B-42EA-A2DC-C1314DF26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250" y="685800"/>
            <a:ext cx="3174983" cy="5105400"/>
          </a:xfrm>
        </p:spPr>
        <p:txBody>
          <a:bodyPr>
            <a:normAutofit/>
          </a:bodyPr>
          <a:lstStyle/>
          <a:p>
            <a:r>
              <a:rPr lang="ru-RU" sz="3700" dirty="0">
                <a:solidFill>
                  <a:srgbClr val="FFFFFF"/>
                </a:solidFill>
              </a:rPr>
              <a:t>Запрос от пользователя</a:t>
            </a:r>
            <a:endParaRPr lang="en-US" sz="3700" dirty="0">
              <a:solidFill>
                <a:srgbClr val="FFFFFF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CF5270F-FF26-4B4A-97ED-3199686091A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4076FE2C-14C4-491D-87A6-AF3C2E8312F6}"/>
              </a:ext>
            </a:extLst>
          </p:cNvPr>
          <p:cNvSpPr/>
          <p:nvPr/>
        </p:nvSpPr>
        <p:spPr>
          <a:xfrm>
            <a:off x="5117105" y="685800"/>
            <a:ext cx="2130425" cy="7523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 Math"/>
                <a:ea typeface="+mn-ea"/>
                <a:cs typeface="+mn-cs"/>
              </a:rPr>
              <a:t>www.my-blog.com/posts/45</a:t>
            </a:r>
          </a:p>
        </p:txBody>
      </p:sp>
    </p:spTree>
    <p:extLst>
      <p:ext uri="{BB962C8B-B14F-4D97-AF65-F5344CB8AC3E}">
        <p14:creationId xmlns:p14="http://schemas.microsoft.com/office/powerpoint/2010/main" val="2953158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BB4512-ED2B-42EA-A2DC-C1314DF26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5800"/>
            <a:ext cx="3722600" cy="5105400"/>
          </a:xfrm>
        </p:spPr>
        <p:txBody>
          <a:bodyPr>
            <a:normAutofit/>
          </a:bodyPr>
          <a:lstStyle/>
          <a:p>
            <a:r>
              <a:rPr lang="ru-RU" sz="3700" dirty="0">
                <a:solidFill>
                  <a:srgbClr val="FFFFFF"/>
                </a:solidFill>
              </a:rPr>
              <a:t>Маршрутизация и выбор нужных модели и представления</a:t>
            </a:r>
            <a:endParaRPr lang="en-US" sz="3700" dirty="0">
              <a:solidFill>
                <a:srgbClr val="FFFFFF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CF5270F-FF26-4B4A-97ED-3199686091A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4076FE2C-14C4-491D-87A6-AF3C2E8312F6}"/>
              </a:ext>
            </a:extLst>
          </p:cNvPr>
          <p:cNvSpPr/>
          <p:nvPr/>
        </p:nvSpPr>
        <p:spPr>
          <a:xfrm>
            <a:off x="5117105" y="685800"/>
            <a:ext cx="2130425" cy="7523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 Math"/>
                <a:ea typeface="+mn-ea"/>
                <a:cs typeface="+mn-cs"/>
              </a:rPr>
              <a:t>www.my-blog.com/posts/45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E0038B-C5EE-47EC-92DC-9320FFD75158}"/>
              </a:ext>
            </a:extLst>
          </p:cNvPr>
          <p:cNvSpPr/>
          <p:nvPr/>
        </p:nvSpPr>
        <p:spPr>
          <a:xfrm>
            <a:off x="9271458" y="685799"/>
            <a:ext cx="2130425" cy="7523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 Math"/>
                <a:ea typeface="+mn-ea"/>
                <a:cs typeface="+mn-cs"/>
              </a:rPr>
              <a:t>Blog, Posts</a:t>
            </a:r>
          </a:p>
        </p:txBody>
      </p:sp>
    </p:spTree>
    <p:extLst>
      <p:ext uri="{BB962C8B-B14F-4D97-AF65-F5344CB8AC3E}">
        <p14:creationId xmlns:p14="http://schemas.microsoft.com/office/powerpoint/2010/main" val="4196625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BB4512-ED2B-42EA-A2DC-C1314DF26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5800"/>
            <a:ext cx="3722600" cy="5105400"/>
          </a:xfrm>
        </p:spPr>
        <p:txBody>
          <a:bodyPr>
            <a:normAutofit/>
          </a:bodyPr>
          <a:lstStyle/>
          <a:p>
            <a:r>
              <a:rPr lang="ru-RU" sz="3700" dirty="0">
                <a:solidFill>
                  <a:srgbClr val="FFFFFF"/>
                </a:solidFill>
              </a:rPr>
              <a:t>Получение данных</a:t>
            </a:r>
            <a:endParaRPr lang="en-US" sz="3700" dirty="0">
              <a:solidFill>
                <a:srgbClr val="FFFFFF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CF5270F-FF26-4B4A-97ED-3199686091A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4076FE2C-14C4-491D-87A6-AF3C2E8312F6}"/>
              </a:ext>
            </a:extLst>
          </p:cNvPr>
          <p:cNvSpPr/>
          <p:nvPr/>
        </p:nvSpPr>
        <p:spPr>
          <a:xfrm>
            <a:off x="5117105" y="685800"/>
            <a:ext cx="2130425" cy="7523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 Math"/>
                <a:ea typeface="+mn-ea"/>
                <a:cs typeface="+mn-cs"/>
              </a:rPr>
              <a:t>www.my-blog.com/posts/45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E0038B-C5EE-47EC-92DC-9320FFD75158}"/>
              </a:ext>
            </a:extLst>
          </p:cNvPr>
          <p:cNvSpPr/>
          <p:nvPr/>
        </p:nvSpPr>
        <p:spPr>
          <a:xfrm>
            <a:off x="9271458" y="685799"/>
            <a:ext cx="2130425" cy="7523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 Math"/>
                <a:ea typeface="+mn-ea"/>
                <a:cs typeface="+mn-cs"/>
              </a:rPr>
              <a:t>Blog, Posts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4E97BD-BE4F-4AFD-92B1-B7971BAF9D05}"/>
              </a:ext>
            </a:extLst>
          </p:cNvPr>
          <p:cNvSpPr/>
          <p:nvPr/>
        </p:nvSpPr>
        <p:spPr>
          <a:xfrm>
            <a:off x="9271457" y="5038817"/>
            <a:ext cx="2130425" cy="7523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 Math"/>
                <a:ea typeface="+mn-ea"/>
                <a:cs typeface="+mn-cs"/>
              </a:rPr>
              <a:t>FROM blogs SELECT * WHERE id = 45</a:t>
            </a:r>
          </a:p>
        </p:txBody>
      </p:sp>
    </p:spTree>
    <p:extLst>
      <p:ext uri="{BB962C8B-B14F-4D97-AF65-F5344CB8AC3E}">
        <p14:creationId xmlns:p14="http://schemas.microsoft.com/office/powerpoint/2010/main" val="1024837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BB4512-ED2B-42EA-A2DC-C1314DF26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5800"/>
            <a:ext cx="3722600" cy="5105400"/>
          </a:xfrm>
        </p:spPr>
        <p:txBody>
          <a:bodyPr>
            <a:normAutofit/>
          </a:bodyPr>
          <a:lstStyle/>
          <a:p>
            <a:r>
              <a:rPr lang="ru-RU" sz="3700" dirty="0">
                <a:solidFill>
                  <a:srgbClr val="FFFFFF"/>
                </a:solidFill>
              </a:rPr>
              <a:t>Представление данных и отображение страницы пользователю</a:t>
            </a:r>
            <a:endParaRPr lang="en-US" sz="3700" dirty="0">
              <a:solidFill>
                <a:srgbClr val="FFFFFF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CF5270F-FF26-4B4A-97ED-3199686091A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4076FE2C-14C4-491D-87A6-AF3C2E8312F6}"/>
              </a:ext>
            </a:extLst>
          </p:cNvPr>
          <p:cNvSpPr/>
          <p:nvPr/>
        </p:nvSpPr>
        <p:spPr>
          <a:xfrm>
            <a:off x="5117105" y="685800"/>
            <a:ext cx="2130425" cy="7523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 Math"/>
                <a:ea typeface="+mn-ea"/>
                <a:cs typeface="+mn-cs"/>
              </a:rPr>
              <a:t>www.my-blog.com/posts/45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E0038B-C5EE-47EC-92DC-9320FFD75158}"/>
              </a:ext>
            </a:extLst>
          </p:cNvPr>
          <p:cNvSpPr/>
          <p:nvPr/>
        </p:nvSpPr>
        <p:spPr>
          <a:xfrm>
            <a:off x="9271458" y="685799"/>
            <a:ext cx="2130425" cy="7523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 Math"/>
                <a:ea typeface="+mn-ea"/>
                <a:cs typeface="+mn-cs"/>
              </a:rPr>
              <a:t>Blog, Posts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4E97BD-BE4F-4AFD-92B1-B7971BAF9D05}"/>
              </a:ext>
            </a:extLst>
          </p:cNvPr>
          <p:cNvSpPr/>
          <p:nvPr/>
        </p:nvSpPr>
        <p:spPr>
          <a:xfrm>
            <a:off x="9271457" y="5038817"/>
            <a:ext cx="2130425" cy="7523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 Math"/>
                <a:ea typeface="+mn-ea"/>
                <a:cs typeface="+mn-cs"/>
              </a:rPr>
              <a:t>FROM blogs SELECT * WHERE id = 45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CD4FCD-F50B-4FE3-8067-00948E203C86}"/>
              </a:ext>
            </a:extLst>
          </p:cNvPr>
          <p:cNvSpPr/>
          <p:nvPr/>
        </p:nvSpPr>
        <p:spPr>
          <a:xfrm>
            <a:off x="5127355" y="5038817"/>
            <a:ext cx="2130425" cy="7523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 Math"/>
                <a:ea typeface="+mn-ea"/>
                <a:cs typeface="+mn-cs"/>
              </a:rPr>
              <a:t>posts.html</a:t>
            </a:r>
          </a:p>
        </p:txBody>
      </p:sp>
    </p:spTree>
    <p:extLst>
      <p:ext uri="{BB962C8B-B14F-4D97-AF65-F5344CB8AC3E}">
        <p14:creationId xmlns:p14="http://schemas.microsoft.com/office/powerpoint/2010/main" val="723352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13C2D2-9AA0-4917-BD74-78AB3F1A7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Django MVC vs classic MVC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5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9438979D-4E9F-4BDF-B9D0-52DA0267267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0296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BB4512-ED2B-42EA-A2DC-C1314DF26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Django</a:t>
            </a:r>
            <a:r>
              <a:rPr lang="ru-RU" sz="3700" dirty="0">
                <a:solidFill>
                  <a:srgbClr val="FFFFFF"/>
                </a:solidFill>
              </a:rPr>
              <a:t> </a:t>
            </a:r>
            <a:r>
              <a:rPr lang="en-US" sz="3700" dirty="0">
                <a:solidFill>
                  <a:srgbClr val="FFFFFF"/>
                </a:solidFill>
              </a:rPr>
              <a:t>MVC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CF5270F-FF26-4B4A-97ED-3199686091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7305289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5761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BB4512-ED2B-42EA-A2DC-C1314DF26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Django</a:t>
            </a:r>
            <a:r>
              <a:rPr lang="ru-RU" sz="3700" dirty="0">
                <a:solidFill>
                  <a:srgbClr val="FFFFFF"/>
                </a:solidFill>
              </a:rPr>
              <a:t> </a:t>
            </a:r>
            <a:r>
              <a:rPr lang="en-US" sz="3700" dirty="0">
                <a:solidFill>
                  <a:srgbClr val="FFFFFF"/>
                </a:solidFill>
              </a:rPr>
              <a:t>MVC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7562135-8B01-4A5F-8E61-7A82D9C6B2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847" y="1009798"/>
            <a:ext cx="6318348" cy="4457404"/>
          </a:xfrm>
        </p:spPr>
      </p:pic>
    </p:spTree>
    <p:extLst>
      <p:ext uri="{BB962C8B-B14F-4D97-AF65-F5344CB8AC3E}">
        <p14:creationId xmlns:p14="http://schemas.microsoft.com/office/powerpoint/2010/main" val="3512107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 err="1"/>
              <a:t>Установка</a:t>
            </a:r>
            <a:r>
              <a:rPr lang="en-US" sz="4800" dirty="0"/>
              <a:t> Django</a:t>
            </a:r>
            <a:br>
              <a:rPr lang="en-US" sz="4800" dirty="0"/>
            </a:br>
            <a:r>
              <a:rPr lang="en-US" sz="2800" dirty="0"/>
              <a:t>pip install </a:t>
            </a:r>
            <a:r>
              <a:rPr lang="en-US" sz="2800" dirty="0" err="1"/>
              <a:t>django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9725414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B1BDB70B-F0E6-4867-818F-C582494FB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83" y="0"/>
            <a:ext cx="11134917" cy="6858000"/>
          </a:xfrm>
          <a:custGeom>
            <a:avLst/>
            <a:gdLst>
              <a:gd name="connsiteX0" fmla="*/ 7627977 w 11134917"/>
              <a:gd name="connsiteY0" fmla="*/ 0 h 6858000"/>
              <a:gd name="connsiteX1" fmla="*/ 8129873 w 11134917"/>
              <a:gd name="connsiteY1" fmla="*/ 0 h 6858000"/>
              <a:gd name="connsiteX2" fmla="*/ 11134917 w 11134917"/>
              <a:gd name="connsiteY2" fmla="*/ 0 h 6858000"/>
              <a:gd name="connsiteX3" fmla="*/ 11134917 w 11134917"/>
              <a:gd name="connsiteY3" fmla="*/ 6858000 h 6858000"/>
              <a:gd name="connsiteX4" fmla="*/ 8129873 w 11134917"/>
              <a:gd name="connsiteY4" fmla="*/ 6858000 h 6858000"/>
              <a:gd name="connsiteX5" fmla="*/ 7627977 w 11134917"/>
              <a:gd name="connsiteY5" fmla="*/ 6858000 h 6858000"/>
              <a:gd name="connsiteX6" fmla="*/ 7627977 w 11134917"/>
              <a:gd name="connsiteY6" fmla="*/ 6857419 h 6858000"/>
              <a:gd name="connsiteX7" fmla="*/ 1921931 w 11134917"/>
              <a:gd name="connsiteY7" fmla="*/ 6850814 h 6858000"/>
              <a:gd name="connsiteX8" fmla="*/ 0 w 11134917"/>
              <a:gd name="connsiteY8" fmla="*/ 5325357 h 6858000"/>
              <a:gd name="connsiteX9" fmla="*/ 838199 w 11134917"/>
              <a:gd name="connsiteY9" fmla="*/ 7331 h 6858000"/>
              <a:gd name="connsiteX10" fmla="*/ 7627977 w 11134917"/>
              <a:gd name="connsiteY10" fmla="*/ 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34917" h="6858000">
                <a:moveTo>
                  <a:pt x="7627977" y="0"/>
                </a:moveTo>
                <a:lnTo>
                  <a:pt x="8129873" y="0"/>
                </a:lnTo>
                <a:lnTo>
                  <a:pt x="11134917" y="0"/>
                </a:lnTo>
                <a:lnTo>
                  <a:pt x="11134917" y="6858000"/>
                </a:lnTo>
                <a:lnTo>
                  <a:pt x="8129873" y="6858000"/>
                </a:lnTo>
                <a:lnTo>
                  <a:pt x="7627977" y="6858000"/>
                </a:lnTo>
                <a:lnTo>
                  <a:pt x="7627977" y="6857419"/>
                </a:lnTo>
                <a:lnTo>
                  <a:pt x="1921931" y="6850814"/>
                </a:lnTo>
                <a:lnTo>
                  <a:pt x="0" y="5325357"/>
                </a:lnTo>
                <a:lnTo>
                  <a:pt x="838199" y="7331"/>
                </a:lnTo>
                <a:lnTo>
                  <a:pt x="7627977" y="5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52C707-F508-47B5-8864-8CC3EE0F0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025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066B5DD9-1C9B-4957-AF7C-8E11C7E88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DF9D480-2CEE-4037-8C1B-638068630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EBF6F7B8-E51D-495D-B944-B8E2E84C5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F43BB0F7-F9F4-4CFA-9277-2B671DC70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D51F18A6-D926-4462-B110-63097184F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ED77B4F5-55D8-444A-9EFF-CAAA8CD69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2EFA92C-125D-4EF6-9811-E610464B6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013" y="1072609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 sz="3200" dirty="0">
                <a:solidFill>
                  <a:schemeClr val="tx2"/>
                </a:solidFill>
              </a:rPr>
              <a:t>Django – </a:t>
            </a:r>
            <a:r>
              <a:rPr lang="ru-RU" sz="3200" dirty="0">
                <a:solidFill>
                  <a:schemeClr val="tx2"/>
                </a:solidFill>
              </a:rPr>
              <a:t>открытый фреймворк для веб-приложений, написанный на Python</a:t>
            </a:r>
            <a:br>
              <a:rPr lang="en-US" sz="3200" dirty="0">
                <a:solidFill>
                  <a:schemeClr val="tx2"/>
                </a:solidFill>
              </a:rPr>
            </a:b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6BCD4-9E1E-483D-B728-0C85C8F1F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32" y="1072609"/>
            <a:ext cx="6383207" cy="4522647"/>
          </a:xfrm>
        </p:spPr>
        <p:txBody>
          <a:bodyPr anchor="ctr">
            <a:normAutofit/>
          </a:bodyPr>
          <a:lstStyle/>
          <a:p>
            <a:r>
              <a:rPr lang="ru-RU" sz="2000" dirty="0"/>
              <a:t>Понятный и удобный, короткий цикл разработки</a:t>
            </a:r>
          </a:p>
          <a:p>
            <a:r>
              <a:rPr lang="ru-RU" sz="2000" dirty="0"/>
              <a:t>Универсальный, множество инструментов доступно «из коробки», поддерживаются разные варианты использования</a:t>
            </a:r>
          </a:p>
          <a:p>
            <a:r>
              <a:rPr lang="ru-RU" sz="2000" dirty="0"/>
              <a:t>Масштабируемый, способен поддерживать высоконагруженные системы</a:t>
            </a:r>
          </a:p>
          <a:p>
            <a:endParaRPr lang="ru-RU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092905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65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6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67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68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69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0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600" dirty="0" err="1"/>
              <a:t>Создание</a:t>
            </a:r>
            <a:r>
              <a:rPr lang="en-US" sz="3600" dirty="0"/>
              <a:t> </a:t>
            </a:r>
            <a:r>
              <a:rPr lang="en-US" sz="3600" dirty="0" err="1"/>
              <a:t>проекта</a:t>
            </a:r>
            <a:r>
              <a:rPr lang="en-US" sz="3600" dirty="0"/>
              <a:t>:</a:t>
            </a:r>
            <a:br>
              <a:rPr lang="en-US" sz="3600" dirty="0"/>
            </a:br>
            <a:r>
              <a:rPr lang="en-US" sz="2000" dirty="0" err="1"/>
              <a:t>django</a:t>
            </a:r>
            <a:r>
              <a:rPr lang="en-US" sz="2000" dirty="0"/>
              <a:t>-admin </a:t>
            </a:r>
            <a:r>
              <a:rPr lang="en-US" sz="2000" dirty="0" err="1"/>
              <a:t>startproject</a:t>
            </a:r>
            <a:r>
              <a:rPr lang="en-US" sz="2000" dirty="0"/>
              <a:t> &lt;name&gt;</a:t>
            </a:r>
            <a:br>
              <a:rPr lang="en-US" sz="2000" dirty="0"/>
            </a:br>
            <a:r>
              <a:rPr lang="en-US" sz="2000" dirty="0"/>
              <a:t>python manage.py </a:t>
            </a:r>
            <a:r>
              <a:rPr lang="en-US" sz="2000" dirty="0" err="1"/>
              <a:t>runserver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839096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B1BDB70B-F0E6-4867-818F-C582494FB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83" y="0"/>
            <a:ext cx="11134917" cy="6858000"/>
          </a:xfrm>
          <a:custGeom>
            <a:avLst/>
            <a:gdLst>
              <a:gd name="connsiteX0" fmla="*/ 7627977 w 11134917"/>
              <a:gd name="connsiteY0" fmla="*/ 0 h 6858000"/>
              <a:gd name="connsiteX1" fmla="*/ 8129873 w 11134917"/>
              <a:gd name="connsiteY1" fmla="*/ 0 h 6858000"/>
              <a:gd name="connsiteX2" fmla="*/ 11134917 w 11134917"/>
              <a:gd name="connsiteY2" fmla="*/ 0 h 6858000"/>
              <a:gd name="connsiteX3" fmla="*/ 11134917 w 11134917"/>
              <a:gd name="connsiteY3" fmla="*/ 6858000 h 6858000"/>
              <a:gd name="connsiteX4" fmla="*/ 8129873 w 11134917"/>
              <a:gd name="connsiteY4" fmla="*/ 6858000 h 6858000"/>
              <a:gd name="connsiteX5" fmla="*/ 7627977 w 11134917"/>
              <a:gd name="connsiteY5" fmla="*/ 6858000 h 6858000"/>
              <a:gd name="connsiteX6" fmla="*/ 7627977 w 11134917"/>
              <a:gd name="connsiteY6" fmla="*/ 6857419 h 6858000"/>
              <a:gd name="connsiteX7" fmla="*/ 1921931 w 11134917"/>
              <a:gd name="connsiteY7" fmla="*/ 6850814 h 6858000"/>
              <a:gd name="connsiteX8" fmla="*/ 0 w 11134917"/>
              <a:gd name="connsiteY8" fmla="*/ 5325357 h 6858000"/>
              <a:gd name="connsiteX9" fmla="*/ 838199 w 11134917"/>
              <a:gd name="connsiteY9" fmla="*/ 7331 h 6858000"/>
              <a:gd name="connsiteX10" fmla="*/ 7627977 w 11134917"/>
              <a:gd name="connsiteY10" fmla="*/ 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34917" h="6858000">
                <a:moveTo>
                  <a:pt x="7627977" y="0"/>
                </a:moveTo>
                <a:lnTo>
                  <a:pt x="8129873" y="0"/>
                </a:lnTo>
                <a:lnTo>
                  <a:pt x="11134917" y="0"/>
                </a:lnTo>
                <a:lnTo>
                  <a:pt x="11134917" y="6858000"/>
                </a:lnTo>
                <a:lnTo>
                  <a:pt x="8129873" y="6858000"/>
                </a:lnTo>
                <a:lnTo>
                  <a:pt x="7627977" y="6858000"/>
                </a:lnTo>
                <a:lnTo>
                  <a:pt x="7627977" y="6857419"/>
                </a:lnTo>
                <a:lnTo>
                  <a:pt x="1921931" y="6850814"/>
                </a:lnTo>
                <a:lnTo>
                  <a:pt x="0" y="5325357"/>
                </a:lnTo>
                <a:lnTo>
                  <a:pt x="838199" y="7331"/>
                </a:lnTo>
                <a:lnTo>
                  <a:pt x="7627977" y="5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52C707-F508-47B5-8864-8CC3EE0F0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025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066B5DD9-1C9B-4957-AF7C-8E11C7E88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DF9D480-2CEE-4037-8C1B-638068630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EBF6F7B8-E51D-495D-B944-B8E2E84C5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F43BB0F7-F9F4-4CFA-9277-2B671DC70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D51F18A6-D926-4462-B110-63097184F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ED77B4F5-55D8-444A-9EFF-CAAA8CD69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939E1F1-7061-482A-984D-B7A3C1E5D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013" y="1072609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ru-RU" sz="3200">
                <a:solidFill>
                  <a:schemeClr val="tx2"/>
                </a:solidFill>
              </a:rPr>
              <a:t>Составные части проекта</a:t>
            </a:r>
            <a:endParaRPr lang="en-US" sz="32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755CA-E458-44E7-911D-5BF410AD3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32" y="1072609"/>
            <a:ext cx="6383207" cy="45226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manage.py – </a:t>
            </a:r>
            <a:r>
              <a:rPr lang="ru-RU" sz="2000" dirty="0"/>
              <a:t>отвечает за запуск сайта</a:t>
            </a:r>
          </a:p>
          <a:p>
            <a:r>
              <a:rPr lang="ru-RU" sz="2000" dirty="0"/>
              <a:t>__</a:t>
            </a:r>
            <a:r>
              <a:rPr lang="en-US" sz="2000" dirty="0"/>
              <a:t>init__.py – </a:t>
            </a:r>
            <a:r>
              <a:rPr lang="ru-RU" sz="2000" dirty="0"/>
              <a:t>отмечает директорию, в которой лежат </a:t>
            </a:r>
            <a:r>
              <a:rPr lang="en-US" sz="2000" dirty="0"/>
              <a:t>python </a:t>
            </a:r>
            <a:r>
              <a:rPr lang="ru-RU" sz="2000" dirty="0"/>
              <a:t>файлы</a:t>
            </a:r>
          </a:p>
          <a:p>
            <a:r>
              <a:rPr lang="en-US" sz="2000" dirty="0"/>
              <a:t>asgi.pu/wsgi.py –</a:t>
            </a:r>
            <a:r>
              <a:rPr lang="ru-RU" sz="2000" dirty="0"/>
              <a:t> осуществляет взаимодействие приложения и сервера</a:t>
            </a:r>
          </a:p>
          <a:p>
            <a:r>
              <a:rPr lang="en-US" sz="2000" dirty="0"/>
              <a:t>settings.py – </a:t>
            </a:r>
            <a:r>
              <a:rPr lang="ru-RU" sz="2000" dirty="0"/>
              <a:t>конфигурация для всего сайта</a:t>
            </a:r>
          </a:p>
          <a:p>
            <a:r>
              <a:rPr lang="en-US" sz="2000" dirty="0"/>
              <a:t>urls.py – </a:t>
            </a:r>
            <a:r>
              <a:rPr lang="ru-RU" sz="2000" dirty="0"/>
              <a:t>маршрутизация для всего сайта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13275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1BB42-38B9-441B-9103-8D74ADFC6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781" y="685800"/>
            <a:ext cx="3293427" cy="5105400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Приложение </a:t>
            </a:r>
            <a:r>
              <a:rPr lang="en-US" dirty="0">
                <a:solidFill>
                  <a:srgbClr val="FFFFFF"/>
                </a:solidFill>
              </a:rPr>
              <a:t>Django</a:t>
            </a:r>
            <a:r>
              <a:rPr lang="ru-RU" dirty="0">
                <a:solidFill>
                  <a:srgbClr val="FFFFFF"/>
                </a:solidFill>
              </a:rPr>
              <a:t> (</a:t>
            </a:r>
            <a:r>
              <a:rPr lang="en-US" dirty="0">
                <a:solidFill>
                  <a:srgbClr val="FFFFFF"/>
                </a:solidFill>
              </a:rPr>
              <a:t>App</a:t>
            </a:r>
            <a:r>
              <a:rPr lang="ru-RU" dirty="0">
                <a:solidFill>
                  <a:srgbClr val="FFFFFF"/>
                </a:solidFill>
              </a:rPr>
              <a:t>)</a:t>
            </a:r>
            <a:r>
              <a:rPr lang="en-US" dirty="0">
                <a:solidFill>
                  <a:srgbClr val="FFFFFF"/>
                </a:solidFill>
              </a:rPr>
              <a:t>: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sz="1400" dirty="0">
                <a:solidFill>
                  <a:srgbClr val="FFFFFF"/>
                </a:solidFill>
              </a:rPr>
              <a:t>python manage.py </a:t>
            </a:r>
            <a:r>
              <a:rPr lang="en-US" sz="1400" dirty="0" err="1">
                <a:solidFill>
                  <a:srgbClr val="FFFFFF"/>
                </a:solidFill>
              </a:rPr>
              <a:t>startapp</a:t>
            </a:r>
            <a:r>
              <a:rPr lang="en-US" sz="1400" dirty="0">
                <a:solidFill>
                  <a:srgbClr val="FFFFFF"/>
                </a:solidFill>
              </a:rPr>
              <a:t> &lt;name&gt;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62B9C0E5-2541-4B88-9E39-36024B4E8BF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7759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C3137-2ED4-402B-9004-7966B870D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Содержимое приложения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87E64ED-9069-486E-AC8F-45315E8D128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84313" y="2667000"/>
          <a:ext cx="1001871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9356">
                  <a:extLst>
                    <a:ext uri="{9D8B030D-6E8A-4147-A177-3AD203B41FA5}">
                      <a16:colId xmlns:a16="http://schemas.microsoft.com/office/drawing/2014/main" val="960134587"/>
                    </a:ext>
                  </a:extLst>
                </a:gridCol>
                <a:gridCol w="5009356">
                  <a:extLst>
                    <a:ext uri="{9D8B030D-6E8A-4147-A177-3AD203B41FA5}">
                      <a16:colId xmlns:a16="http://schemas.microsoft.com/office/drawing/2014/main" val="4019889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Файл или папка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Назначение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160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apps.py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контролирует настройки конкретного </a:t>
                      </a:r>
                      <a:r>
                        <a:rPr lang="en-US" dirty="0"/>
                        <a:t>app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74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models.py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отвечает за работу с данными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661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admin.py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определяет интерфейс админа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215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urls.py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маршрутизация для приложения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364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views.py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логика представлений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337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tests.py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отвечает за </a:t>
                      </a:r>
                      <a:r>
                        <a:rPr lang="en-US" dirty="0"/>
                        <a:t>unit </a:t>
                      </a:r>
                      <a:r>
                        <a:rPr lang="ru-RU" dirty="0"/>
                        <a:t>тесты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841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migrations/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файлы миграции базы данных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629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6058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ru-RU" sz="4800" dirty="0"/>
              <a:t>Запуск через </a:t>
            </a:r>
            <a:r>
              <a:rPr lang="en-US" sz="4800" dirty="0"/>
              <a:t>VS Code</a:t>
            </a:r>
          </a:p>
        </p:txBody>
      </p:sp>
    </p:spTree>
    <p:extLst>
      <p:ext uri="{BB962C8B-B14F-4D97-AF65-F5344CB8AC3E}">
        <p14:creationId xmlns:p14="http://schemas.microsoft.com/office/powerpoint/2010/main" val="13517939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ru-RU" sz="4800" dirty="0"/>
              <a:t>Подготовка инфраструктуры сайта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8557754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B436A5-837A-436D-8813-92AADBEB3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4" y="876299"/>
            <a:ext cx="3415542" cy="5105400"/>
          </a:xfrm>
        </p:spPr>
        <p:txBody>
          <a:bodyPr>
            <a:noAutofit/>
          </a:bodyPr>
          <a:lstStyle/>
          <a:p>
            <a:r>
              <a:rPr lang="ru-RU" sz="2400" dirty="0">
                <a:solidFill>
                  <a:srgbClr val="FFFFFF"/>
                </a:solidFill>
              </a:rPr>
              <a:t>Модель </a:t>
            </a:r>
            <a:r>
              <a:rPr lang="en-US" sz="2400" dirty="0">
                <a:solidFill>
                  <a:srgbClr val="FFFFFF"/>
                </a:solidFill>
              </a:rPr>
              <a:t>Django</a:t>
            </a:r>
            <a:r>
              <a:rPr lang="ru-RU" sz="2400" dirty="0">
                <a:solidFill>
                  <a:srgbClr val="FFFFFF"/>
                </a:solidFill>
              </a:rPr>
              <a:t> – класс, пронаследованный от </a:t>
            </a:r>
            <a:r>
              <a:rPr lang="en-US" sz="2400" dirty="0" err="1">
                <a:solidFill>
                  <a:srgbClr val="FFFFFF"/>
                </a:solidFill>
              </a:rPr>
              <a:t>django.db.models.Model</a:t>
            </a:r>
            <a:r>
              <a:rPr lang="en-US" sz="2400" dirty="0">
                <a:solidFill>
                  <a:srgbClr val="FFFFFF"/>
                </a:solidFill>
              </a:rPr>
              <a:t>, </a:t>
            </a:r>
            <a:r>
              <a:rPr lang="ru-RU" sz="2400" dirty="0">
                <a:solidFill>
                  <a:srgbClr val="FFFFFF"/>
                </a:solidFill>
              </a:rPr>
              <a:t>определяет поля базы через свои атрибуты</a:t>
            </a:r>
            <a:endParaRPr lang="en-US" sz="2400" dirty="0">
              <a:solidFill>
                <a:srgbClr val="FFFFFF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4A67DE-6B03-4E77-98F5-B2B12D9097A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09718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B436A5-837A-436D-8813-92AADBEB3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4" y="876299"/>
            <a:ext cx="3415542" cy="5105400"/>
          </a:xfrm>
        </p:spPr>
        <p:txBody>
          <a:bodyPr>
            <a:noAutofit/>
          </a:bodyPr>
          <a:lstStyle/>
          <a:p>
            <a:r>
              <a:rPr lang="ru-RU" sz="2400" dirty="0">
                <a:solidFill>
                  <a:srgbClr val="FFFFFF"/>
                </a:solidFill>
              </a:rPr>
              <a:t>Реляционные базы данных: таблицы</a:t>
            </a:r>
            <a:endParaRPr lang="en-US" sz="2400" dirty="0">
              <a:solidFill>
                <a:srgbClr val="FFFFFF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16386" name="Picture 2" descr="All about Relational Databases | Smartsheet">
            <a:extLst>
              <a:ext uri="{FF2B5EF4-FFF2-40B4-BE49-F238E27FC236}">
                <a16:creationId xmlns:a16="http://schemas.microsoft.com/office/drawing/2014/main" id="{C287F877-51C1-444D-9C49-1F58C6B7BCD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613" y="876299"/>
            <a:ext cx="7238816" cy="5049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96492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B436A5-837A-436D-8813-92AADBEB3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4" y="876299"/>
            <a:ext cx="3415542" cy="5105400"/>
          </a:xfrm>
        </p:spPr>
        <p:txBody>
          <a:bodyPr>
            <a:noAutofit/>
          </a:bodyPr>
          <a:lstStyle/>
          <a:p>
            <a:r>
              <a:rPr lang="ru-RU" sz="2400" dirty="0">
                <a:solidFill>
                  <a:srgbClr val="FFFFFF"/>
                </a:solidFill>
              </a:rPr>
              <a:t>Реляционные базы данных: ключи</a:t>
            </a:r>
            <a:endParaRPr lang="en-US" sz="2400" dirty="0">
              <a:solidFill>
                <a:srgbClr val="FFFFFF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18436" name="Picture 4" descr="Refining All Foreign Keys :: Chapter 10. Table Relationships :: Part II:  The Design Process :: Database design for mere mortals :: SQL ::  eTutorials.org">
            <a:extLst>
              <a:ext uri="{FF2B5EF4-FFF2-40B4-BE49-F238E27FC236}">
                <a16:creationId xmlns:a16="http://schemas.microsoft.com/office/drawing/2014/main" id="{BC2DED9B-F8CB-480B-859C-80FE7CBCE6E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396" y="1540566"/>
            <a:ext cx="7584072" cy="3776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706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B436A5-837A-436D-8813-92AADBEB3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4" y="876299"/>
            <a:ext cx="3415542" cy="5105400"/>
          </a:xfrm>
        </p:spPr>
        <p:txBody>
          <a:bodyPr>
            <a:noAutofit/>
          </a:bodyPr>
          <a:lstStyle/>
          <a:p>
            <a:r>
              <a:rPr lang="ru-RU" sz="2400" dirty="0">
                <a:solidFill>
                  <a:srgbClr val="FFFFFF"/>
                </a:solidFill>
              </a:rPr>
              <a:t>Реляционные базы данных: отношение один к одному</a:t>
            </a:r>
            <a:endParaRPr lang="en-US" sz="2400" dirty="0">
              <a:solidFill>
                <a:srgbClr val="FFFFFF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19458" name="Picture 2" descr="Diagram of a one-to-one relationship">
            <a:extLst>
              <a:ext uri="{FF2B5EF4-FFF2-40B4-BE49-F238E27FC236}">
                <a16:creationId xmlns:a16="http://schemas.microsoft.com/office/drawing/2014/main" id="{C5C63111-57C9-4BAC-B51A-E3EA0F37E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096" y="2430569"/>
            <a:ext cx="6969432" cy="1996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211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DE831112-FBC4-43D2-9D35-A250B9B5D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80" name="Freeform 6">
              <a:extLst>
                <a:ext uri="{FF2B5EF4-FFF2-40B4-BE49-F238E27FC236}">
                  <a16:creationId xmlns:a16="http://schemas.microsoft.com/office/drawing/2014/main" id="{C93A4630-E073-431D-8342-B683A279D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1" name="Freeform 7">
              <a:extLst>
                <a:ext uri="{FF2B5EF4-FFF2-40B4-BE49-F238E27FC236}">
                  <a16:creationId xmlns:a16="http://schemas.microsoft.com/office/drawing/2014/main" id="{A543ED21-5AF4-4027-82BF-E80AB72180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82" name="Freeform 9">
              <a:extLst>
                <a:ext uri="{FF2B5EF4-FFF2-40B4-BE49-F238E27FC236}">
                  <a16:creationId xmlns:a16="http://schemas.microsoft.com/office/drawing/2014/main" id="{33637445-5BE0-4E93-933C-8C20A541C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3" name="Freeform 10">
              <a:extLst>
                <a:ext uri="{FF2B5EF4-FFF2-40B4-BE49-F238E27FC236}">
                  <a16:creationId xmlns:a16="http://schemas.microsoft.com/office/drawing/2014/main" id="{E8961475-0F43-4D4A-A248-A366B0BB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84" name="Freeform 11">
              <a:extLst>
                <a:ext uri="{FF2B5EF4-FFF2-40B4-BE49-F238E27FC236}">
                  <a16:creationId xmlns:a16="http://schemas.microsoft.com/office/drawing/2014/main" id="{149225D7-A7EE-4CB4-B021-475F371CC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85" name="Freeform 12">
              <a:extLst>
                <a:ext uri="{FF2B5EF4-FFF2-40B4-BE49-F238E27FC236}">
                  <a16:creationId xmlns:a16="http://schemas.microsoft.com/office/drawing/2014/main" id="{9D83E4AD-0D74-4356-A0EA-251D9A277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4F8DAC-D0C1-407A-83BF-69120E2F8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8583" y="645286"/>
            <a:ext cx="3474438" cy="33509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400" dirty="0" err="1"/>
              <a:t>Написаны</a:t>
            </a:r>
            <a:r>
              <a:rPr lang="en-US" sz="3400" dirty="0"/>
              <a:t> с </a:t>
            </a:r>
            <a:r>
              <a:rPr lang="en-US" sz="3400" dirty="0" err="1"/>
              <a:t>использованием</a:t>
            </a:r>
            <a:r>
              <a:rPr lang="en-US" sz="3400" dirty="0"/>
              <a:t> Django</a:t>
            </a:r>
          </a:p>
        </p:txBody>
      </p:sp>
      <p:sp>
        <p:nvSpPr>
          <p:cNvPr id="87" name="Rounded Rectangle 6">
            <a:extLst>
              <a:ext uri="{FF2B5EF4-FFF2-40B4-BE49-F238E27FC236}">
                <a16:creationId xmlns:a16="http://schemas.microsoft.com/office/drawing/2014/main" id="{5CD072FB-CD64-4E20-B8AA-375F84356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347" y="648931"/>
            <a:ext cx="6869937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pic>
        <p:nvPicPr>
          <p:cNvPr id="11274" name="Picture 10" descr="Pinterest's new logo says goodbye to script text | Creative Bloq">
            <a:extLst>
              <a:ext uri="{FF2B5EF4-FFF2-40B4-BE49-F238E27FC236}">
                <a16:creationId xmlns:a16="http://schemas.microsoft.com/office/drawing/2014/main" id="{2FEAA592-0266-4527-B80C-D549811B8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6115" y="1129751"/>
            <a:ext cx="3032249" cy="170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Branding Guidelines | Spotify for Developers">
            <a:extLst>
              <a:ext uri="{FF2B5EF4-FFF2-40B4-BE49-F238E27FC236}">
                <a16:creationId xmlns:a16="http://schemas.microsoft.com/office/drawing/2014/main" id="{EA425CDC-40D1-44F2-94DB-516747633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6254" y1="22881" x2="58171" y2="37712"/>
                        <a14:foregroundMark x1="58171" y1="37712" x2="73864" y2="33616"/>
                        <a14:foregroundMark x1="73864" y1="33616" x2="63717" y2="62853"/>
                        <a14:foregroundMark x1="63717" y1="62853" x2="31327" y2="69209"/>
                        <a14:foregroundMark x1="31327" y1="69209" x2="16873" y2="53814"/>
                        <a14:foregroundMark x1="16873" y1="53814" x2="28319" y2="228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675" y="1334202"/>
            <a:ext cx="3032249" cy="126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YouTube launches a new logo design | Creative Bloq">
            <a:extLst>
              <a:ext uri="{FF2B5EF4-FFF2-40B4-BE49-F238E27FC236}">
                <a16:creationId xmlns:a16="http://schemas.microsoft.com/office/drawing/2014/main" id="{FBBBB2D8-E953-4CDB-A106-AEFF42B0D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4250" y="3762317"/>
            <a:ext cx="3032247" cy="170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How to Create The Best Instagram Content for Your Business">
            <a:extLst>
              <a:ext uri="{FF2B5EF4-FFF2-40B4-BE49-F238E27FC236}">
                <a16:creationId xmlns:a16="http://schemas.microsoft.com/office/drawing/2014/main" id="{B6ECFAF9-7F9F-405E-9FE9-7F267FA01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53134" y="4091081"/>
            <a:ext cx="3032249" cy="125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8" name="Picture 14" descr="The NASA logo is having a moment">
            <a:extLst>
              <a:ext uri="{FF2B5EF4-FFF2-40B4-BE49-F238E27FC236}">
                <a16:creationId xmlns:a16="http://schemas.microsoft.com/office/drawing/2014/main" id="{B2FF7B5A-AF59-44C3-85E3-284BE8EC4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286" y="2439539"/>
            <a:ext cx="2014330" cy="1687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2027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B436A5-837A-436D-8813-92AADBEB3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4" y="876299"/>
            <a:ext cx="3415542" cy="5105400"/>
          </a:xfrm>
        </p:spPr>
        <p:txBody>
          <a:bodyPr>
            <a:noAutofit/>
          </a:bodyPr>
          <a:lstStyle/>
          <a:p>
            <a:r>
              <a:rPr lang="ru-RU" sz="2400" dirty="0">
                <a:solidFill>
                  <a:srgbClr val="FFFFFF"/>
                </a:solidFill>
              </a:rPr>
              <a:t>Реляционные базы данных: отношение один ко многим</a:t>
            </a:r>
            <a:endParaRPr lang="en-US" sz="2400" dirty="0">
              <a:solidFill>
                <a:srgbClr val="FFFFFF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20482" name="Picture 2" descr="Diagram of one-to-many relationship">
            <a:extLst>
              <a:ext uri="{FF2B5EF4-FFF2-40B4-BE49-F238E27FC236}">
                <a16:creationId xmlns:a16="http://schemas.microsoft.com/office/drawing/2014/main" id="{2203A8B8-0ECF-4A87-A5C2-65360A340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117" y="2192777"/>
            <a:ext cx="6453808" cy="2472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7854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B436A5-837A-436D-8813-92AADBEB3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4" y="876299"/>
            <a:ext cx="3415542" cy="5105400"/>
          </a:xfrm>
        </p:spPr>
        <p:txBody>
          <a:bodyPr>
            <a:noAutofit/>
          </a:bodyPr>
          <a:lstStyle/>
          <a:p>
            <a:r>
              <a:rPr lang="ru-RU" sz="2400" dirty="0">
                <a:solidFill>
                  <a:srgbClr val="FFFFFF"/>
                </a:solidFill>
              </a:rPr>
              <a:t>Реляционные базы данных: отношение многие ко многим</a:t>
            </a:r>
            <a:endParaRPr lang="en-US" sz="2400" dirty="0">
              <a:solidFill>
                <a:srgbClr val="FFFFFF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21506" name="Picture 2" descr="Screenshot of a many-to-many relationship in the Relationships tab.">
            <a:extLst>
              <a:ext uri="{FF2B5EF4-FFF2-40B4-BE49-F238E27FC236}">
                <a16:creationId xmlns:a16="http://schemas.microsoft.com/office/drawing/2014/main" id="{C4B3C561-69BA-4FA3-A14E-4A3B2D29A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892" y="2202345"/>
            <a:ext cx="7486384" cy="2453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6741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A8CA8-4DB2-4887-BD66-DB770F92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ru-RU" sz="3200" dirty="0">
                <a:solidFill>
                  <a:srgbClr val="FFFFFF"/>
                </a:solidFill>
              </a:rPr>
              <a:t>Пример модели с полями </a:t>
            </a:r>
            <a:r>
              <a:rPr lang="en-US" sz="3200" dirty="0">
                <a:solidFill>
                  <a:srgbClr val="FFFFFF"/>
                </a:solidFill>
              </a:rPr>
              <a:t>title, subtitle, content, image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72A04-4A4D-4899-B500-726D644E0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093" y="1434482"/>
            <a:ext cx="6385918" cy="398903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#models.py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from </a:t>
            </a:r>
            <a:r>
              <a:rPr lang="en-US" sz="2000" dirty="0" err="1"/>
              <a:t>django.db</a:t>
            </a:r>
            <a:r>
              <a:rPr lang="en-US" sz="2000" dirty="0"/>
              <a:t> import models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class Post(</a:t>
            </a:r>
            <a:r>
              <a:rPr lang="en-US" sz="2000" dirty="0" err="1"/>
              <a:t>models.Model</a:t>
            </a:r>
            <a:r>
              <a:rPr lang="en-US" sz="2000" dirty="0"/>
              <a:t>):</a:t>
            </a:r>
          </a:p>
          <a:p>
            <a:pPr marL="0" indent="0">
              <a:buNone/>
            </a:pPr>
            <a:r>
              <a:rPr lang="en-US" sz="2000" dirty="0"/>
              <a:t>	title = </a:t>
            </a:r>
            <a:r>
              <a:rPr lang="en-US" sz="2000" dirty="0" err="1"/>
              <a:t>models.CharField</a:t>
            </a:r>
            <a:r>
              <a:rPr lang="en-US" sz="2000" dirty="0"/>
              <a:t>(</a:t>
            </a:r>
            <a:r>
              <a:rPr lang="en-US" sz="2000" dirty="0" err="1"/>
              <a:t>max_length</a:t>
            </a:r>
            <a:r>
              <a:rPr lang="en-US" sz="2000" dirty="0"/>
              <a:t>=100)</a:t>
            </a:r>
          </a:p>
          <a:p>
            <a:pPr marL="0" indent="0">
              <a:buNone/>
            </a:pPr>
            <a:r>
              <a:rPr lang="en-US" sz="2000" dirty="0"/>
              <a:t>	subtitle = </a:t>
            </a:r>
            <a:r>
              <a:rPr lang="en-US" sz="2000" dirty="0" err="1"/>
              <a:t>models.CharField</a:t>
            </a:r>
            <a:r>
              <a:rPr lang="en-US" sz="2000" dirty="0"/>
              <a:t>(</a:t>
            </a:r>
            <a:r>
              <a:rPr lang="en-US" sz="2000" dirty="0" err="1"/>
              <a:t>max_length</a:t>
            </a:r>
            <a:r>
              <a:rPr lang="en-US" sz="2000" dirty="0"/>
              <a:t>=200)</a:t>
            </a:r>
          </a:p>
          <a:p>
            <a:pPr marL="0" indent="0">
              <a:buNone/>
            </a:pPr>
            <a:r>
              <a:rPr lang="en-US" sz="2000" dirty="0"/>
              <a:t>	content = </a:t>
            </a:r>
            <a:r>
              <a:rPr lang="en-US" sz="2000" dirty="0" err="1"/>
              <a:t>models.TextField</a:t>
            </a:r>
            <a:r>
              <a:rPr lang="en-US" sz="2000" dirty="0"/>
              <a:t>(blank=False)</a:t>
            </a:r>
          </a:p>
          <a:p>
            <a:pPr marL="0" indent="0">
              <a:buNone/>
            </a:pPr>
            <a:r>
              <a:rPr lang="en-US" sz="2000" dirty="0"/>
              <a:t>	image = </a:t>
            </a:r>
            <a:r>
              <a:rPr lang="en-US" sz="2000" dirty="0" err="1"/>
              <a:t>models.ImageField</a:t>
            </a:r>
            <a:r>
              <a:rPr lang="en-US" sz="2000" dirty="0"/>
              <a:t>(</a:t>
            </a:r>
            <a:r>
              <a:rPr lang="en-US" sz="2000" dirty="0" err="1"/>
              <a:t>upload_to</a:t>
            </a:r>
            <a:r>
              <a:rPr lang="en-US" sz="2000" dirty="0"/>
              <a:t> ='uploads/')</a:t>
            </a:r>
          </a:p>
        </p:txBody>
      </p:sp>
    </p:spTree>
    <p:extLst>
      <p:ext uri="{BB962C8B-B14F-4D97-AF65-F5344CB8AC3E}">
        <p14:creationId xmlns:p14="http://schemas.microsoft.com/office/powerpoint/2010/main" val="17683971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D3D66-1ABA-4698-8588-81F3546B7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ru-RU" dirty="0"/>
              <a:t>Типы полей: текст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4B4488D-E50B-4D40-B7B4-19C85CC03F9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63034" y="2694562"/>
          <a:ext cx="9737661" cy="3096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1938">
                  <a:extLst>
                    <a:ext uri="{9D8B030D-6E8A-4147-A177-3AD203B41FA5}">
                      <a16:colId xmlns:a16="http://schemas.microsoft.com/office/drawing/2014/main" val="2900745240"/>
                    </a:ext>
                  </a:extLst>
                </a:gridCol>
                <a:gridCol w="6785723">
                  <a:extLst>
                    <a:ext uri="{9D8B030D-6E8A-4147-A177-3AD203B41FA5}">
                      <a16:colId xmlns:a16="http://schemas.microsoft.com/office/drawing/2014/main" val="2691067913"/>
                    </a:ext>
                  </a:extLst>
                </a:gridCol>
              </a:tblGrid>
              <a:tr h="545009">
                <a:tc>
                  <a:txBody>
                    <a:bodyPr/>
                    <a:lstStyle/>
                    <a:p>
                      <a:r>
                        <a:rPr lang="ru-RU" sz="2400"/>
                        <a:t>Поле</a:t>
                      </a:r>
                      <a:endParaRPr lang="en-US" sz="2400"/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Примеры значения</a:t>
                      </a:r>
                      <a:endParaRPr lang="en-US" sz="2400" dirty="0"/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4170506236"/>
                  </a:ext>
                </a:extLst>
              </a:tr>
              <a:tr h="545009">
                <a:tc>
                  <a:txBody>
                    <a:bodyPr/>
                    <a:lstStyle/>
                    <a:p>
                      <a:r>
                        <a:rPr lang="en-US" sz="2400"/>
                        <a:t>CharField</a:t>
                      </a: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ru-RU" sz="2400"/>
                        <a:t>«Имя продукта»</a:t>
                      </a:r>
                      <a:endParaRPr lang="en-US" sz="2400"/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1400294825"/>
                  </a:ext>
                </a:extLst>
              </a:tr>
              <a:tr h="916605">
                <a:tc>
                  <a:txBody>
                    <a:bodyPr/>
                    <a:lstStyle/>
                    <a:p>
                      <a:r>
                        <a:rPr lang="en-US" sz="2400"/>
                        <a:t>TextField</a:t>
                      </a: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ru-RU" sz="2400"/>
                        <a:t>«Смеркалось, жаркий день бледнел неуловимо...»</a:t>
                      </a:r>
                      <a:endParaRPr lang="en-US" sz="2400"/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2055817698"/>
                  </a:ext>
                </a:extLst>
              </a:tr>
              <a:tr h="545009">
                <a:tc>
                  <a:txBody>
                    <a:bodyPr/>
                    <a:lstStyle/>
                    <a:p>
                      <a:r>
                        <a:rPr lang="en-US" sz="2400"/>
                        <a:t>EmailField</a:t>
                      </a: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smbd@smthng.com</a:t>
                      </a: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3089931453"/>
                  </a:ext>
                </a:extLst>
              </a:tr>
              <a:tr h="545009">
                <a:tc>
                  <a:txBody>
                    <a:bodyPr/>
                    <a:lstStyle/>
                    <a:p>
                      <a:r>
                        <a:rPr lang="en-US" sz="2400"/>
                        <a:t>URLField</a:t>
                      </a: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www.mysite.com</a:t>
                      </a: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1136956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15876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D3D66-1ABA-4698-8588-81F3546B7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ru-RU" dirty="0"/>
              <a:t>Типы полей: числа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4B4488D-E50B-4D40-B7B4-19C85CC03F9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63034" y="2694562"/>
          <a:ext cx="9737661" cy="2006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1938">
                  <a:extLst>
                    <a:ext uri="{9D8B030D-6E8A-4147-A177-3AD203B41FA5}">
                      <a16:colId xmlns:a16="http://schemas.microsoft.com/office/drawing/2014/main" val="2900745240"/>
                    </a:ext>
                  </a:extLst>
                </a:gridCol>
                <a:gridCol w="6785723">
                  <a:extLst>
                    <a:ext uri="{9D8B030D-6E8A-4147-A177-3AD203B41FA5}">
                      <a16:colId xmlns:a16="http://schemas.microsoft.com/office/drawing/2014/main" val="2691067913"/>
                    </a:ext>
                  </a:extLst>
                </a:gridCol>
              </a:tblGrid>
              <a:tr h="545009">
                <a:tc>
                  <a:txBody>
                    <a:bodyPr/>
                    <a:lstStyle/>
                    <a:p>
                      <a:r>
                        <a:rPr lang="ru-RU" sz="2400" dirty="0"/>
                        <a:t>Поле</a:t>
                      </a:r>
                      <a:endParaRPr lang="en-US" sz="2400" dirty="0"/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Примеры значения</a:t>
                      </a:r>
                      <a:endParaRPr lang="en-US" sz="2400" dirty="0"/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4170506236"/>
                  </a:ext>
                </a:extLst>
              </a:tr>
              <a:tr h="545009">
                <a:tc>
                  <a:txBody>
                    <a:bodyPr/>
                    <a:lstStyle/>
                    <a:p>
                      <a:r>
                        <a:rPr lang="en-US" sz="2400" dirty="0" err="1"/>
                        <a:t>IntegerField</a:t>
                      </a:r>
                      <a:endParaRPr lang="en-US" sz="2400" dirty="0"/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-1,0,1,2</a:t>
                      </a: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1400294825"/>
                  </a:ext>
                </a:extLst>
              </a:tr>
              <a:tr h="916605">
                <a:tc>
                  <a:txBody>
                    <a:bodyPr/>
                    <a:lstStyle/>
                    <a:p>
                      <a:r>
                        <a:rPr lang="en-US" sz="2400" dirty="0" err="1"/>
                        <a:t>DecimalField</a:t>
                      </a:r>
                      <a:endParaRPr lang="en-US" sz="2400" dirty="0"/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3.14</a:t>
                      </a:r>
                      <a:endParaRPr lang="en-US" sz="2400" dirty="0"/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2055817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71660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D3D66-1ABA-4698-8588-81F3546B7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ru-RU" dirty="0"/>
              <a:t>Типы полей: разное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4B4488D-E50B-4D40-B7B4-19C85CC03F9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63034" y="2694562"/>
          <a:ext cx="9737661" cy="2551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1938">
                  <a:extLst>
                    <a:ext uri="{9D8B030D-6E8A-4147-A177-3AD203B41FA5}">
                      <a16:colId xmlns:a16="http://schemas.microsoft.com/office/drawing/2014/main" val="2900745240"/>
                    </a:ext>
                  </a:extLst>
                </a:gridCol>
                <a:gridCol w="6785723">
                  <a:extLst>
                    <a:ext uri="{9D8B030D-6E8A-4147-A177-3AD203B41FA5}">
                      <a16:colId xmlns:a16="http://schemas.microsoft.com/office/drawing/2014/main" val="2691067913"/>
                    </a:ext>
                  </a:extLst>
                </a:gridCol>
              </a:tblGrid>
              <a:tr h="545009">
                <a:tc>
                  <a:txBody>
                    <a:bodyPr/>
                    <a:lstStyle/>
                    <a:p>
                      <a:r>
                        <a:rPr lang="ru-RU" sz="2400" dirty="0"/>
                        <a:t>Поле</a:t>
                      </a:r>
                      <a:endParaRPr lang="en-US" sz="2400" dirty="0"/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Примеры значения</a:t>
                      </a:r>
                      <a:endParaRPr lang="en-US" sz="2400" dirty="0"/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4170506236"/>
                  </a:ext>
                </a:extLst>
              </a:tr>
              <a:tr h="545009">
                <a:tc>
                  <a:txBody>
                    <a:bodyPr/>
                    <a:lstStyle/>
                    <a:p>
                      <a:r>
                        <a:rPr lang="en-US" sz="2400" dirty="0" err="1"/>
                        <a:t>AutoField</a:t>
                      </a:r>
                      <a:endParaRPr lang="en-US" sz="2400" dirty="0"/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1,2,3…</a:t>
                      </a: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68933025"/>
                  </a:ext>
                </a:extLst>
              </a:tr>
              <a:tr h="545009">
                <a:tc>
                  <a:txBody>
                    <a:bodyPr/>
                    <a:lstStyle/>
                    <a:p>
                      <a:r>
                        <a:rPr lang="en-US" sz="2400" dirty="0" err="1"/>
                        <a:t>BooleanField</a:t>
                      </a:r>
                      <a:endParaRPr lang="en-US" sz="2400" dirty="0"/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True, False</a:t>
                      </a: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1400294825"/>
                  </a:ext>
                </a:extLst>
              </a:tr>
              <a:tr h="916605">
                <a:tc>
                  <a:txBody>
                    <a:bodyPr/>
                    <a:lstStyle/>
                    <a:p>
                      <a:r>
                        <a:rPr lang="en-US" sz="2400" dirty="0" err="1"/>
                        <a:t>DateTimeField</a:t>
                      </a:r>
                      <a:endParaRPr lang="en-US" sz="2400" dirty="0"/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datetime(1960, 1, 1, 8, 0, 0)</a:t>
                      </a: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2055817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85199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1D859F-6F59-4FB1-83D3-42FEA6836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ru-RU" sz="3700">
                <a:solidFill>
                  <a:srgbClr val="FFFFFF"/>
                </a:solidFill>
              </a:rPr>
              <a:t>Параметры полей</a:t>
            </a:r>
            <a:endParaRPr lang="en-US" sz="3700">
              <a:solidFill>
                <a:srgbClr val="FFFFFF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B5DFF9-EE1F-4D7F-B63F-BB6F039C109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38760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ru-RU" sz="4800" dirty="0"/>
              <a:t>Блог: модель и поля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2897341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BB4512-ED2B-42EA-A2DC-C1314DF26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ru-RU" sz="3700" dirty="0">
                <a:solidFill>
                  <a:srgbClr val="FFFFFF"/>
                </a:solidFill>
              </a:rPr>
              <a:t>Концепция </a:t>
            </a:r>
            <a:r>
              <a:rPr lang="en-US" sz="3700" dirty="0">
                <a:solidFill>
                  <a:srgbClr val="FFFFFF"/>
                </a:solidFill>
              </a:rPr>
              <a:t>MVC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CF5270F-FF26-4B4A-97ED-3199686091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0280659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7200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26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40" name="Freeform: Shape 2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11C2F0-910F-456C-B5AE-D7EF8DB5F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Модель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1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374D29-A1AC-4A9D-91E8-CB24BB5B72A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3681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11C2F0-910F-456C-B5AE-D7EF8DB5F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5800"/>
            <a:ext cx="3592496" cy="5105400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rgbClr val="FFFFFF"/>
                </a:solidFill>
              </a:rPr>
              <a:t>Представление</a:t>
            </a:r>
            <a:endParaRPr lang="en-US" sz="3200" dirty="0">
              <a:solidFill>
                <a:srgbClr val="FFFFFF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45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6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7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9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0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374D29-A1AC-4A9D-91E8-CB24BB5B72A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2330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11C2F0-910F-456C-B5AE-D7EF8DB5F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859" y="685800"/>
            <a:ext cx="3638538" cy="5105400"/>
          </a:xfrm>
        </p:spPr>
        <p:txBody>
          <a:bodyPr>
            <a:normAutofit/>
          </a:bodyPr>
          <a:lstStyle/>
          <a:p>
            <a:r>
              <a:rPr lang="ru-RU" sz="3700" dirty="0">
                <a:solidFill>
                  <a:srgbClr val="FFFFFF"/>
                </a:solidFill>
              </a:rPr>
              <a:t>Контроллер</a:t>
            </a:r>
            <a:endParaRPr lang="en-US" sz="3700" dirty="0">
              <a:solidFill>
                <a:srgbClr val="FFFFFF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374D29-A1AC-4A9D-91E8-CB24BB5B72A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6256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BB4512-ED2B-42EA-A2DC-C1314DF26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250" y="685800"/>
            <a:ext cx="3174983" cy="5105400"/>
          </a:xfrm>
        </p:spPr>
        <p:txBody>
          <a:bodyPr>
            <a:normAutofit/>
          </a:bodyPr>
          <a:lstStyle/>
          <a:p>
            <a:r>
              <a:rPr lang="ru-RU" sz="3700" dirty="0">
                <a:solidFill>
                  <a:srgbClr val="FFFFFF"/>
                </a:solidFill>
              </a:rPr>
              <a:t>Запрос от пользователя</a:t>
            </a:r>
            <a:endParaRPr lang="en-US" sz="3700" dirty="0">
              <a:solidFill>
                <a:srgbClr val="FFFFFF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CF5270F-FF26-4B4A-97ED-3199686091A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4076FE2C-14C4-491D-87A6-AF3C2E8312F6}"/>
              </a:ext>
            </a:extLst>
          </p:cNvPr>
          <p:cNvSpPr/>
          <p:nvPr/>
        </p:nvSpPr>
        <p:spPr>
          <a:xfrm>
            <a:off x="5117105" y="685800"/>
            <a:ext cx="2130425" cy="7523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 Math"/>
                <a:ea typeface="+mn-ea"/>
                <a:cs typeface="+mn-cs"/>
              </a:rPr>
              <a:t>www.my-blog.com</a:t>
            </a:r>
          </a:p>
        </p:txBody>
      </p:sp>
    </p:spTree>
    <p:extLst>
      <p:ext uri="{BB962C8B-B14F-4D97-AF65-F5344CB8AC3E}">
        <p14:creationId xmlns:p14="http://schemas.microsoft.com/office/powerpoint/2010/main" val="1869145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BB4512-ED2B-42EA-A2DC-C1314DF26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5800"/>
            <a:ext cx="3722600" cy="5105400"/>
          </a:xfrm>
        </p:spPr>
        <p:txBody>
          <a:bodyPr>
            <a:normAutofit/>
          </a:bodyPr>
          <a:lstStyle/>
          <a:p>
            <a:r>
              <a:rPr lang="ru-RU" sz="3700" dirty="0">
                <a:solidFill>
                  <a:srgbClr val="FFFFFF"/>
                </a:solidFill>
              </a:rPr>
              <a:t>Маршрутизация и выбор нужных модели и представления</a:t>
            </a:r>
            <a:endParaRPr lang="en-US" sz="3700" dirty="0">
              <a:solidFill>
                <a:srgbClr val="FFFFFF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CF5270F-FF26-4B4A-97ED-3199686091A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4076FE2C-14C4-491D-87A6-AF3C2E8312F6}"/>
              </a:ext>
            </a:extLst>
          </p:cNvPr>
          <p:cNvSpPr/>
          <p:nvPr/>
        </p:nvSpPr>
        <p:spPr>
          <a:xfrm>
            <a:off x="5117105" y="685800"/>
            <a:ext cx="2130425" cy="7523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 Math"/>
                <a:ea typeface="+mn-ea"/>
                <a:cs typeface="+mn-cs"/>
              </a:rPr>
              <a:t>www.my-blog.com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E0038B-C5EE-47EC-92DC-9320FFD75158}"/>
              </a:ext>
            </a:extLst>
          </p:cNvPr>
          <p:cNvSpPr/>
          <p:nvPr/>
        </p:nvSpPr>
        <p:spPr>
          <a:xfrm>
            <a:off x="9271458" y="685799"/>
            <a:ext cx="2130425" cy="7523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 Math"/>
                <a:ea typeface="+mn-ea"/>
                <a:cs typeface="+mn-cs"/>
              </a:rPr>
              <a:t>BlogList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 Math"/>
                <a:ea typeface="+mn-ea"/>
                <a:cs typeface="+mn-cs"/>
              </a:rPr>
              <a:t>, Home</a:t>
            </a:r>
          </a:p>
        </p:txBody>
      </p:sp>
    </p:spTree>
    <p:extLst>
      <p:ext uri="{BB962C8B-B14F-4D97-AF65-F5344CB8AC3E}">
        <p14:creationId xmlns:p14="http://schemas.microsoft.com/office/powerpoint/2010/main" val="2664232160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arallax">
  <a:themeElements>
    <a:clrScheme name="Custom 5">
      <a:dk1>
        <a:srgbClr val="30ACEC"/>
      </a:dk1>
      <a:lt1>
        <a:sysClr val="window" lastClr="FFFFFF"/>
      </a:lt1>
      <a:dk2>
        <a:srgbClr val="212121"/>
      </a:dk2>
      <a:lt2>
        <a:srgbClr val="E8E8E8"/>
      </a:lt2>
      <a:accent1>
        <a:srgbClr val="E29D3E"/>
      </a:accent1>
      <a:accent2>
        <a:srgbClr val="3085ED"/>
      </a:accent2>
      <a:accent3>
        <a:srgbClr val="EDC48B"/>
      </a:accent3>
      <a:accent4>
        <a:srgbClr val="82B5F4"/>
      </a:accent4>
      <a:accent5>
        <a:srgbClr val="F3D7B1"/>
      </a:accent5>
      <a:accent6>
        <a:srgbClr val="ACCEF7"/>
      </a:accent6>
      <a:hlink>
        <a:srgbClr val="3085ED"/>
      </a:hlink>
      <a:folHlink>
        <a:srgbClr val="82B6F4"/>
      </a:folHlink>
    </a:clrScheme>
    <a:fontScheme name="Custom 1">
      <a:majorFont>
        <a:latin typeface="Cambria Math"/>
        <a:ea typeface=""/>
        <a:cs typeface=""/>
      </a:majorFont>
      <a:minorFont>
        <a:latin typeface="Cambria Math"/>
        <a:ea typeface=""/>
        <a:cs typeface="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694</Words>
  <Application>Microsoft Office PowerPoint</Application>
  <PresentationFormat>Widescreen</PresentationFormat>
  <Paragraphs>178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Office Theme</vt:lpstr>
      <vt:lpstr>Parallax</vt:lpstr>
      <vt:lpstr>Введение в Django</vt:lpstr>
      <vt:lpstr>Django – открытый фреймворк для веб-приложений, написанный на Python </vt:lpstr>
      <vt:lpstr>Написаны с использованием Django</vt:lpstr>
      <vt:lpstr>Концепция MVC</vt:lpstr>
      <vt:lpstr>Модель</vt:lpstr>
      <vt:lpstr>Представление</vt:lpstr>
      <vt:lpstr>Контроллер</vt:lpstr>
      <vt:lpstr>Запрос от пользователя</vt:lpstr>
      <vt:lpstr>Маршрутизация и выбор нужных модели и представления</vt:lpstr>
      <vt:lpstr>Получение данных</vt:lpstr>
      <vt:lpstr>Представление данных и отображение страницы пользователю</vt:lpstr>
      <vt:lpstr>Запрос от пользователя</vt:lpstr>
      <vt:lpstr>Маршрутизация и выбор нужных модели и представления</vt:lpstr>
      <vt:lpstr>Получение данных</vt:lpstr>
      <vt:lpstr>Представление данных и отображение страницы пользователю</vt:lpstr>
      <vt:lpstr>Django MVC vs classic MVC</vt:lpstr>
      <vt:lpstr>Django MVC</vt:lpstr>
      <vt:lpstr>Django MVC</vt:lpstr>
      <vt:lpstr>Установка Django pip install django</vt:lpstr>
      <vt:lpstr>Создание проекта: django-admin startproject &lt;name&gt; python manage.py runserver</vt:lpstr>
      <vt:lpstr>Составные части проекта</vt:lpstr>
      <vt:lpstr>Приложение Django (App): python manage.py startapp &lt;name&gt;</vt:lpstr>
      <vt:lpstr>Содержимое приложения</vt:lpstr>
      <vt:lpstr>Запуск через VS Code</vt:lpstr>
      <vt:lpstr>Подготовка инфраструктуры сайта</vt:lpstr>
      <vt:lpstr>Модель Django – класс, пронаследованный от django.db.models.Model, определяет поля базы через свои атрибуты</vt:lpstr>
      <vt:lpstr>Реляционные базы данных: таблицы</vt:lpstr>
      <vt:lpstr>Реляционные базы данных: ключи</vt:lpstr>
      <vt:lpstr>Реляционные базы данных: отношение один к одному</vt:lpstr>
      <vt:lpstr>Реляционные базы данных: отношение один ко многим</vt:lpstr>
      <vt:lpstr>Реляционные базы данных: отношение многие ко многим</vt:lpstr>
      <vt:lpstr>Пример модели с полями title, subtitle, content, image</vt:lpstr>
      <vt:lpstr>Типы полей: текст</vt:lpstr>
      <vt:lpstr>Типы полей: числа</vt:lpstr>
      <vt:lpstr>Типы полей: разное</vt:lpstr>
      <vt:lpstr>Параметры полей</vt:lpstr>
      <vt:lpstr>Блог: модель и поля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Django</dc:title>
  <dc:creator>Mikita Tsiarentsyeu</dc:creator>
  <cp:lastModifiedBy>Mikita Tsiarentsyeu</cp:lastModifiedBy>
  <cp:revision>5</cp:revision>
  <dcterms:created xsi:type="dcterms:W3CDTF">2020-09-11T08:04:49Z</dcterms:created>
  <dcterms:modified xsi:type="dcterms:W3CDTF">2020-09-11T10:08:28Z</dcterms:modified>
</cp:coreProperties>
</file>