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20" r:id="rId2"/>
    <p:sldId id="621" r:id="rId3"/>
    <p:sldId id="479" r:id="rId4"/>
    <p:sldId id="622" r:id="rId5"/>
    <p:sldId id="623" r:id="rId6"/>
    <p:sldId id="624" r:id="rId7"/>
    <p:sldId id="625" r:id="rId8"/>
    <p:sldId id="626" r:id="rId9"/>
    <p:sldId id="627" r:id="rId10"/>
    <p:sldId id="416" r:id="rId11"/>
    <p:sldId id="417" r:id="rId12"/>
    <p:sldId id="418" r:id="rId13"/>
    <p:sldId id="422" r:id="rId14"/>
    <p:sldId id="619" r:id="rId15"/>
    <p:sldId id="423" r:id="rId16"/>
    <p:sldId id="424" r:id="rId17"/>
    <p:sldId id="426" r:id="rId18"/>
    <p:sldId id="4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тераторы и генераторы" id="{27E68C6C-B542-4F7F-A728-3FC4BA537A20}">
          <p14:sldIdLst>
            <p14:sldId id="620"/>
            <p14:sldId id="621"/>
            <p14:sldId id="479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Default Section" id="{691400B9-6F8B-49F4-AF39-82B6A968ECBB}">
          <p14:sldIdLst>
            <p14:sldId id="416"/>
            <p14:sldId id="417"/>
            <p14:sldId id="418"/>
            <p14:sldId id="422"/>
            <p14:sldId id="619"/>
            <p14:sldId id="423"/>
            <p14:sldId id="424"/>
            <p14:sldId id="426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/>
            <a:t>Содержит счётное количество элементов (коллекцию)</a:t>
          </a:r>
          <a:endParaRPr lang="en-US"/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/>
            <a:t>Реализует протокол итерации</a:t>
          </a:r>
          <a:endParaRPr lang="en-US"/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/>
            <a:t>Структура коллекции и порядок обхода могут быть любыми</a:t>
          </a:r>
          <a:endParaRPr lang="en-US"/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FCC80D57-4D73-41A3-A173-2D4EE896C749}" type="pres">
      <dgm:prSet presAssocID="{95173606-3D70-4649-90D8-7A3BC3804491}" presName="vert0" presStyleCnt="0">
        <dgm:presLayoutVars>
          <dgm:dir/>
          <dgm:animOne val="branch"/>
          <dgm:animLvl val="lvl"/>
        </dgm:presLayoutVars>
      </dgm:prSet>
      <dgm:spPr/>
    </dgm:pt>
    <dgm:pt modelId="{1DAD85E6-1CC8-47A9-B836-79EFB308E1CA}" type="pres">
      <dgm:prSet presAssocID="{4C43C452-CA79-425A-890D-760A9324F431}" presName="thickLine" presStyleLbl="alignNode1" presStyleIdx="0" presStyleCnt="3"/>
      <dgm:spPr/>
    </dgm:pt>
    <dgm:pt modelId="{E01267A8-A10A-4EC2-9B60-68ED845B2B59}" type="pres">
      <dgm:prSet presAssocID="{4C43C452-CA79-425A-890D-760A9324F431}" presName="horz1" presStyleCnt="0"/>
      <dgm:spPr/>
    </dgm:pt>
    <dgm:pt modelId="{5337334A-F05A-4FCE-B5FC-44E16B653B58}" type="pres">
      <dgm:prSet presAssocID="{4C43C452-CA79-425A-890D-760A9324F431}" presName="tx1" presStyleLbl="revTx" presStyleIdx="0" presStyleCnt="3"/>
      <dgm:spPr/>
    </dgm:pt>
    <dgm:pt modelId="{32A9BFE1-5E86-44A6-9148-6D5500707378}" type="pres">
      <dgm:prSet presAssocID="{4C43C452-CA79-425A-890D-760A9324F431}" presName="vert1" presStyleCnt="0"/>
      <dgm:spPr/>
    </dgm:pt>
    <dgm:pt modelId="{48E182DE-A373-490C-A73B-D66FDF1E206A}" type="pres">
      <dgm:prSet presAssocID="{13FA6033-0995-49C7-9D5F-1D26F93EF926}" presName="thickLine" presStyleLbl="alignNode1" presStyleIdx="1" presStyleCnt="3"/>
      <dgm:spPr/>
    </dgm:pt>
    <dgm:pt modelId="{B5659315-E216-4475-870F-E66FF63F155B}" type="pres">
      <dgm:prSet presAssocID="{13FA6033-0995-49C7-9D5F-1D26F93EF926}" presName="horz1" presStyleCnt="0"/>
      <dgm:spPr/>
    </dgm:pt>
    <dgm:pt modelId="{DEDA6830-EA9A-4BB2-A307-99E5680967E5}" type="pres">
      <dgm:prSet presAssocID="{13FA6033-0995-49C7-9D5F-1D26F93EF926}" presName="tx1" presStyleLbl="revTx" presStyleIdx="1" presStyleCnt="3"/>
      <dgm:spPr/>
    </dgm:pt>
    <dgm:pt modelId="{88EA8BBC-7154-4E18-8ECE-3B8EA2C7A51D}" type="pres">
      <dgm:prSet presAssocID="{13FA6033-0995-49C7-9D5F-1D26F93EF926}" presName="vert1" presStyleCnt="0"/>
      <dgm:spPr/>
    </dgm:pt>
    <dgm:pt modelId="{3CAD4348-051D-4DC1-A42B-DEC5BB325A3E}" type="pres">
      <dgm:prSet presAssocID="{E24AFE41-F604-48CA-AD0A-A6999D9F19BB}" presName="thickLine" presStyleLbl="alignNode1" presStyleIdx="2" presStyleCnt="3"/>
      <dgm:spPr/>
    </dgm:pt>
    <dgm:pt modelId="{EB5FECFF-41CE-4A86-B672-FA040FDE0709}" type="pres">
      <dgm:prSet presAssocID="{E24AFE41-F604-48CA-AD0A-A6999D9F19BB}" presName="horz1" presStyleCnt="0"/>
      <dgm:spPr/>
    </dgm:pt>
    <dgm:pt modelId="{A15C18A0-AB56-4431-9DF1-936A1C7DA67D}" type="pres">
      <dgm:prSet presAssocID="{E24AFE41-F604-48CA-AD0A-A6999D9F19BB}" presName="tx1" presStyleLbl="revTx" presStyleIdx="2" presStyleCnt="3"/>
      <dgm:spPr/>
    </dgm:pt>
    <dgm:pt modelId="{432A0139-C782-4A84-9A6B-053D1155C463}" type="pres">
      <dgm:prSet presAssocID="{E24AFE41-F604-48CA-AD0A-A6999D9F19BB}" presName="vert1" presStyleCnt="0"/>
      <dgm:spPr/>
    </dgm:pt>
  </dgm:ptLst>
  <dgm:cxnLst>
    <dgm:cxn modelId="{42ADED24-D822-4CA9-98A0-24AB9DB7E51E}" type="presOf" srcId="{13FA6033-0995-49C7-9D5F-1D26F93EF926}" destId="{DEDA6830-EA9A-4BB2-A307-99E5680967E5}" srcOrd="0" destOrd="0" presId="urn:microsoft.com/office/officeart/2008/layout/LinedList"/>
    <dgm:cxn modelId="{9E5A155F-60F3-4D57-A50F-F46144907BFF}" type="presOf" srcId="{4C43C452-CA79-425A-890D-760A9324F431}" destId="{5337334A-F05A-4FCE-B5FC-44E16B653B58}" srcOrd="0" destOrd="0" presId="urn:microsoft.com/office/officeart/2008/layout/LinedList"/>
    <dgm:cxn modelId="{04960185-1B7B-4537-B1D4-7E875C4B27FF}" type="presOf" srcId="{E24AFE41-F604-48CA-AD0A-A6999D9F19BB}" destId="{A15C18A0-AB56-4431-9DF1-936A1C7DA67D}" srcOrd="0" destOrd="0" presId="urn:microsoft.com/office/officeart/2008/layout/LinedList"/>
    <dgm:cxn modelId="{5C859AA0-053D-49A6-9E03-30D20D7FE06C}" type="presOf" srcId="{95173606-3D70-4649-90D8-7A3BC3804491}" destId="{FCC80D57-4D73-41A3-A173-2D4EE896C749}" srcOrd="0" destOrd="0" presId="urn:microsoft.com/office/officeart/2008/layout/LinedList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EFD7457F-0D9D-4609-8284-F7B5F073BF30}" type="presParOf" srcId="{FCC80D57-4D73-41A3-A173-2D4EE896C749}" destId="{1DAD85E6-1CC8-47A9-B836-79EFB308E1CA}" srcOrd="0" destOrd="0" presId="urn:microsoft.com/office/officeart/2008/layout/LinedList"/>
    <dgm:cxn modelId="{1D8E602B-01CA-4F06-9AB4-1018E3C596E9}" type="presParOf" srcId="{FCC80D57-4D73-41A3-A173-2D4EE896C749}" destId="{E01267A8-A10A-4EC2-9B60-68ED845B2B59}" srcOrd="1" destOrd="0" presId="urn:microsoft.com/office/officeart/2008/layout/LinedList"/>
    <dgm:cxn modelId="{5246459B-51E4-47C1-A0EA-0ACC2170D636}" type="presParOf" srcId="{E01267A8-A10A-4EC2-9B60-68ED845B2B59}" destId="{5337334A-F05A-4FCE-B5FC-44E16B653B58}" srcOrd="0" destOrd="0" presId="urn:microsoft.com/office/officeart/2008/layout/LinedList"/>
    <dgm:cxn modelId="{A0936A3F-06F2-4EF6-B9EA-84B8AE5DB9A2}" type="presParOf" srcId="{E01267A8-A10A-4EC2-9B60-68ED845B2B59}" destId="{32A9BFE1-5E86-44A6-9148-6D5500707378}" srcOrd="1" destOrd="0" presId="urn:microsoft.com/office/officeart/2008/layout/LinedList"/>
    <dgm:cxn modelId="{7FA4D794-17C9-4D78-8A5A-9D8955D43308}" type="presParOf" srcId="{FCC80D57-4D73-41A3-A173-2D4EE896C749}" destId="{48E182DE-A373-490C-A73B-D66FDF1E206A}" srcOrd="2" destOrd="0" presId="urn:microsoft.com/office/officeart/2008/layout/LinedList"/>
    <dgm:cxn modelId="{9B3099B6-C35F-4369-B737-BFD72510475E}" type="presParOf" srcId="{FCC80D57-4D73-41A3-A173-2D4EE896C749}" destId="{B5659315-E216-4475-870F-E66FF63F155B}" srcOrd="3" destOrd="0" presId="urn:microsoft.com/office/officeart/2008/layout/LinedList"/>
    <dgm:cxn modelId="{CA7D4B6C-0FAF-4D37-8CA2-CD885B7A4CA6}" type="presParOf" srcId="{B5659315-E216-4475-870F-E66FF63F155B}" destId="{DEDA6830-EA9A-4BB2-A307-99E5680967E5}" srcOrd="0" destOrd="0" presId="urn:microsoft.com/office/officeart/2008/layout/LinedList"/>
    <dgm:cxn modelId="{46F81481-0547-4980-A274-639368C09BD8}" type="presParOf" srcId="{B5659315-E216-4475-870F-E66FF63F155B}" destId="{88EA8BBC-7154-4E18-8ECE-3B8EA2C7A51D}" srcOrd="1" destOrd="0" presId="urn:microsoft.com/office/officeart/2008/layout/LinedList"/>
    <dgm:cxn modelId="{75E6F0B1-4381-4CD0-8FF2-B04497F144B0}" type="presParOf" srcId="{FCC80D57-4D73-41A3-A173-2D4EE896C749}" destId="{3CAD4348-051D-4DC1-A42B-DEC5BB325A3E}" srcOrd="4" destOrd="0" presId="urn:microsoft.com/office/officeart/2008/layout/LinedList"/>
    <dgm:cxn modelId="{CCF4542A-8F87-4E8A-80F1-C44AE94C59BB}" type="presParOf" srcId="{FCC80D57-4D73-41A3-A173-2D4EE896C749}" destId="{EB5FECFF-41CE-4A86-B672-FA040FDE0709}" srcOrd="5" destOrd="0" presId="urn:microsoft.com/office/officeart/2008/layout/LinedList"/>
    <dgm:cxn modelId="{919D46D3-D3DA-4757-9EE3-461FF0F8A29F}" type="presParOf" srcId="{EB5FECFF-41CE-4A86-B672-FA040FDE0709}" destId="{A15C18A0-AB56-4431-9DF1-936A1C7DA67D}" srcOrd="0" destOrd="0" presId="urn:microsoft.com/office/officeart/2008/layout/LinedList"/>
    <dgm:cxn modelId="{86F1348E-637C-4F70-B993-3863CA7C65A3}" type="presParOf" srcId="{EB5FECFF-41CE-4A86-B672-FA040FDE0709}" destId="{432A0139-C782-4A84-9A6B-053D1155C4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C4925B-4753-4257-AA68-89BD4F90B8E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17DB848-7DB9-4292-B992-5BC5CAC2EA55}">
      <dgm:prSet phldrT="[Text]"/>
      <dgm:spPr/>
      <dgm:t>
        <a:bodyPr/>
        <a:lstStyle/>
        <a:p>
          <a:r>
            <a:rPr lang="en-US" b="0" i="0" dirty="0"/>
            <a:t>__</a:t>
          </a:r>
          <a:r>
            <a:rPr lang="en-US" b="0" i="0" dirty="0" err="1"/>
            <a:t>iter</a:t>
          </a:r>
          <a:r>
            <a:rPr lang="en-US" b="0" i="0" dirty="0"/>
            <a:t>__()</a:t>
          </a:r>
          <a:endParaRPr lang="en-US" dirty="0"/>
        </a:p>
      </dgm:t>
    </dgm:pt>
    <dgm:pt modelId="{98F0B225-28FD-4FD5-AD69-D1DB1B83E5FE}" type="parTrans" cxnId="{FC4AA34C-1605-40D1-9413-9FD88BCB92C8}">
      <dgm:prSet/>
      <dgm:spPr/>
      <dgm:t>
        <a:bodyPr/>
        <a:lstStyle/>
        <a:p>
          <a:endParaRPr lang="en-US"/>
        </a:p>
      </dgm:t>
    </dgm:pt>
    <dgm:pt modelId="{BD97D6D2-D569-4A93-9915-16162827B7C7}" type="sibTrans" cxnId="{FC4AA34C-1605-40D1-9413-9FD88BCB92C8}">
      <dgm:prSet/>
      <dgm:spPr/>
      <dgm:t>
        <a:bodyPr/>
        <a:lstStyle/>
        <a:p>
          <a:endParaRPr lang="en-US"/>
        </a:p>
      </dgm:t>
    </dgm:pt>
    <dgm:pt modelId="{A680EC82-76D2-40E2-BB23-649226BFAA31}">
      <dgm:prSet phldrT="[Text]"/>
      <dgm:spPr/>
      <dgm:t>
        <a:bodyPr/>
        <a:lstStyle/>
        <a:p>
          <a:r>
            <a:rPr lang="en-US" b="0" i="0" dirty="0"/>
            <a:t>__next__()</a:t>
          </a:r>
          <a:endParaRPr lang="en-US" dirty="0"/>
        </a:p>
      </dgm:t>
    </dgm:pt>
    <dgm:pt modelId="{049AF15C-5E66-4741-AABA-192A15A2B109}" type="parTrans" cxnId="{21E7CA51-271B-42C0-8A54-6827E4D049C1}">
      <dgm:prSet/>
      <dgm:spPr/>
      <dgm:t>
        <a:bodyPr/>
        <a:lstStyle/>
        <a:p>
          <a:endParaRPr lang="en-US"/>
        </a:p>
      </dgm:t>
    </dgm:pt>
    <dgm:pt modelId="{A9BC18EB-8BBD-4A5E-B461-9E1F0088534B}" type="sibTrans" cxnId="{21E7CA51-271B-42C0-8A54-6827E4D049C1}">
      <dgm:prSet/>
      <dgm:spPr/>
      <dgm:t>
        <a:bodyPr/>
        <a:lstStyle/>
        <a:p>
          <a:endParaRPr lang="en-US"/>
        </a:p>
      </dgm:t>
    </dgm:pt>
    <dgm:pt modelId="{2B56C6C6-58FA-48E6-906C-642FF2F64279}">
      <dgm:prSet phldrT="[Text]"/>
      <dgm:spPr/>
      <dgm:t>
        <a:bodyPr/>
        <a:lstStyle/>
        <a:p>
          <a:r>
            <a:rPr lang="en-US" b="0" i="0" dirty="0" err="1"/>
            <a:t>StopIteration</a:t>
          </a:r>
          <a:endParaRPr lang="en-US" dirty="0"/>
        </a:p>
      </dgm:t>
    </dgm:pt>
    <dgm:pt modelId="{9F40840B-5C88-4A43-BCEE-8E2C0BEB4089}" type="parTrans" cxnId="{FCF8043E-32E8-4A89-BE93-4604254E9D0E}">
      <dgm:prSet/>
      <dgm:spPr/>
      <dgm:t>
        <a:bodyPr/>
        <a:lstStyle/>
        <a:p>
          <a:endParaRPr lang="en-US"/>
        </a:p>
      </dgm:t>
    </dgm:pt>
    <dgm:pt modelId="{FF7780D5-3CF7-4BB3-8325-782F52CBAA6B}" type="sibTrans" cxnId="{FCF8043E-32E8-4A89-BE93-4604254E9D0E}">
      <dgm:prSet/>
      <dgm:spPr/>
      <dgm:t>
        <a:bodyPr/>
        <a:lstStyle/>
        <a:p>
          <a:endParaRPr lang="en-US"/>
        </a:p>
      </dgm:t>
    </dgm:pt>
    <dgm:pt modelId="{72DF4DA5-1432-428C-9A72-633BA633ECB3}" type="pres">
      <dgm:prSet presAssocID="{65C4925B-4753-4257-AA68-89BD4F90B8E0}" presName="CompostProcess" presStyleCnt="0">
        <dgm:presLayoutVars>
          <dgm:dir/>
          <dgm:resizeHandles val="exact"/>
        </dgm:presLayoutVars>
      </dgm:prSet>
      <dgm:spPr/>
    </dgm:pt>
    <dgm:pt modelId="{94BC2A16-DDA6-4DF4-B53D-562E0CF760B6}" type="pres">
      <dgm:prSet presAssocID="{65C4925B-4753-4257-AA68-89BD4F90B8E0}" presName="arrow" presStyleLbl="bgShp" presStyleIdx="0" presStyleCnt="1"/>
      <dgm:spPr/>
    </dgm:pt>
    <dgm:pt modelId="{6251D3F5-8534-491F-A789-FE435761390A}" type="pres">
      <dgm:prSet presAssocID="{65C4925B-4753-4257-AA68-89BD4F90B8E0}" presName="linearProcess" presStyleCnt="0"/>
      <dgm:spPr/>
    </dgm:pt>
    <dgm:pt modelId="{ED66E6F9-9B27-422E-B571-D23DAE93442A}" type="pres">
      <dgm:prSet presAssocID="{D17DB848-7DB9-4292-B992-5BC5CAC2EA55}" presName="textNode" presStyleLbl="node1" presStyleIdx="0" presStyleCnt="3">
        <dgm:presLayoutVars>
          <dgm:bulletEnabled val="1"/>
        </dgm:presLayoutVars>
      </dgm:prSet>
      <dgm:spPr/>
    </dgm:pt>
    <dgm:pt modelId="{610360D0-E437-493D-9F9D-F09353BE1281}" type="pres">
      <dgm:prSet presAssocID="{BD97D6D2-D569-4A93-9915-16162827B7C7}" presName="sibTrans" presStyleCnt="0"/>
      <dgm:spPr/>
    </dgm:pt>
    <dgm:pt modelId="{E6A99E9E-B8FE-4220-8953-4BB971E95332}" type="pres">
      <dgm:prSet presAssocID="{A680EC82-76D2-40E2-BB23-649226BFAA31}" presName="textNode" presStyleLbl="node1" presStyleIdx="1" presStyleCnt="3">
        <dgm:presLayoutVars>
          <dgm:bulletEnabled val="1"/>
        </dgm:presLayoutVars>
      </dgm:prSet>
      <dgm:spPr/>
    </dgm:pt>
    <dgm:pt modelId="{6DABE360-7024-41B0-A052-8E7209E82C9E}" type="pres">
      <dgm:prSet presAssocID="{A9BC18EB-8BBD-4A5E-B461-9E1F0088534B}" presName="sibTrans" presStyleCnt="0"/>
      <dgm:spPr/>
    </dgm:pt>
    <dgm:pt modelId="{BEE1F8EB-3B47-430B-9EDF-34D7A4D1F8E2}" type="pres">
      <dgm:prSet presAssocID="{2B56C6C6-58FA-48E6-906C-642FF2F6427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9ED2100-A900-418D-AD84-BEBCCF6CCC5D}" type="presOf" srcId="{A680EC82-76D2-40E2-BB23-649226BFAA31}" destId="{E6A99E9E-B8FE-4220-8953-4BB971E95332}" srcOrd="0" destOrd="0" presId="urn:microsoft.com/office/officeart/2005/8/layout/hProcess9"/>
    <dgm:cxn modelId="{FCF8043E-32E8-4A89-BE93-4604254E9D0E}" srcId="{65C4925B-4753-4257-AA68-89BD4F90B8E0}" destId="{2B56C6C6-58FA-48E6-906C-642FF2F64279}" srcOrd="2" destOrd="0" parTransId="{9F40840B-5C88-4A43-BCEE-8E2C0BEB4089}" sibTransId="{FF7780D5-3CF7-4BB3-8325-782F52CBAA6B}"/>
    <dgm:cxn modelId="{96E2A241-8185-4C57-B2F3-2921B46B00A9}" type="presOf" srcId="{D17DB848-7DB9-4292-B992-5BC5CAC2EA55}" destId="{ED66E6F9-9B27-422E-B571-D23DAE93442A}" srcOrd="0" destOrd="0" presId="urn:microsoft.com/office/officeart/2005/8/layout/hProcess9"/>
    <dgm:cxn modelId="{FC4AA34C-1605-40D1-9413-9FD88BCB92C8}" srcId="{65C4925B-4753-4257-AA68-89BD4F90B8E0}" destId="{D17DB848-7DB9-4292-B992-5BC5CAC2EA55}" srcOrd="0" destOrd="0" parTransId="{98F0B225-28FD-4FD5-AD69-D1DB1B83E5FE}" sibTransId="{BD97D6D2-D569-4A93-9915-16162827B7C7}"/>
    <dgm:cxn modelId="{9766E06E-76CC-4AB9-ACFF-8F2675C5773A}" type="presOf" srcId="{65C4925B-4753-4257-AA68-89BD4F90B8E0}" destId="{72DF4DA5-1432-428C-9A72-633BA633ECB3}" srcOrd="0" destOrd="0" presId="urn:microsoft.com/office/officeart/2005/8/layout/hProcess9"/>
    <dgm:cxn modelId="{21E7CA51-271B-42C0-8A54-6827E4D049C1}" srcId="{65C4925B-4753-4257-AA68-89BD4F90B8E0}" destId="{A680EC82-76D2-40E2-BB23-649226BFAA31}" srcOrd="1" destOrd="0" parTransId="{049AF15C-5E66-4741-AABA-192A15A2B109}" sibTransId="{A9BC18EB-8BBD-4A5E-B461-9E1F0088534B}"/>
    <dgm:cxn modelId="{B7EB03BA-B224-419C-AC9B-A0E8814A3031}" type="presOf" srcId="{2B56C6C6-58FA-48E6-906C-642FF2F64279}" destId="{BEE1F8EB-3B47-430B-9EDF-34D7A4D1F8E2}" srcOrd="0" destOrd="0" presId="urn:microsoft.com/office/officeart/2005/8/layout/hProcess9"/>
    <dgm:cxn modelId="{F21DF92D-E3AA-4B3D-9782-14B1F31948D8}" type="presParOf" srcId="{72DF4DA5-1432-428C-9A72-633BA633ECB3}" destId="{94BC2A16-DDA6-4DF4-B53D-562E0CF760B6}" srcOrd="0" destOrd="0" presId="urn:microsoft.com/office/officeart/2005/8/layout/hProcess9"/>
    <dgm:cxn modelId="{3A7BF8AD-25CE-4258-B243-3C3F2DA2F43A}" type="presParOf" srcId="{72DF4DA5-1432-428C-9A72-633BA633ECB3}" destId="{6251D3F5-8534-491F-A789-FE435761390A}" srcOrd="1" destOrd="0" presId="urn:microsoft.com/office/officeart/2005/8/layout/hProcess9"/>
    <dgm:cxn modelId="{11DE86C8-7377-40C2-A684-CECD21AC14A6}" type="presParOf" srcId="{6251D3F5-8534-491F-A789-FE435761390A}" destId="{ED66E6F9-9B27-422E-B571-D23DAE93442A}" srcOrd="0" destOrd="0" presId="urn:microsoft.com/office/officeart/2005/8/layout/hProcess9"/>
    <dgm:cxn modelId="{86E64383-2BEE-4C8A-AB1A-A47EFEAA12AE}" type="presParOf" srcId="{6251D3F5-8534-491F-A789-FE435761390A}" destId="{610360D0-E437-493D-9F9D-F09353BE1281}" srcOrd="1" destOrd="0" presId="urn:microsoft.com/office/officeart/2005/8/layout/hProcess9"/>
    <dgm:cxn modelId="{23253B32-ACA1-40AE-A1B1-4EFD71BC0B90}" type="presParOf" srcId="{6251D3F5-8534-491F-A789-FE435761390A}" destId="{E6A99E9E-B8FE-4220-8953-4BB971E95332}" srcOrd="2" destOrd="0" presId="urn:microsoft.com/office/officeart/2005/8/layout/hProcess9"/>
    <dgm:cxn modelId="{D70C0343-1752-42C2-936D-7EA9A02F55AD}" type="presParOf" srcId="{6251D3F5-8534-491F-A789-FE435761390A}" destId="{6DABE360-7024-41B0-A052-8E7209E82C9E}" srcOrd="3" destOrd="0" presId="urn:microsoft.com/office/officeart/2005/8/layout/hProcess9"/>
    <dgm:cxn modelId="{5FA8AA21-2B23-45C4-A721-C50CF939C340}" type="presParOf" srcId="{6251D3F5-8534-491F-A789-FE435761390A}" destId="{BEE1F8EB-3B47-430B-9EDF-34D7A4D1F8E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 dirty="0"/>
            <a:t>Может выдавать любое количество значений</a:t>
          </a:r>
          <a:endParaRPr lang="en-US" dirty="0"/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 dirty="0"/>
            <a:t>Неявно реализует протокол итерации</a:t>
          </a:r>
          <a:endParaRPr lang="en-US" dirty="0"/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 dirty="0"/>
            <a:t>Может генерировать последовательность элементов «на лету» с помощью инструкции </a:t>
          </a:r>
          <a:r>
            <a:rPr lang="en-US" dirty="0"/>
            <a:t>yield</a:t>
          </a:r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45DBC8B8-B609-4366-8743-22F08A599BD9}" type="pres">
      <dgm:prSet presAssocID="{95173606-3D70-4649-90D8-7A3BC3804491}" presName="vert0" presStyleCnt="0">
        <dgm:presLayoutVars>
          <dgm:dir/>
          <dgm:animOne val="branch"/>
          <dgm:animLvl val="lvl"/>
        </dgm:presLayoutVars>
      </dgm:prSet>
      <dgm:spPr/>
    </dgm:pt>
    <dgm:pt modelId="{ECBDE021-91E9-4DB1-91A3-15D78D702B9B}" type="pres">
      <dgm:prSet presAssocID="{4C43C452-CA79-425A-890D-760A9324F431}" presName="thickLine" presStyleLbl="alignNode1" presStyleIdx="0" presStyleCnt="3"/>
      <dgm:spPr/>
    </dgm:pt>
    <dgm:pt modelId="{06BA70DF-4CA9-49F3-AE64-85BB8721277F}" type="pres">
      <dgm:prSet presAssocID="{4C43C452-CA79-425A-890D-760A9324F431}" presName="horz1" presStyleCnt="0"/>
      <dgm:spPr/>
    </dgm:pt>
    <dgm:pt modelId="{F4A0AE51-7321-4FA1-928A-22A2821B3192}" type="pres">
      <dgm:prSet presAssocID="{4C43C452-CA79-425A-890D-760A9324F431}" presName="tx1" presStyleLbl="revTx" presStyleIdx="0" presStyleCnt="3"/>
      <dgm:spPr/>
    </dgm:pt>
    <dgm:pt modelId="{2FE5F407-C884-4F11-AA23-0A5A105A032F}" type="pres">
      <dgm:prSet presAssocID="{4C43C452-CA79-425A-890D-760A9324F431}" presName="vert1" presStyleCnt="0"/>
      <dgm:spPr/>
    </dgm:pt>
    <dgm:pt modelId="{4FD0AEA4-0833-466C-A586-60D536E1861C}" type="pres">
      <dgm:prSet presAssocID="{13FA6033-0995-49C7-9D5F-1D26F93EF926}" presName="thickLine" presStyleLbl="alignNode1" presStyleIdx="1" presStyleCnt="3"/>
      <dgm:spPr/>
    </dgm:pt>
    <dgm:pt modelId="{D09EE3EA-6CC1-48A1-9891-0F5C9B8C367F}" type="pres">
      <dgm:prSet presAssocID="{13FA6033-0995-49C7-9D5F-1D26F93EF926}" presName="horz1" presStyleCnt="0"/>
      <dgm:spPr/>
    </dgm:pt>
    <dgm:pt modelId="{8441AE95-738F-4277-876D-C274616E71D5}" type="pres">
      <dgm:prSet presAssocID="{13FA6033-0995-49C7-9D5F-1D26F93EF926}" presName="tx1" presStyleLbl="revTx" presStyleIdx="1" presStyleCnt="3"/>
      <dgm:spPr/>
    </dgm:pt>
    <dgm:pt modelId="{F2A1DF18-4EAB-44FA-B72C-18FE15ABF1D7}" type="pres">
      <dgm:prSet presAssocID="{13FA6033-0995-49C7-9D5F-1D26F93EF926}" presName="vert1" presStyleCnt="0"/>
      <dgm:spPr/>
    </dgm:pt>
    <dgm:pt modelId="{8254F86D-E701-44EB-894E-70D702D04EE8}" type="pres">
      <dgm:prSet presAssocID="{E24AFE41-F604-48CA-AD0A-A6999D9F19BB}" presName="thickLine" presStyleLbl="alignNode1" presStyleIdx="2" presStyleCnt="3"/>
      <dgm:spPr/>
    </dgm:pt>
    <dgm:pt modelId="{B7B7C158-8433-4EFB-99EA-F4C3A498A6BB}" type="pres">
      <dgm:prSet presAssocID="{E24AFE41-F604-48CA-AD0A-A6999D9F19BB}" presName="horz1" presStyleCnt="0"/>
      <dgm:spPr/>
    </dgm:pt>
    <dgm:pt modelId="{705DD01C-7D60-44E8-B8C4-1120114EACAA}" type="pres">
      <dgm:prSet presAssocID="{E24AFE41-F604-48CA-AD0A-A6999D9F19BB}" presName="tx1" presStyleLbl="revTx" presStyleIdx="2" presStyleCnt="3"/>
      <dgm:spPr/>
    </dgm:pt>
    <dgm:pt modelId="{0D4261AF-A7B4-444D-B802-D0CE303EAD4D}" type="pres">
      <dgm:prSet presAssocID="{E24AFE41-F604-48CA-AD0A-A6999D9F19BB}" presName="vert1" presStyleCnt="0"/>
      <dgm:spPr/>
    </dgm:pt>
  </dgm:ptLst>
  <dgm:cxnLst>
    <dgm:cxn modelId="{E9DC3419-CEC4-465C-9573-F8AE60B34B34}" type="presOf" srcId="{E24AFE41-F604-48CA-AD0A-A6999D9F19BB}" destId="{705DD01C-7D60-44E8-B8C4-1120114EACAA}" srcOrd="0" destOrd="0" presId="urn:microsoft.com/office/officeart/2008/layout/LinedList"/>
    <dgm:cxn modelId="{FAC83669-9D12-4A41-A884-EC0B8322EA80}" type="presOf" srcId="{13FA6033-0995-49C7-9D5F-1D26F93EF926}" destId="{8441AE95-738F-4277-876D-C274616E71D5}" srcOrd="0" destOrd="0" presId="urn:microsoft.com/office/officeart/2008/layout/LinedList"/>
    <dgm:cxn modelId="{9663DB7B-6F5F-4A3F-B294-988F16AA5E07}" type="presOf" srcId="{4C43C452-CA79-425A-890D-760A9324F431}" destId="{F4A0AE51-7321-4FA1-928A-22A2821B3192}" srcOrd="0" destOrd="0" presId="urn:microsoft.com/office/officeart/2008/layout/LinedList"/>
    <dgm:cxn modelId="{9896E79E-CCC1-4C0F-B54F-FD71412052B4}" type="presOf" srcId="{95173606-3D70-4649-90D8-7A3BC3804491}" destId="{45DBC8B8-B609-4366-8743-22F08A599BD9}" srcOrd="0" destOrd="0" presId="urn:microsoft.com/office/officeart/2008/layout/LinedList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1BABB667-9597-49D1-B621-7E5BC6A1AE5D}" type="presParOf" srcId="{45DBC8B8-B609-4366-8743-22F08A599BD9}" destId="{ECBDE021-91E9-4DB1-91A3-15D78D702B9B}" srcOrd="0" destOrd="0" presId="urn:microsoft.com/office/officeart/2008/layout/LinedList"/>
    <dgm:cxn modelId="{797E4D53-6D42-43B1-A4DC-6D3E473B848E}" type="presParOf" srcId="{45DBC8B8-B609-4366-8743-22F08A599BD9}" destId="{06BA70DF-4CA9-49F3-AE64-85BB8721277F}" srcOrd="1" destOrd="0" presId="urn:microsoft.com/office/officeart/2008/layout/LinedList"/>
    <dgm:cxn modelId="{46B6776B-B9D6-4FA6-B456-994905ED7099}" type="presParOf" srcId="{06BA70DF-4CA9-49F3-AE64-85BB8721277F}" destId="{F4A0AE51-7321-4FA1-928A-22A2821B3192}" srcOrd="0" destOrd="0" presId="urn:microsoft.com/office/officeart/2008/layout/LinedList"/>
    <dgm:cxn modelId="{8201B469-D6AA-48B9-ABE4-7125DEE5BB18}" type="presParOf" srcId="{06BA70DF-4CA9-49F3-AE64-85BB8721277F}" destId="{2FE5F407-C884-4F11-AA23-0A5A105A032F}" srcOrd="1" destOrd="0" presId="urn:microsoft.com/office/officeart/2008/layout/LinedList"/>
    <dgm:cxn modelId="{D37CFA01-B3BF-49BF-A5B6-506ADED6D9AF}" type="presParOf" srcId="{45DBC8B8-B609-4366-8743-22F08A599BD9}" destId="{4FD0AEA4-0833-466C-A586-60D536E1861C}" srcOrd="2" destOrd="0" presId="urn:microsoft.com/office/officeart/2008/layout/LinedList"/>
    <dgm:cxn modelId="{FFCB357C-851B-4A90-8BFD-391745DB0F88}" type="presParOf" srcId="{45DBC8B8-B609-4366-8743-22F08A599BD9}" destId="{D09EE3EA-6CC1-48A1-9891-0F5C9B8C367F}" srcOrd="3" destOrd="0" presId="urn:microsoft.com/office/officeart/2008/layout/LinedList"/>
    <dgm:cxn modelId="{DF14AC4D-4CE6-47AF-AB77-34153126FB55}" type="presParOf" srcId="{D09EE3EA-6CC1-48A1-9891-0F5C9B8C367F}" destId="{8441AE95-738F-4277-876D-C274616E71D5}" srcOrd="0" destOrd="0" presId="urn:microsoft.com/office/officeart/2008/layout/LinedList"/>
    <dgm:cxn modelId="{6CF4899A-4EBC-41D3-A23E-F102A6EE45C2}" type="presParOf" srcId="{D09EE3EA-6CC1-48A1-9891-0F5C9B8C367F}" destId="{F2A1DF18-4EAB-44FA-B72C-18FE15ABF1D7}" srcOrd="1" destOrd="0" presId="urn:microsoft.com/office/officeart/2008/layout/LinedList"/>
    <dgm:cxn modelId="{CCC2B39D-5A77-455C-BC18-B6B47A00F2AB}" type="presParOf" srcId="{45DBC8B8-B609-4366-8743-22F08A599BD9}" destId="{8254F86D-E701-44EB-894E-70D702D04EE8}" srcOrd="4" destOrd="0" presId="urn:microsoft.com/office/officeart/2008/layout/LinedList"/>
    <dgm:cxn modelId="{89EA8805-E435-40C1-9479-143A462871BF}" type="presParOf" srcId="{45DBC8B8-B609-4366-8743-22F08A599BD9}" destId="{B7B7C158-8433-4EFB-99EA-F4C3A498A6BB}" srcOrd="5" destOrd="0" presId="urn:microsoft.com/office/officeart/2008/layout/LinedList"/>
    <dgm:cxn modelId="{BFD00484-CA20-4D66-BC9B-24AE08A8C784}" type="presParOf" srcId="{B7B7C158-8433-4EFB-99EA-F4C3A498A6BB}" destId="{705DD01C-7D60-44E8-B8C4-1120114EACAA}" srcOrd="0" destOrd="0" presId="urn:microsoft.com/office/officeart/2008/layout/LinedList"/>
    <dgm:cxn modelId="{4602F61A-196F-40A4-B857-8AB9273EEA58}" type="presParOf" srcId="{B7B7C158-8433-4EFB-99EA-F4C3A498A6BB}" destId="{0D4261AF-A7B4-444D-B802-D0CE303EAD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92FAE-8DDF-4686-B534-76EEF2BADFD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1E3BEA9-323D-4B38-8C88-32193A52ACE3}">
      <dgm:prSet phldrT="[Text]"/>
      <dgm:spPr/>
      <dgm:t>
        <a:bodyPr/>
        <a:lstStyle/>
        <a:p>
          <a:r>
            <a:rPr lang="ru-RU" dirty="0"/>
            <a:t>Будучи вызванным, генератор возвращает объект-итератор, но не начинает выполнение</a:t>
          </a:r>
          <a:endParaRPr lang="en-US" dirty="0"/>
        </a:p>
      </dgm:t>
    </dgm:pt>
    <dgm:pt modelId="{F9A6FE1A-02A3-4AA8-9A49-4D35B647DA26}" type="parTrans" cxnId="{04D4CE02-FE42-4163-B2CE-7D8598F3D983}">
      <dgm:prSet/>
      <dgm:spPr/>
      <dgm:t>
        <a:bodyPr/>
        <a:lstStyle/>
        <a:p>
          <a:endParaRPr lang="en-US"/>
        </a:p>
      </dgm:t>
    </dgm:pt>
    <dgm:pt modelId="{A2BC66E4-3CA4-4D0C-9789-039B48490AB0}" type="sibTrans" cxnId="{04D4CE02-FE42-4163-B2CE-7D8598F3D983}">
      <dgm:prSet/>
      <dgm:spPr/>
      <dgm:t>
        <a:bodyPr/>
        <a:lstStyle/>
        <a:p>
          <a:endParaRPr lang="en-US"/>
        </a:p>
      </dgm:t>
    </dgm:pt>
    <dgm:pt modelId="{28FB394B-A5BD-4D3B-8CC2-66CABA08D0D3}">
      <dgm:prSet phldrT="[Text]"/>
      <dgm:spPr/>
      <dgm:t>
        <a:bodyPr/>
        <a:lstStyle/>
        <a:p>
          <a:r>
            <a:rPr lang="ru-RU" dirty="0"/>
            <a:t>Выполнение стартует после вызова функции </a:t>
          </a:r>
          <a:r>
            <a:rPr lang="en-US" dirty="0"/>
            <a:t>next</a:t>
          </a:r>
        </a:p>
      </dgm:t>
    </dgm:pt>
    <dgm:pt modelId="{FCEA1FA0-F172-4106-B93C-286146A1FC6D}" type="parTrans" cxnId="{EA4ACE11-525C-44E4-9A42-294850E7C89C}">
      <dgm:prSet/>
      <dgm:spPr/>
      <dgm:t>
        <a:bodyPr/>
        <a:lstStyle/>
        <a:p>
          <a:endParaRPr lang="en-US"/>
        </a:p>
      </dgm:t>
    </dgm:pt>
    <dgm:pt modelId="{617F75AE-21E6-4F8C-AA4A-AEB49975B181}" type="sibTrans" cxnId="{EA4ACE11-525C-44E4-9A42-294850E7C89C}">
      <dgm:prSet/>
      <dgm:spPr/>
      <dgm:t>
        <a:bodyPr/>
        <a:lstStyle/>
        <a:p>
          <a:endParaRPr lang="en-US"/>
        </a:p>
      </dgm:t>
    </dgm:pt>
    <dgm:pt modelId="{C6C174EE-71E7-4C43-9896-7AD9B6315FAB}">
      <dgm:prSet phldrT="[Text]"/>
      <dgm:spPr/>
      <dgm:t>
        <a:bodyPr/>
        <a:lstStyle/>
        <a:p>
          <a:r>
            <a:rPr lang="ru-RU" dirty="0"/>
            <a:t>Выполнение прерывается на каждой инструкции </a:t>
          </a:r>
          <a:r>
            <a:rPr lang="en-US" dirty="0"/>
            <a:t>yield, </a:t>
          </a:r>
          <a:r>
            <a:rPr lang="ru-RU" dirty="0"/>
            <a:t>при этом состояние генератора сохраняется в памяти</a:t>
          </a:r>
        </a:p>
      </dgm:t>
    </dgm:pt>
    <dgm:pt modelId="{8C6B26F5-61B4-4B78-AF13-5DC19135E53B}" type="parTrans" cxnId="{F4371CA3-A3C8-437A-AE25-A5F36244F35B}">
      <dgm:prSet/>
      <dgm:spPr/>
      <dgm:t>
        <a:bodyPr/>
        <a:lstStyle/>
        <a:p>
          <a:endParaRPr lang="en-US"/>
        </a:p>
      </dgm:t>
    </dgm:pt>
    <dgm:pt modelId="{5AB88881-FFC6-4D20-B912-E0AF20A217DA}" type="sibTrans" cxnId="{F4371CA3-A3C8-437A-AE25-A5F36244F35B}">
      <dgm:prSet/>
      <dgm:spPr/>
      <dgm:t>
        <a:bodyPr/>
        <a:lstStyle/>
        <a:p>
          <a:endParaRPr lang="en-US"/>
        </a:p>
      </dgm:t>
    </dgm:pt>
    <dgm:pt modelId="{8FDA0BD4-05C8-4BD2-8D24-338066397130}">
      <dgm:prSet phldrT="[Text]"/>
      <dgm:spPr/>
      <dgm:t>
        <a:bodyPr/>
        <a:lstStyle/>
        <a:p>
          <a:r>
            <a:rPr lang="ru-RU" dirty="0"/>
            <a:t>Выполнение продолжается после очередного вызова </a:t>
          </a:r>
          <a:r>
            <a:rPr lang="en-US" dirty="0"/>
            <a:t>next</a:t>
          </a:r>
          <a:endParaRPr lang="ru-RU" dirty="0"/>
        </a:p>
      </dgm:t>
    </dgm:pt>
    <dgm:pt modelId="{DF9D4CAC-E6A9-4005-B1EE-80C933C321EC}" type="parTrans" cxnId="{98233A31-18C9-4C09-BDA1-67B7B40ADE58}">
      <dgm:prSet/>
      <dgm:spPr/>
      <dgm:t>
        <a:bodyPr/>
        <a:lstStyle/>
        <a:p>
          <a:endParaRPr lang="en-US"/>
        </a:p>
      </dgm:t>
    </dgm:pt>
    <dgm:pt modelId="{F2DCED71-5999-4A4C-993E-1365E087F065}" type="sibTrans" cxnId="{98233A31-18C9-4C09-BDA1-67B7B40ADE58}">
      <dgm:prSet/>
      <dgm:spPr/>
      <dgm:t>
        <a:bodyPr/>
        <a:lstStyle/>
        <a:p>
          <a:endParaRPr lang="en-US"/>
        </a:p>
      </dgm:t>
    </dgm:pt>
    <dgm:pt modelId="{8B6633DC-A60D-4A9F-9279-5C6B850A568A}">
      <dgm:prSet phldrT="[Text]"/>
      <dgm:spPr/>
      <dgm:t>
        <a:bodyPr/>
        <a:lstStyle/>
        <a:p>
          <a:r>
            <a:rPr lang="en-US" dirty="0" err="1"/>
            <a:t>StopIteration</a:t>
          </a:r>
          <a:r>
            <a:rPr lang="ru-RU" dirty="0"/>
            <a:t> автоматически</a:t>
          </a:r>
          <a:r>
            <a:rPr lang="en-US" dirty="0"/>
            <a:t> </a:t>
          </a:r>
          <a:r>
            <a:rPr lang="ru-RU" dirty="0"/>
            <a:t>вызывается после выполнения всей функции</a:t>
          </a:r>
        </a:p>
      </dgm:t>
    </dgm:pt>
    <dgm:pt modelId="{860BDAEE-024E-473B-9A62-75F38153E63A}" type="parTrans" cxnId="{C6B19B23-55D7-4AC9-8FFF-E6E02A2CA57B}">
      <dgm:prSet/>
      <dgm:spPr/>
      <dgm:t>
        <a:bodyPr/>
        <a:lstStyle/>
        <a:p>
          <a:endParaRPr lang="en-US"/>
        </a:p>
      </dgm:t>
    </dgm:pt>
    <dgm:pt modelId="{75A9C52B-4365-4C71-8105-2FE1E911DC43}" type="sibTrans" cxnId="{C6B19B23-55D7-4AC9-8FFF-E6E02A2CA57B}">
      <dgm:prSet/>
      <dgm:spPr/>
      <dgm:t>
        <a:bodyPr/>
        <a:lstStyle/>
        <a:p>
          <a:endParaRPr lang="en-US"/>
        </a:p>
      </dgm:t>
    </dgm:pt>
    <dgm:pt modelId="{63A10C8C-1294-428D-8EFD-122C1D1E615E}" type="pres">
      <dgm:prSet presAssocID="{B3092FAE-8DDF-4686-B534-76EEF2BADFD3}" presName="linearFlow" presStyleCnt="0">
        <dgm:presLayoutVars>
          <dgm:resizeHandles val="exact"/>
        </dgm:presLayoutVars>
      </dgm:prSet>
      <dgm:spPr/>
    </dgm:pt>
    <dgm:pt modelId="{559F0B25-FADA-4957-BF8B-7135EB2286B5}" type="pres">
      <dgm:prSet presAssocID="{51E3BEA9-323D-4B38-8C88-32193A52ACE3}" presName="node" presStyleLbl="node1" presStyleIdx="0" presStyleCnt="5">
        <dgm:presLayoutVars>
          <dgm:bulletEnabled val="1"/>
        </dgm:presLayoutVars>
      </dgm:prSet>
      <dgm:spPr/>
    </dgm:pt>
    <dgm:pt modelId="{291E4513-1A4E-4DAC-89EA-8F78961F35E6}" type="pres">
      <dgm:prSet presAssocID="{A2BC66E4-3CA4-4D0C-9789-039B48490AB0}" presName="sibTrans" presStyleLbl="sibTrans2D1" presStyleIdx="0" presStyleCnt="4"/>
      <dgm:spPr/>
    </dgm:pt>
    <dgm:pt modelId="{555EDF51-F0E4-4D9A-8204-EAC5889A4125}" type="pres">
      <dgm:prSet presAssocID="{A2BC66E4-3CA4-4D0C-9789-039B48490AB0}" presName="connectorText" presStyleLbl="sibTrans2D1" presStyleIdx="0" presStyleCnt="4"/>
      <dgm:spPr/>
    </dgm:pt>
    <dgm:pt modelId="{0C18B662-3FBF-4514-B6C7-2BC76E0F72CA}" type="pres">
      <dgm:prSet presAssocID="{28FB394B-A5BD-4D3B-8CC2-66CABA08D0D3}" presName="node" presStyleLbl="node1" presStyleIdx="1" presStyleCnt="5">
        <dgm:presLayoutVars>
          <dgm:bulletEnabled val="1"/>
        </dgm:presLayoutVars>
      </dgm:prSet>
      <dgm:spPr/>
    </dgm:pt>
    <dgm:pt modelId="{D93E2574-A57D-4F12-8046-5C176BF6755D}" type="pres">
      <dgm:prSet presAssocID="{617F75AE-21E6-4F8C-AA4A-AEB49975B181}" presName="sibTrans" presStyleLbl="sibTrans2D1" presStyleIdx="1" presStyleCnt="4"/>
      <dgm:spPr/>
    </dgm:pt>
    <dgm:pt modelId="{BB72E1A6-FBE6-4496-A545-C2DD9CB717BD}" type="pres">
      <dgm:prSet presAssocID="{617F75AE-21E6-4F8C-AA4A-AEB49975B181}" presName="connectorText" presStyleLbl="sibTrans2D1" presStyleIdx="1" presStyleCnt="4"/>
      <dgm:spPr/>
    </dgm:pt>
    <dgm:pt modelId="{94215910-ADA1-4E26-BF35-6412AF442EDC}" type="pres">
      <dgm:prSet presAssocID="{C6C174EE-71E7-4C43-9896-7AD9B6315FAB}" presName="node" presStyleLbl="node1" presStyleIdx="2" presStyleCnt="5">
        <dgm:presLayoutVars>
          <dgm:bulletEnabled val="1"/>
        </dgm:presLayoutVars>
      </dgm:prSet>
      <dgm:spPr/>
    </dgm:pt>
    <dgm:pt modelId="{961403A5-BAE9-4A4E-8A7D-EAB24DAD86BA}" type="pres">
      <dgm:prSet presAssocID="{5AB88881-FFC6-4D20-B912-E0AF20A217DA}" presName="sibTrans" presStyleLbl="sibTrans2D1" presStyleIdx="2" presStyleCnt="4"/>
      <dgm:spPr/>
    </dgm:pt>
    <dgm:pt modelId="{E901859F-7ECC-47D7-A13C-7C2E5201E74F}" type="pres">
      <dgm:prSet presAssocID="{5AB88881-FFC6-4D20-B912-E0AF20A217DA}" presName="connectorText" presStyleLbl="sibTrans2D1" presStyleIdx="2" presStyleCnt="4"/>
      <dgm:spPr/>
    </dgm:pt>
    <dgm:pt modelId="{1AF84755-4F5F-4842-9A6F-7F343FF47743}" type="pres">
      <dgm:prSet presAssocID="{8FDA0BD4-05C8-4BD2-8D24-338066397130}" presName="node" presStyleLbl="node1" presStyleIdx="3" presStyleCnt="5">
        <dgm:presLayoutVars>
          <dgm:bulletEnabled val="1"/>
        </dgm:presLayoutVars>
      </dgm:prSet>
      <dgm:spPr/>
    </dgm:pt>
    <dgm:pt modelId="{F8F46B63-481C-42B9-B4BD-5C5196BF1586}" type="pres">
      <dgm:prSet presAssocID="{F2DCED71-5999-4A4C-993E-1365E087F065}" presName="sibTrans" presStyleLbl="sibTrans2D1" presStyleIdx="3" presStyleCnt="4"/>
      <dgm:spPr/>
    </dgm:pt>
    <dgm:pt modelId="{E1AF06A6-6B3D-4F60-98EA-C9FF85D6D0EF}" type="pres">
      <dgm:prSet presAssocID="{F2DCED71-5999-4A4C-993E-1365E087F065}" presName="connectorText" presStyleLbl="sibTrans2D1" presStyleIdx="3" presStyleCnt="4"/>
      <dgm:spPr/>
    </dgm:pt>
    <dgm:pt modelId="{66194C99-CDCC-48C8-8A4A-CEF8F79E528D}" type="pres">
      <dgm:prSet presAssocID="{8B6633DC-A60D-4A9F-9279-5C6B850A568A}" presName="node" presStyleLbl="node1" presStyleIdx="4" presStyleCnt="5">
        <dgm:presLayoutVars>
          <dgm:bulletEnabled val="1"/>
        </dgm:presLayoutVars>
      </dgm:prSet>
      <dgm:spPr/>
    </dgm:pt>
  </dgm:ptLst>
  <dgm:cxnLst>
    <dgm:cxn modelId="{04D4CE02-FE42-4163-B2CE-7D8598F3D983}" srcId="{B3092FAE-8DDF-4686-B534-76EEF2BADFD3}" destId="{51E3BEA9-323D-4B38-8C88-32193A52ACE3}" srcOrd="0" destOrd="0" parTransId="{F9A6FE1A-02A3-4AA8-9A49-4D35B647DA26}" sibTransId="{A2BC66E4-3CA4-4D0C-9789-039B48490AB0}"/>
    <dgm:cxn modelId="{43BD0110-A06C-4EFE-AA6A-FD69B6FAEE6E}" type="presOf" srcId="{617F75AE-21E6-4F8C-AA4A-AEB49975B181}" destId="{D93E2574-A57D-4F12-8046-5C176BF6755D}" srcOrd="0" destOrd="0" presId="urn:microsoft.com/office/officeart/2005/8/layout/process2"/>
    <dgm:cxn modelId="{EA4ACE11-525C-44E4-9A42-294850E7C89C}" srcId="{B3092FAE-8DDF-4686-B534-76EEF2BADFD3}" destId="{28FB394B-A5BD-4D3B-8CC2-66CABA08D0D3}" srcOrd="1" destOrd="0" parTransId="{FCEA1FA0-F172-4106-B93C-286146A1FC6D}" sibTransId="{617F75AE-21E6-4F8C-AA4A-AEB49975B181}"/>
    <dgm:cxn modelId="{C6B19B23-55D7-4AC9-8FFF-E6E02A2CA57B}" srcId="{B3092FAE-8DDF-4686-B534-76EEF2BADFD3}" destId="{8B6633DC-A60D-4A9F-9279-5C6B850A568A}" srcOrd="4" destOrd="0" parTransId="{860BDAEE-024E-473B-9A62-75F38153E63A}" sibTransId="{75A9C52B-4365-4C71-8105-2FE1E911DC43}"/>
    <dgm:cxn modelId="{1099712D-8C0A-4171-9DA8-3B977E2A5A91}" type="presOf" srcId="{A2BC66E4-3CA4-4D0C-9789-039B48490AB0}" destId="{291E4513-1A4E-4DAC-89EA-8F78961F35E6}" srcOrd="0" destOrd="0" presId="urn:microsoft.com/office/officeart/2005/8/layout/process2"/>
    <dgm:cxn modelId="{3250312F-58E5-4D39-9777-A15431FE821F}" type="presOf" srcId="{5AB88881-FFC6-4D20-B912-E0AF20A217DA}" destId="{961403A5-BAE9-4A4E-8A7D-EAB24DAD86BA}" srcOrd="0" destOrd="0" presId="urn:microsoft.com/office/officeart/2005/8/layout/process2"/>
    <dgm:cxn modelId="{98233A31-18C9-4C09-BDA1-67B7B40ADE58}" srcId="{B3092FAE-8DDF-4686-B534-76EEF2BADFD3}" destId="{8FDA0BD4-05C8-4BD2-8D24-338066397130}" srcOrd="3" destOrd="0" parTransId="{DF9D4CAC-E6A9-4005-B1EE-80C933C321EC}" sibTransId="{F2DCED71-5999-4A4C-993E-1365E087F065}"/>
    <dgm:cxn modelId="{51F42F32-AEA5-46A0-ADBD-B0F3D0FB8F24}" type="presOf" srcId="{8B6633DC-A60D-4A9F-9279-5C6B850A568A}" destId="{66194C99-CDCC-48C8-8A4A-CEF8F79E528D}" srcOrd="0" destOrd="0" presId="urn:microsoft.com/office/officeart/2005/8/layout/process2"/>
    <dgm:cxn modelId="{1CFD993B-E628-4969-A6A7-E86CF1734816}" type="presOf" srcId="{F2DCED71-5999-4A4C-993E-1365E087F065}" destId="{F8F46B63-481C-42B9-B4BD-5C5196BF1586}" srcOrd="0" destOrd="0" presId="urn:microsoft.com/office/officeart/2005/8/layout/process2"/>
    <dgm:cxn modelId="{B154DF6B-37FA-4A65-9864-899C591A0F2B}" type="presOf" srcId="{F2DCED71-5999-4A4C-993E-1365E087F065}" destId="{E1AF06A6-6B3D-4F60-98EA-C9FF85D6D0EF}" srcOrd="1" destOrd="0" presId="urn:microsoft.com/office/officeart/2005/8/layout/process2"/>
    <dgm:cxn modelId="{02F51B79-7D34-406C-B886-570FC2C3E107}" type="presOf" srcId="{617F75AE-21E6-4F8C-AA4A-AEB49975B181}" destId="{BB72E1A6-FBE6-4496-A545-C2DD9CB717BD}" srcOrd="1" destOrd="0" presId="urn:microsoft.com/office/officeart/2005/8/layout/process2"/>
    <dgm:cxn modelId="{C4B27883-ED92-4A82-B923-96A0CE60EEBB}" type="presOf" srcId="{28FB394B-A5BD-4D3B-8CC2-66CABA08D0D3}" destId="{0C18B662-3FBF-4514-B6C7-2BC76E0F72CA}" srcOrd="0" destOrd="0" presId="urn:microsoft.com/office/officeart/2005/8/layout/process2"/>
    <dgm:cxn modelId="{7BC64984-8E47-4FA3-9152-143EF418BFA3}" type="presOf" srcId="{51E3BEA9-323D-4B38-8C88-32193A52ACE3}" destId="{559F0B25-FADA-4957-BF8B-7135EB2286B5}" srcOrd="0" destOrd="0" presId="urn:microsoft.com/office/officeart/2005/8/layout/process2"/>
    <dgm:cxn modelId="{0B71948B-92E6-43AC-B36E-199D0DC4922F}" type="presOf" srcId="{C6C174EE-71E7-4C43-9896-7AD9B6315FAB}" destId="{94215910-ADA1-4E26-BF35-6412AF442EDC}" srcOrd="0" destOrd="0" presId="urn:microsoft.com/office/officeart/2005/8/layout/process2"/>
    <dgm:cxn modelId="{A14CA392-08F9-45A3-ACD8-B2F949632125}" type="presOf" srcId="{8FDA0BD4-05C8-4BD2-8D24-338066397130}" destId="{1AF84755-4F5F-4842-9A6F-7F343FF47743}" srcOrd="0" destOrd="0" presId="urn:microsoft.com/office/officeart/2005/8/layout/process2"/>
    <dgm:cxn modelId="{508530A1-E551-4B5A-9589-8EC41093392C}" type="presOf" srcId="{A2BC66E4-3CA4-4D0C-9789-039B48490AB0}" destId="{555EDF51-F0E4-4D9A-8204-EAC5889A4125}" srcOrd="1" destOrd="0" presId="urn:microsoft.com/office/officeart/2005/8/layout/process2"/>
    <dgm:cxn modelId="{F4371CA3-A3C8-437A-AE25-A5F36244F35B}" srcId="{B3092FAE-8DDF-4686-B534-76EEF2BADFD3}" destId="{C6C174EE-71E7-4C43-9896-7AD9B6315FAB}" srcOrd="2" destOrd="0" parTransId="{8C6B26F5-61B4-4B78-AF13-5DC19135E53B}" sibTransId="{5AB88881-FFC6-4D20-B912-E0AF20A217DA}"/>
    <dgm:cxn modelId="{8EBEA5CF-0E6E-47CD-AE88-3DBC2920D6D9}" type="presOf" srcId="{5AB88881-FFC6-4D20-B912-E0AF20A217DA}" destId="{E901859F-7ECC-47D7-A13C-7C2E5201E74F}" srcOrd="1" destOrd="0" presId="urn:microsoft.com/office/officeart/2005/8/layout/process2"/>
    <dgm:cxn modelId="{8B54D1FC-D792-48CA-8CDA-81F175048625}" type="presOf" srcId="{B3092FAE-8DDF-4686-B534-76EEF2BADFD3}" destId="{63A10C8C-1294-428D-8EFD-122C1D1E615E}" srcOrd="0" destOrd="0" presId="urn:microsoft.com/office/officeart/2005/8/layout/process2"/>
    <dgm:cxn modelId="{A5163527-FA43-4A1D-AF83-E37CD3369011}" type="presParOf" srcId="{63A10C8C-1294-428D-8EFD-122C1D1E615E}" destId="{559F0B25-FADA-4957-BF8B-7135EB2286B5}" srcOrd="0" destOrd="0" presId="urn:microsoft.com/office/officeart/2005/8/layout/process2"/>
    <dgm:cxn modelId="{A68A8EEE-2C4A-4C75-88CA-0D0C4D604242}" type="presParOf" srcId="{63A10C8C-1294-428D-8EFD-122C1D1E615E}" destId="{291E4513-1A4E-4DAC-89EA-8F78961F35E6}" srcOrd="1" destOrd="0" presId="urn:microsoft.com/office/officeart/2005/8/layout/process2"/>
    <dgm:cxn modelId="{3DBD259C-7110-4984-B540-CA076C3418A8}" type="presParOf" srcId="{291E4513-1A4E-4DAC-89EA-8F78961F35E6}" destId="{555EDF51-F0E4-4D9A-8204-EAC5889A4125}" srcOrd="0" destOrd="0" presId="urn:microsoft.com/office/officeart/2005/8/layout/process2"/>
    <dgm:cxn modelId="{B113CA23-5440-4F66-BBD9-FAE82A67FEC4}" type="presParOf" srcId="{63A10C8C-1294-428D-8EFD-122C1D1E615E}" destId="{0C18B662-3FBF-4514-B6C7-2BC76E0F72CA}" srcOrd="2" destOrd="0" presId="urn:microsoft.com/office/officeart/2005/8/layout/process2"/>
    <dgm:cxn modelId="{A82B44AC-72F9-4CF8-B7CE-5395B4779D34}" type="presParOf" srcId="{63A10C8C-1294-428D-8EFD-122C1D1E615E}" destId="{D93E2574-A57D-4F12-8046-5C176BF6755D}" srcOrd="3" destOrd="0" presId="urn:microsoft.com/office/officeart/2005/8/layout/process2"/>
    <dgm:cxn modelId="{5AE43674-C44D-4DAB-8684-4CAD0A6A5F58}" type="presParOf" srcId="{D93E2574-A57D-4F12-8046-5C176BF6755D}" destId="{BB72E1A6-FBE6-4496-A545-C2DD9CB717BD}" srcOrd="0" destOrd="0" presId="urn:microsoft.com/office/officeart/2005/8/layout/process2"/>
    <dgm:cxn modelId="{BCE48A4D-6B36-44B8-9EF9-41D359125A62}" type="presParOf" srcId="{63A10C8C-1294-428D-8EFD-122C1D1E615E}" destId="{94215910-ADA1-4E26-BF35-6412AF442EDC}" srcOrd="4" destOrd="0" presId="urn:microsoft.com/office/officeart/2005/8/layout/process2"/>
    <dgm:cxn modelId="{0B36C3DE-A34A-46C4-9465-2FCFD7679B44}" type="presParOf" srcId="{63A10C8C-1294-428D-8EFD-122C1D1E615E}" destId="{961403A5-BAE9-4A4E-8A7D-EAB24DAD86BA}" srcOrd="5" destOrd="0" presId="urn:microsoft.com/office/officeart/2005/8/layout/process2"/>
    <dgm:cxn modelId="{733B6E7B-58E2-44F1-AF81-1872415FC20E}" type="presParOf" srcId="{961403A5-BAE9-4A4E-8A7D-EAB24DAD86BA}" destId="{E901859F-7ECC-47D7-A13C-7C2E5201E74F}" srcOrd="0" destOrd="0" presId="urn:microsoft.com/office/officeart/2005/8/layout/process2"/>
    <dgm:cxn modelId="{9AD7812F-AF7C-4B38-BB1D-D72344ACD90A}" type="presParOf" srcId="{63A10C8C-1294-428D-8EFD-122C1D1E615E}" destId="{1AF84755-4F5F-4842-9A6F-7F343FF47743}" srcOrd="6" destOrd="0" presId="urn:microsoft.com/office/officeart/2005/8/layout/process2"/>
    <dgm:cxn modelId="{3A33DFFB-117E-4344-BA27-EC95A2CAB1BE}" type="presParOf" srcId="{63A10C8C-1294-428D-8EFD-122C1D1E615E}" destId="{F8F46B63-481C-42B9-B4BD-5C5196BF1586}" srcOrd="7" destOrd="0" presId="urn:microsoft.com/office/officeart/2005/8/layout/process2"/>
    <dgm:cxn modelId="{FBC26860-8D72-4E10-BC01-4211FB4F9D13}" type="presParOf" srcId="{F8F46B63-481C-42B9-B4BD-5C5196BF1586}" destId="{E1AF06A6-6B3D-4F60-98EA-C9FF85D6D0EF}" srcOrd="0" destOrd="0" presId="urn:microsoft.com/office/officeart/2005/8/layout/process2"/>
    <dgm:cxn modelId="{D72504D4-48EB-429D-9F21-ED7A61D6E55B}" type="presParOf" srcId="{63A10C8C-1294-428D-8EFD-122C1D1E615E}" destId="{66194C99-CDCC-48C8-8A4A-CEF8F79E528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173606-3D70-4649-90D8-7A3BC380449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43C452-CA79-425A-890D-760A9324F431}">
      <dgm:prSet/>
      <dgm:spPr/>
      <dgm:t>
        <a:bodyPr/>
        <a:lstStyle/>
        <a:p>
          <a:r>
            <a:rPr lang="ru-RU" dirty="0"/>
            <a:t>Простота имплементации и использования</a:t>
          </a:r>
          <a:endParaRPr lang="en-US" dirty="0"/>
        </a:p>
      </dgm:t>
    </dgm:pt>
    <dgm:pt modelId="{C1AEBF37-474A-4325-8B53-4FE422F76A22}" type="parTrans" cxnId="{BD9DCED6-CE23-4FDC-8FBA-CABE62F0B5C9}">
      <dgm:prSet/>
      <dgm:spPr/>
      <dgm:t>
        <a:bodyPr/>
        <a:lstStyle/>
        <a:p>
          <a:endParaRPr lang="en-US"/>
        </a:p>
      </dgm:t>
    </dgm:pt>
    <dgm:pt modelId="{3770D08D-5AE8-4E9A-83F0-7C4185736A96}" type="sibTrans" cxnId="{BD9DCED6-CE23-4FDC-8FBA-CABE62F0B5C9}">
      <dgm:prSet/>
      <dgm:spPr/>
      <dgm:t>
        <a:bodyPr/>
        <a:lstStyle/>
        <a:p>
          <a:endParaRPr lang="en-US"/>
        </a:p>
      </dgm:t>
    </dgm:pt>
    <dgm:pt modelId="{13FA6033-0995-49C7-9D5F-1D26F93EF926}">
      <dgm:prSet/>
      <dgm:spPr/>
      <dgm:t>
        <a:bodyPr/>
        <a:lstStyle/>
        <a:p>
          <a:r>
            <a:rPr lang="ru-RU" dirty="0"/>
            <a:t>Экономия памяти определена структурой генератора</a:t>
          </a:r>
          <a:endParaRPr lang="en-US" dirty="0"/>
        </a:p>
      </dgm:t>
    </dgm:pt>
    <dgm:pt modelId="{160426AF-3D2D-4939-AA3B-4EA96B6E9E96}" type="parTrans" cxnId="{A66F37FD-F41A-40B0-A37C-A17AD5FE2186}">
      <dgm:prSet/>
      <dgm:spPr/>
      <dgm:t>
        <a:bodyPr/>
        <a:lstStyle/>
        <a:p>
          <a:endParaRPr lang="en-US"/>
        </a:p>
      </dgm:t>
    </dgm:pt>
    <dgm:pt modelId="{1849D44F-1775-4804-9609-5CC0397BA119}" type="sibTrans" cxnId="{A66F37FD-F41A-40B0-A37C-A17AD5FE2186}">
      <dgm:prSet/>
      <dgm:spPr/>
      <dgm:t>
        <a:bodyPr/>
        <a:lstStyle/>
        <a:p>
          <a:endParaRPr lang="en-US"/>
        </a:p>
      </dgm:t>
    </dgm:pt>
    <dgm:pt modelId="{E24AFE41-F604-48CA-AD0A-A6999D9F19BB}">
      <dgm:prSet/>
      <dgm:spPr/>
      <dgm:t>
        <a:bodyPr/>
        <a:lstStyle/>
        <a:p>
          <a:r>
            <a:rPr lang="ru-RU" dirty="0"/>
            <a:t>Представление бесконечного потока данных как объекта</a:t>
          </a:r>
          <a:endParaRPr lang="en-US" dirty="0"/>
        </a:p>
      </dgm:t>
    </dgm:pt>
    <dgm:pt modelId="{693CAD1D-1767-4F51-88BD-EB61EE7CF9D4}" type="parTrans" cxnId="{8890E9EC-D75D-48ED-98D2-3F08CFE3906D}">
      <dgm:prSet/>
      <dgm:spPr/>
      <dgm:t>
        <a:bodyPr/>
        <a:lstStyle/>
        <a:p>
          <a:endParaRPr lang="en-US"/>
        </a:p>
      </dgm:t>
    </dgm:pt>
    <dgm:pt modelId="{9CA55E2F-34E4-4138-84C8-6E6E7E3A3B6F}" type="sibTrans" cxnId="{8890E9EC-D75D-48ED-98D2-3F08CFE3906D}">
      <dgm:prSet/>
      <dgm:spPr/>
      <dgm:t>
        <a:bodyPr/>
        <a:lstStyle/>
        <a:p>
          <a:endParaRPr lang="en-US"/>
        </a:p>
      </dgm:t>
    </dgm:pt>
    <dgm:pt modelId="{92FBBA7A-31F1-4768-93B2-8938CC83D6D6}">
      <dgm:prSet/>
      <dgm:spPr/>
      <dgm:t>
        <a:bodyPr/>
        <a:lstStyle/>
        <a:p>
          <a:r>
            <a:rPr lang="ru-RU" dirty="0"/>
            <a:t>Объединение генераторов в цепочки</a:t>
          </a:r>
          <a:endParaRPr lang="en-US" dirty="0"/>
        </a:p>
      </dgm:t>
    </dgm:pt>
    <dgm:pt modelId="{1A3370D6-B9C1-4EF3-804C-1423711E377A}" type="parTrans" cxnId="{983B85E6-A26D-4D87-B11F-C57EFD26E769}">
      <dgm:prSet/>
      <dgm:spPr/>
      <dgm:t>
        <a:bodyPr/>
        <a:lstStyle/>
        <a:p>
          <a:endParaRPr lang="en-US"/>
        </a:p>
      </dgm:t>
    </dgm:pt>
    <dgm:pt modelId="{0A9BF86C-EE6D-499A-9038-CE1F613BB6F8}" type="sibTrans" cxnId="{983B85E6-A26D-4D87-B11F-C57EFD26E769}">
      <dgm:prSet/>
      <dgm:spPr/>
      <dgm:t>
        <a:bodyPr/>
        <a:lstStyle/>
        <a:p>
          <a:endParaRPr lang="en-US"/>
        </a:p>
      </dgm:t>
    </dgm:pt>
    <dgm:pt modelId="{45DBC8B8-B609-4366-8743-22F08A599BD9}" type="pres">
      <dgm:prSet presAssocID="{95173606-3D70-4649-90D8-7A3BC3804491}" presName="vert0" presStyleCnt="0">
        <dgm:presLayoutVars>
          <dgm:dir/>
          <dgm:animOne val="branch"/>
          <dgm:animLvl val="lvl"/>
        </dgm:presLayoutVars>
      </dgm:prSet>
      <dgm:spPr/>
    </dgm:pt>
    <dgm:pt modelId="{ECBDE021-91E9-4DB1-91A3-15D78D702B9B}" type="pres">
      <dgm:prSet presAssocID="{4C43C452-CA79-425A-890D-760A9324F431}" presName="thickLine" presStyleLbl="alignNode1" presStyleIdx="0" presStyleCnt="4"/>
      <dgm:spPr/>
    </dgm:pt>
    <dgm:pt modelId="{06BA70DF-4CA9-49F3-AE64-85BB8721277F}" type="pres">
      <dgm:prSet presAssocID="{4C43C452-CA79-425A-890D-760A9324F431}" presName="horz1" presStyleCnt="0"/>
      <dgm:spPr/>
    </dgm:pt>
    <dgm:pt modelId="{F4A0AE51-7321-4FA1-928A-22A2821B3192}" type="pres">
      <dgm:prSet presAssocID="{4C43C452-CA79-425A-890D-760A9324F431}" presName="tx1" presStyleLbl="revTx" presStyleIdx="0" presStyleCnt="4"/>
      <dgm:spPr/>
    </dgm:pt>
    <dgm:pt modelId="{2FE5F407-C884-4F11-AA23-0A5A105A032F}" type="pres">
      <dgm:prSet presAssocID="{4C43C452-CA79-425A-890D-760A9324F431}" presName="vert1" presStyleCnt="0"/>
      <dgm:spPr/>
    </dgm:pt>
    <dgm:pt modelId="{4FD0AEA4-0833-466C-A586-60D536E1861C}" type="pres">
      <dgm:prSet presAssocID="{13FA6033-0995-49C7-9D5F-1D26F93EF926}" presName="thickLine" presStyleLbl="alignNode1" presStyleIdx="1" presStyleCnt="4"/>
      <dgm:spPr/>
    </dgm:pt>
    <dgm:pt modelId="{D09EE3EA-6CC1-48A1-9891-0F5C9B8C367F}" type="pres">
      <dgm:prSet presAssocID="{13FA6033-0995-49C7-9D5F-1D26F93EF926}" presName="horz1" presStyleCnt="0"/>
      <dgm:spPr/>
    </dgm:pt>
    <dgm:pt modelId="{8441AE95-738F-4277-876D-C274616E71D5}" type="pres">
      <dgm:prSet presAssocID="{13FA6033-0995-49C7-9D5F-1D26F93EF926}" presName="tx1" presStyleLbl="revTx" presStyleIdx="1" presStyleCnt="4"/>
      <dgm:spPr/>
    </dgm:pt>
    <dgm:pt modelId="{F2A1DF18-4EAB-44FA-B72C-18FE15ABF1D7}" type="pres">
      <dgm:prSet presAssocID="{13FA6033-0995-49C7-9D5F-1D26F93EF926}" presName="vert1" presStyleCnt="0"/>
      <dgm:spPr/>
    </dgm:pt>
    <dgm:pt modelId="{8254F86D-E701-44EB-894E-70D702D04EE8}" type="pres">
      <dgm:prSet presAssocID="{E24AFE41-F604-48CA-AD0A-A6999D9F19BB}" presName="thickLine" presStyleLbl="alignNode1" presStyleIdx="2" presStyleCnt="4"/>
      <dgm:spPr/>
    </dgm:pt>
    <dgm:pt modelId="{B7B7C158-8433-4EFB-99EA-F4C3A498A6BB}" type="pres">
      <dgm:prSet presAssocID="{E24AFE41-F604-48CA-AD0A-A6999D9F19BB}" presName="horz1" presStyleCnt="0"/>
      <dgm:spPr/>
    </dgm:pt>
    <dgm:pt modelId="{705DD01C-7D60-44E8-B8C4-1120114EACAA}" type="pres">
      <dgm:prSet presAssocID="{E24AFE41-F604-48CA-AD0A-A6999D9F19BB}" presName="tx1" presStyleLbl="revTx" presStyleIdx="2" presStyleCnt="4"/>
      <dgm:spPr/>
    </dgm:pt>
    <dgm:pt modelId="{0D4261AF-A7B4-444D-B802-D0CE303EAD4D}" type="pres">
      <dgm:prSet presAssocID="{E24AFE41-F604-48CA-AD0A-A6999D9F19BB}" presName="vert1" presStyleCnt="0"/>
      <dgm:spPr/>
    </dgm:pt>
    <dgm:pt modelId="{50A95C9A-EEA4-465D-AC80-A463B2EC5736}" type="pres">
      <dgm:prSet presAssocID="{92FBBA7A-31F1-4768-93B2-8938CC83D6D6}" presName="thickLine" presStyleLbl="alignNode1" presStyleIdx="3" presStyleCnt="4"/>
      <dgm:spPr/>
    </dgm:pt>
    <dgm:pt modelId="{EE4F7256-3F85-405D-BC72-4619BC191888}" type="pres">
      <dgm:prSet presAssocID="{92FBBA7A-31F1-4768-93B2-8938CC83D6D6}" presName="horz1" presStyleCnt="0"/>
      <dgm:spPr/>
    </dgm:pt>
    <dgm:pt modelId="{0BA62769-C1B2-4A18-9448-94B1809C23ED}" type="pres">
      <dgm:prSet presAssocID="{92FBBA7A-31F1-4768-93B2-8938CC83D6D6}" presName="tx1" presStyleLbl="revTx" presStyleIdx="3" presStyleCnt="4"/>
      <dgm:spPr/>
    </dgm:pt>
    <dgm:pt modelId="{FED5B34C-909C-4503-83FA-45883CE27C41}" type="pres">
      <dgm:prSet presAssocID="{92FBBA7A-31F1-4768-93B2-8938CC83D6D6}" presName="vert1" presStyleCnt="0"/>
      <dgm:spPr/>
    </dgm:pt>
  </dgm:ptLst>
  <dgm:cxnLst>
    <dgm:cxn modelId="{E9DC3419-CEC4-465C-9573-F8AE60B34B34}" type="presOf" srcId="{E24AFE41-F604-48CA-AD0A-A6999D9F19BB}" destId="{705DD01C-7D60-44E8-B8C4-1120114EACAA}" srcOrd="0" destOrd="0" presId="urn:microsoft.com/office/officeart/2008/layout/LinedList"/>
    <dgm:cxn modelId="{710BE638-2955-4F85-A756-668AC6587692}" type="presOf" srcId="{92FBBA7A-31F1-4768-93B2-8938CC83D6D6}" destId="{0BA62769-C1B2-4A18-9448-94B1809C23ED}" srcOrd="0" destOrd="0" presId="urn:microsoft.com/office/officeart/2008/layout/LinedList"/>
    <dgm:cxn modelId="{FAC83669-9D12-4A41-A884-EC0B8322EA80}" type="presOf" srcId="{13FA6033-0995-49C7-9D5F-1D26F93EF926}" destId="{8441AE95-738F-4277-876D-C274616E71D5}" srcOrd="0" destOrd="0" presId="urn:microsoft.com/office/officeart/2008/layout/LinedList"/>
    <dgm:cxn modelId="{9663DB7B-6F5F-4A3F-B294-988F16AA5E07}" type="presOf" srcId="{4C43C452-CA79-425A-890D-760A9324F431}" destId="{F4A0AE51-7321-4FA1-928A-22A2821B3192}" srcOrd="0" destOrd="0" presId="urn:microsoft.com/office/officeart/2008/layout/LinedList"/>
    <dgm:cxn modelId="{9896E79E-CCC1-4C0F-B54F-FD71412052B4}" type="presOf" srcId="{95173606-3D70-4649-90D8-7A3BC3804491}" destId="{45DBC8B8-B609-4366-8743-22F08A599BD9}" srcOrd="0" destOrd="0" presId="urn:microsoft.com/office/officeart/2008/layout/LinedList"/>
    <dgm:cxn modelId="{BD9DCED6-CE23-4FDC-8FBA-CABE62F0B5C9}" srcId="{95173606-3D70-4649-90D8-7A3BC3804491}" destId="{4C43C452-CA79-425A-890D-760A9324F431}" srcOrd="0" destOrd="0" parTransId="{C1AEBF37-474A-4325-8B53-4FE422F76A22}" sibTransId="{3770D08D-5AE8-4E9A-83F0-7C4185736A96}"/>
    <dgm:cxn modelId="{983B85E6-A26D-4D87-B11F-C57EFD26E769}" srcId="{95173606-3D70-4649-90D8-7A3BC3804491}" destId="{92FBBA7A-31F1-4768-93B2-8938CC83D6D6}" srcOrd="3" destOrd="0" parTransId="{1A3370D6-B9C1-4EF3-804C-1423711E377A}" sibTransId="{0A9BF86C-EE6D-499A-9038-CE1F613BB6F8}"/>
    <dgm:cxn modelId="{8890E9EC-D75D-48ED-98D2-3F08CFE3906D}" srcId="{95173606-3D70-4649-90D8-7A3BC3804491}" destId="{E24AFE41-F604-48CA-AD0A-A6999D9F19BB}" srcOrd="2" destOrd="0" parTransId="{693CAD1D-1767-4F51-88BD-EB61EE7CF9D4}" sibTransId="{9CA55E2F-34E4-4138-84C8-6E6E7E3A3B6F}"/>
    <dgm:cxn modelId="{A66F37FD-F41A-40B0-A37C-A17AD5FE2186}" srcId="{95173606-3D70-4649-90D8-7A3BC3804491}" destId="{13FA6033-0995-49C7-9D5F-1D26F93EF926}" srcOrd="1" destOrd="0" parTransId="{160426AF-3D2D-4939-AA3B-4EA96B6E9E96}" sibTransId="{1849D44F-1775-4804-9609-5CC0397BA119}"/>
    <dgm:cxn modelId="{1BABB667-9597-49D1-B621-7E5BC6A1AE5D}" type="presParOf" srcId="{45DBC8B8-B609-4366-8743-22F08A599BD9}" destId="{ECBDE021-91E9-4DB1-91A3-15D78D702B9B}" srcOrd="0" destOrd="0" presId="urn:microsoft.com/office/officeart/2008/layout/LinedList"/>
    <dgm:cxn modelId="{797E4D53-6D42-43B1-A4DC-6D3E473B848E}" type="presParOf" srcId="{45DBC8B8-B609-4366-8743-22F08A599BD9}" destId="{06BA70DF-4CA9-49F3-AE64-85BB8721277F}" srcOrd="1" destOrd="0" presId="urn:microsoft.com/office/officeart/2008/layout/LinedList"/>
    <dgm:cxn modelId="{46B6776B-B9D6-4FA6-B456-994905ED7099}" type="presParOf" srcId="{06BA70DF-4CA9-49F3-AE64-85BB8721277F}" destId="{F4A0AE51-7321-4FA1-928A-22A2821B3192}" srcOrd="0" destOrd="0" presId="urn:microsoft.com/office/officeart/2008/layout/LinedList"/>
    <dgm:cxn modelId="{8201B469-D6AA-48B9-ABE4-7125DEE5BB18}" type="presParOf" srcId="{06BA70DF-4CA9-49F3-AE64-85BB8721277F}" destId="{2FE5F407-C884-4F11-AA23-0A5A105A032F}" srcOrd="1" destOrd="0" presId="urn:microsoft.com/office/officeart/2008/layout/LinedList"/>
    <dgm:cxn modelId="{D37CFA01-B3BF-49BF-A5B6-506ADED6D9AF}" type="presParOf" srcId="{45DBC8B8-B609-4366-8743-22F08A599BD9}" destId="{4FD0AEA4-0833-466C-A586-60D536E1861C}" srcOrd="2" destOrd="0" presId="urn:microsoft.com/office/officeart/2008/layout/LinedList"/>
    <dgm:cxn modelId="{FFCB357C-851B-4A90-8BFD-391745DB0F88}" type="presParOf" srcId="{45DBC8B8-B609-4366-8743-22F08A599BD9}" destId="{D09EE3EA-6CC1-48A1-9891-0F5C9B8C367F}" srcOrd="3" destOrd="0" presId="urn:microsoft.com/office/officeart/2008/layout/LinedList"/>
    <dgm:cxn modelId="{DF14AC4D-4CE6-47AF-AB77-34153126FB55}" type="presParOf" srcId="{D09EE3EA-6CC1-48A1-9891-0F5C9B8C367F}" destId="{8441AE95-738F-4277-876D-C274616E71D5}" srcOrd="0" destOrd="0" presId="urn:microsoft.com/office/officeart/2008/layout/LinedList"/>
    <dgm:cxn modelId="{6CF4899A-4EBC-41D3-A23E-F102A6EE45C2}" type="presParOf" srcId="{D09EE3EA-6CC1-48A1-9891-0F5C9B8C367F}" destId="{F2A1DF18-4EAB-44FA-B72C-18FE15ABF1D7}" srcOrd="1" destOrd="0" presId="urn:microsoft.com/office/officeart/2008/layout/LinedList"/>
    <dgm:cxn modelId="{CCC2B39D-5A77-455C-BC18-B6B47A00F2AB}" type="presParOf" srcId="{45DBC8B8-B609-4366-8743-22F08A599BD9}" destId="{8254F86D-E701-44EB-894E-70D702D04EE8}" srcOrd="4" destOrd="0" presId="urn:microsoft.com/office/officeart/2008/layout/LinedList"/>
    <dgm:cxn modelId="{89EA8805-E435-40C1-9479-143A462871BF}" type="presParOf" srcId="{45DBC8B8-B609-4366-8743-22F08A599BD9}" destId="{B7B7C158-8433-4EFB-99EA-F4C3A498A6BB}" srcOrd="5" destOrd="0" presId="urn:microsoft.com/office/officeart/2008/layout/LinedList"/>
    <dgm:cxn modelId="{BFD00484-CA20-4D66-BC9B-24AE08A8C784}" type="presParOf" srcId="{B7B7C158-8433-4EFB-99EA-F4C3A498A6BB}" destId="{705DD01C-7D60-44E8-B8C4-1120114EACAA}" srcOrd="0" destOrd="0" presId="urn:microsoft.com/office/officeart/2008/layout/LinedList"/>
    <dgm:cxn modelId="{4602F61A-196F-40A4-B857-8AB9273EEA58}" type="presParOf" srcId="{B7B7C158-8433-4EFB-99EA-F4C3A498A6BB}" destId="{0D4261AF-A7B4-444D-B802-D0CE303EAD4D}" srcOrd="1" destOrd="0" presId="urn:microsoft.com/office/officeart/2008/layout/LinedList"/>
    <dgm:cxn modelId="{8CD256B6-2613-4682-ACD3-63E983ADFEB1}" type="presParOf" srcId="{45DBC8B8-B609-4366-8743-22F08A599BD9}" destId="{50A95C9A-EEA4-465D-AC80-A463B2EC5736}" srcOrd="6" destOrd="0" presId="urn:microsoft.com/office/officeart/2008/layout/LinedList"/>
    <dgm:cxn modelId="{4AF92EB5-5031-4E85-858E-A205DE2B3203}" type="presParOf" srcId="{45DBC8B8-B609-4366-8743-22F08A599BD9}" destId="{EE4F7256-3F85-405D-BC72-4619BC191888}" srcOrd="7" destOrd="0" presId="urn:microsoft.com/office/officeart/2008/layout/LinedList"/>
    <dgm:cxn modelId="{ECB8965A-167D-481C-861B-B9C3DCF8D306}" type="presParOf" srcId="{EE4F7256-3F85-405D-BC72-4619BC191888}" destId="{0BA62769-C1B2-4A18-9448-94B1809C23ED}" srcOrd="0" destOrd="0" presId="urn:microsoft.com/office/officeart/2008/layout/LinedList"/>
    <dgm:cxn modelId="{EDCF3C79-6E2A-4D10-8426-5B37CDB9A285}" type="presParOf" srcId="{EE4F7256-3F85-405D-BC72-4619BC191888}" destId="{FED5B34C-909C-4503-83FA-45883CE27C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/>
            <a:t>str – </a:t>
          </a:r>
          <a:r>
            <a:rPr lang="ru-RU"/>
            <a:t>любая непустая строка, исключая символ </a:t>
          </a:r>
          <a:r>
            <a:rPr lang="en-US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/>
            <a:t>int – </a:t>
          </a:r>
          <a:r>
            <a:rPr lang="ru-RU"/>
            <a:t>позитивное целое число и ноль</a:t>
          </a:r>
          <a:endParaRPr lang="en-US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/>
            <a:t>slug – </a:t>
          </a:r>
          <a:r>
            <a:rPr lang="ru-RU"/>
            <a:t>любые буквы и числа плюс символы </a:t>
          </a:r>
          <a:r>
            <a:rPr lang="en-US"/>
            <a:t>_ </a:t>
          </a:r>
          <a:r>
            <a:rPr lang="ru-RU"/>
            <a:t>и –</a:t>
          </a:r>
          <a:endParaRPr lang="en-US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/>
            <a:t>uuid – </a:t>
          </a:r>
          <a:r>
            <a:rPr lang="ru-RU"/>
            <a:t>айди в нижнем регистре, символы-разделители включены</a:t>
          </a:r>
          <a:endParaRPr lang="en-US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/>
            <a:t>path – </a:t>
          </a:r>
          <a:r>
            <a:rPr lang="ru-RU"/>
            <a:t>любая непустая строка, включая символ </a:t>
          </a:r>
          <a:r>
            <a:rPr lang="en-US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/>
            <a:t>Может выполнять дополнительный выбор из нескольких шаблонов</a:t>
          </a:r>
          <a:endParaRPr lang="en-US"/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/>
            <a:t>Собирает данные модели и передаёт в шаблон с помощью метода </a:t>
          </a:r>
          <a:r>
            <a:rPr lang="en-US" dirty="0"/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/>
            <a:t>Может возвращать «сырой» </a:t>
          </a:r>
          <a:r>
            <a:rPr lang="en-US"/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D85E6-1CC8-47A9-B836-79EFB308E1C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7334A-F05A-4FCE-B5FC-44E16B653B58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Содержит счётное количество элементов (коллекцию)</a:t>
          </a:r>
          <a:endParaRPr lang="en-US" sz="3500" kern="1200"/>
        </a:p>
      </dsp:txBody>
      <dsp:txXfrm>
        <a:off x="0" y="2492"/>
        <a:ext cx="6492875" cy="1700138"/>
      </dsp:txXfrm>
    </dsp:sp>
    <dsp:sp modelId="{48E182DE-A373-490C-A73B-D66FDF1E206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6830-EA9A-4BB2-A307-99E5680967E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Реализует протокол итерации</a:t>
          </a:r>
          <a:endParaRPr lang="en-US" sz="3500" kern="1200"/>
        </a:p>
      </dsp:txBody>
      <dsp:txXfrm>
        <a:off x="0" y="1702630"/>
        <a:ext cx="6492875" cy="1700138"/>
      </dsp:txXfrm>
    </dsp:sp>
    <dsp:sp modelId="{3CAD4348-051D-4DC1-A42B-DEC5BB325A3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C18A0-AB56-4431-9DF1-936A1C7DA67D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Структура коллекции и порядок обхода могут быть любыми</a:t>
          </a:r>
          <a:endParaRPr lang="en-US" sz="3500" kern="120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2A16-DDA6-4DF4-B53D-562E0CF760B6}">
      <dsp:nvSpPr>
        <dsp:cNvPr id="0" name=""/>
        <dsp:cNvSpPr/>
      </dsp:nvSpPr>
      <dsp:spPr>
        <a:xfrm>
          <a:off x="446028" y="0"/>
          <a:ext cx="5054993" cy="27398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6E6F9-9B27-422E-B571-D23DAE93442A}">
      <dsp:nvSpPr>
        <dsp:cNvPr id="0" name=""/>
        <dsp:cNvSpPr/>
      </dsp:nvSpPr>
      <dsp:spPr>
        <a:xfrm>
          <a:off x="72" y="821966"/>
          <a:ext cx="1885604" cy="1095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__</a:t>
          </a:r>
          <a:r>
            <a:rPr lang="en-US" sz="2200" b="0" i="0" kern="1200" dirty="0" err="1"/>
            <a:t>iter</a:t>
          </a:r>
          <a:r>
            <a:rPr lang="en-US" sz="2200" b="0" i="0" kern="1200" dirty="0"/>
            <a:t>__()</a:t>
          </a:r>
          <a:endParaRPr lang="en-US" sz="2200" kern="1200" dirty="0"/>
        </a:p>
      </dsp:txBody>
      <dsp:txXfrm>
        <a:off x="53572" y="875466"/>
        <a:ext cx="1778604" cy="988954"/>
      </dsp:txXfrm>
    </dsp:sp>
    <dsp:sp modelId="{E6A99E9E-B8FE-4220-8953-4BB971E95332}">
      <dsp:nvSpPr>
        <dsp:cNvPr id="0" name=""/>
        <dsp:cNvSpPr/>
      </dsp:nvSpPr>
      <dsp:spPr>
        <a:xfrm>
          <a:off x="2030723" y="821966"/>
          <a:ext cx="1885604" cy="1095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__next__()</a:t>
          </a:r>
          <a:endParaRPr lang="en-US" sz="2200" kern="1200" dirty="0"/>
        </a:p>
      </dsp:txBody>
      <dsp:txXfrm>
        <a:off x="2084223" y="875466"/>
        <a:ext cx="1778604" cy="988954"/>
      </dsp:txXfrm>
    </dsp:sp>
    <dsp:sp modelId="{BEE1F8EB-3B47-430B-9EDF-34D7A4D1F8E2}">
      <dsp:nvSpPr>
        <dsp:cNvPr id="0" name=""/>
        <dsp:cNvSpPr/>
      </dsp:nvSpPr>
      <dsp:spPr>
        <a:xfrm>
          <a:off x="4061374" y="821966"/>
          <a:ext cx="1885604" cy="1095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 err="1"/>
            <a:t>StopIteration</a:t>
          </a:r>
          <a:endParaRPr lang="en-US" sz="2200" kern="1200" dirty="0"/>
        </a:p>
      </dsp:txBody>
      <dsp:txXfrm>
        <a:off x="4114874" y="875466"/>
        <a:ext cx="1778604" cy="9889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E021-91E9-4DB1-91A3-15D78D702B9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0AE51-7321-4FA1-928A-22A2821B319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Может выдавать любое количество значений</a:t>
          </a:r>
          <a:endParaRPr lang="en-US" sz="3000" kern="1200" dirty="0"/>
        </a:p>
      </dsp:txBody>
      <dsp:txXfrm>
        <a:off x="0" y="2492"/>
        <a:ext cx="6492875" cy="1700138"/>
      </dsp:txXfrm>
    </dsp:sp>
    <dsp:sp modelId="{4FD0AEA4-0833-466C-A586-60D536E1861C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1AE95-738F-4277-876D-C274616E71D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Неявно реализует протокол итерации</a:t>
          </a:r>
          <a:endParaRPr lang="en-US" sz="3000" kern="1200" dirty="0"/>
        </a:p>
      </dsp:txBody>
      <dsp:txXfrm>
        <a:off x="0" y="1702630"/>
        <a:ext cx="6492875" cy="1700138"/>
      </dsp:txXfrm>
    </dsp:sp>
    <dsp:sp modelId="{8254F86D-E701-44EB-894E-70D702D04EE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D01C-7D60-44E8-B8C4-1120114EACAA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Может генерировать последовательность элементов «на лету» с помощью инструкции </a:t>
          </a:r>
          <a:r>
            <a:rPr lang="en-US" sz="3000" kern="1200" dirty="0"/>
            <a:t>yield</a:t>
          </a:r>
        </a:p>
      </dsp:txBody>
      <dsp:txXfrm>
        <a:off x="0" y="3402769"/>
        <a:ext cx="6492875" cy="1700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F0B25-FADA-4957-BF8B-7135EB2286B5}">
      <dsp:nvSpPr>
        <dsp:cNvPr id="0" name=""/>
        <dsp:cNvSpPr/>
      </dsp:nvSpPr>
      <dsp:spPr>
        <a:xfrm>
          <a:off x="2374193" y="749"/>
          <a:ext cx="3446878" cy="877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Будучи вызванным, генератор возвращает объект-итератор, но не начинает выполнение</a:t>
          </a:r>
          <a:endParaRPr lang="en-US" sz="1500" kern="1200" dirty="0"/>
        </a:p>
      </dsp:txBody>
      <dsp:txXfrm>
        <a:off x="2399887" y="26443"/>
        <a:ext cx="3395490" cy="825880"/>
      </dsp:txXfrm>
    </dsp:sp>
    <dsp:sp modelId="{291E4513-1A4E-4DAC-89EA-8F78961F35E6}">
      <dsp:nvSpPr>
        <dsp:cNvPr id="0" name=""/>
        <dsp:cNvSpPr/>
      </dsp:nvSpPr>
      <dsp:spPr>
        <a:xfrm rot="5400000">
          <a:off x="3933144" y="899950"/>
          <a:ext cx="328975" cy="394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979200" y="932848"/>
        <a:ext cx="236863" cy="230283"/>
      </dsp:txXfrm>
    </dsp:sp>
    <dsp:sp modelId="{0C18B662-3FBF-4514-B6C7-2BC76E0F72CA}">
      <dsp:nvSpPr>
        <dsp:cNvPr id="0" name=""/>
        <dsp:cNvSpPr/>
      </dsp:nvSpPr>
      <dsp:spPr>
        <a:xfrm>
          <a:off x="2374193" y="1316653"/>
          <a:ext cx="3446878" cy="877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Выполнение стартует после вызова функции </a:t>
          </a:r>
          <a:r>
            <a:rPr lang="en-US" sz="1500" kern="1200" dirty="0"/>
            <a:t>next</a:t>
          </a:r>
        </a:p>
      </dsp:txBody>
      <dsp:txXfrm>
        <a:off x="2399887" y="1342347"/>
        <a:ext cx="3395490" cy="825880"/>
      </dsp:txXfrm>
    </dsp:sp>
    <dsp:sp modelId="{D93E2574-A57D-4F12-8046-5C176BF6755D}">
      <dsp:nvSpPr>
        <dsp:cNvPr id="0" name=""/>
        <dsp:cNvSpPr/>
      </dsp:nvSpPr>
      <dsp:spPr>
        <a:xfrm rot="5400000">
          <a:off x="3933144" y="2215853"/>
          <a:ext cx="328975" cy="394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979200" y="2248751"/>
        <a:ext cx="236863" cy="230283"/>
      </dsp:txXfrm>
    </dsp:sp>
    <dsp:sp modelId="{94215910-ADA1-4E26-BF35-6412AF442EDC}">
      <dsp:nvSpPr>
        <dsp:cNvPr id="0" name=""/>
        <dsp:cNvSpPr/>
      </dsp:nvSpPr>
      <dsp:spPr>
        <a:xfrm>
          <a:off x="2374193" y="2632556"/>
          <a:ext cx="3446878" cy="877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Выполнение прерывается на каждой инструкции </a:t>
          </a:r>
          <a:r>
            <a:rPr lang="en-US" sz="1500" kern="1200" dirty="0"/>
            <a:t>yield, </a:t>
          </a:r>
          <a:r>
            <a:rPr lang="ru-RU" sz="1500" kern="1200" dirty="0"/>
            <a:t>при этом состояние генератора сохраняется в памяти</a:t>
          </a:r>
        </a:p>
      </dsp:txBody>
      <dsp:txXfrm>
        <a:off x="2399887" y="2658250"/>
        <a:ext cx="3395490" cy="825880"/>
      </dsp:txXfrm>
    </dsp:sp>
    <dsp:sp modelId="{961403A5-BAE9-4A4E-8A7D-EAB24DAD86BA}">
      <dsp:nvSpPr>
        <dsp:cNvPr id="0" name=""/>
        <dsp:cNvSpPr/>
      </dsp:nvSpPr>
      <dsp:spPr>
        <a:xfrm rot="5400000">
          <a:off x="3933144" y="3531757"/>
          <a:ext cx="328975" cy="394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979200" y="3564655"/>
        <a:ext cx="236863" cy="230283"/>
      </dsp:txXfrm>
    </dsp:sp>
    <dsp:sp modelId="{1AF84755-4F5F-4842-9A6F-7F343FF47743}">
      <dsp:nvSpPr>
        <dsp:cNvPr id="0" name=""/>
        <dsp:cNvSpPr/>
      </dsp:nvSpPr>
      <dsp:spPr>
        <a:xfrm>
          <a:off x="2374193" y="3948459"/>
          <a:ext cx="3446878" cy="877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Выполнение продолжается после очередного вызова </a:t>
          </a:r>
          <a:r>
            <a:rPr lang="en-US" sz="1500" kern="1200" dirty="0"/>
            <a:t>next</a:t>
          </a:r>
          <a:endParaRPr lang="ru-RU" sz="1500" kern="1200" dirty="0"/>
        </a:p>
      </dsp:txBody>
      <dsp:txXfrm>
        <a:off x="2399887" y="3974153"/>
        <a:ext cx="3395490" cy="825880"/>
      </dsp:txXfrm>
    </dsp:sp>
    <dsp:sp modelId="{F8F46B63-481C-42B9-B4BD-5C5196BF1586}">
      <dsp:nvSpPr>
        <dsp:cNvPr id="0" name=""/>
        <dsp:cNvSpPr/>
      </dsp:nvSpPr>
      <dsp:spPr>
        <a:xfrm rot="5400000">
          <a:off x="3933144" y="4847660"/>
          <a:ext cx="328975" cy="3947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979200" y="4880558"/>
        <a:ext cx="236863" cy="230283"/>
      </dsp:txXfrm>
    </dsp:sp>
    <dsp:sp modelId="{66194C99-CDCC-48C8-8A4A-CEF8F79E528D}">
      <dsp:nvSpPr>
        <dsp:cNvPr id="0" name=""/>
        <dsp:cNvSpPr/>
      </dsp:nvSpPr>
      <dsp:spPr>
        <a:xfrm>
          <a:off x="2374193" y="5264363"/>
          <a:ext cx="3446878" cy="877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StopIteration</a:t>
          </a:r>
          <a:r>
            <a:rPr lang="ru-RU" sz="1500" kern="1200" dirty="0"/>
            <a:t> автоматически</a:t>
          </a:r>
          <a:r>
            <a:rPr lang="en-US" sz="1500" kern="1200" dirty="0"/>
            <a:t> </a:t>
          </a:r>
          <a:r>
            <a:rPr lang="ru-RU" sz="1500" kern="1200" dirty="0"/>
            <a:t>вызывается после выполнения всей функции</a:t>
          </a:r>
        </a:p>
      </dsp:txBody>
      <dsp:txXfrm>
        <a:off x="2399887" y="5290057"/>
        <a:ext cx="3395490" cy="825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DE021-91E9-4DB1-91A3-15D78D702B9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0AE51-7321-4FA1-928A-22A2821B3192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Простота имплементации и использования</a:t>
          </a:r>
          <a:endParaRPr lang="en-US" sz="3500" kern="1200" dirty="0"/>
        </a:p>
      </dsp:txBody>
      <dsp:txXfrm>
        <a:off x="0" y="0"/>
        <a:ext cx="6492875" cy="1276350"/>
      </dsp:txXfrm>
    </dsp:sp>
    <dsp:sp modelId="{4FD0AEA4-0833-466C-A586-60D536E1861C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1AE95-738F-4277-876D-C274616E71D5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Экономия памяти определена структурой генератора</a:t>
          </a:r>
          <a:endParaRPr lang="en-US" sz="3500" kern="1200" dirty="0"/>
        </a:p>
      </dsp:txBody>
      <dsp:txXfrm>
        <a:off x="0" y="1276350"/>
        <a:ext cx="6492875" cy="1276350"/>
      </dsp:txXfrm>
    </dsp:sp>
    <dsp:sp modelId="{8254F86D-E701-44EB-894E-70D702D04EE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DD01C-7D60-44E8-B8C4-1120114EACAA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Представление бесконечного потока данных как объекта</a:t>
          </a:r>
          <a:endParaRPr lang="en-US" sz="3500" kern="1200" dirty="0"/>
        </a:p>
      </dsp:txBody>
      <dsp:txXfrm>
        <a:off x="0" y="2552700"/>
        <a:ext cx="6492875" cy="1276350"/>
      </dsp:txXfrm>
    </dsp:sp>
    <dsp:sp modelId="{50A95C9A-EEA4-465D-AC80-A463B2EC573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2769-C1B2-4A18-9448-94B1809C23ED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Объединение генераторов в цепочки</a:t>
          </a:r>
          <a:endParaRPr lang="en-US" sz="3500" kern="1200" dirty="0"/>
        </a:p>
      </dsp:txBody>
      <dsp:txXfrm>
        <a:off x="0" y="3829050"/>
        <a:ext cx="6492875" cy="1276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 – </a:t>
          </a:r>
          <a:r>
            <a:rPr lang="ru-RU" sz="2900" kern="1200"/>
            <a:t>любая непустая строка, исключая символ </a:t>
          </a:r>
          <a:r>
            <a:rPr lang="en-US" sz="2900" kern="1200"/>
            <a:t>/</a:t>
          </a:r>
        </a:p>
      </dsp:txBody>
      <dsp:txXfrm>
        <a:off x="0" y="623"/>
        <a:ext cx="6492875" cy="1020830"/>
      </dsp:txXfrm>
    </dsp:sp>
    <dsp:sp modelId="{911FD818-44A7-446F-80DA-536D7F38F93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 – </a:t>
          </a:r>
          <a:r>
            <a:rPr lang="ru-RU" sz="2900" kern="1200"/>
            <a:t>позитивное целое число и ноль</a:t>
          </a:r>
          <a:endParaRPr lang="en-US" sz="2900" kern="1200"/>
        </a:p>
      </dsp:txBody>
      <dsp:txXfrm>
        <a:off x="0" y="1021453"/>
        <a:ext cx="6492875" cy="1020830"/>
      </dsp:txXfrm>
    </dsp:sp>
    <dsp:sp modelId="{FB3ED372-3477-4BBE-A240-1B7CC42D2C5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slug – </a:t>
          </a:r>
          <a:r>
            <a:rPr lang="ru-RU" sz="2900" kern="1200"/>
            <a:t>любые буквы и числа плюс символы </a:t>
          </a:r>
          <a:r>
            <a:rPr lang="en-US" sz="2900" kern="1200"/>
            <a:t>_ </a:t>
          </a:r>
          <a:r>
            <a:rPr lang="ru-RU" sz="2900" kern="1200"/>
            <a:t>и –</a:t>
          </a:r>
          <a:endParaRPr lang="en-US" sz="2900" kern="1200"/>
        </a:p>
      </dsp:txBody>
      <dsp:txXfrm>
        <a:off x="0" y="2042284"/>
        <a:ext cx="6492875" cy="1020830"/>
      </dsp:txXfrm>
    </dsp:sp>
    <dsp:sp modelId="{D8E63406-5F14-4684-8EA4-319E324CCCA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uuid – </a:t>
          </a:r>
          <a:r>
            <a:rPr lang="ru-RU" sz="2900" kern="1200"/>
            <a:t>айди в нижнем регистре, символы-разделители включены</a:t>
          </a:r>
          <a:endParaRPr lang="en-US" sz="2900" kern="1200"/>
        </a:p>
      </dsp:txBody>
      <dsp:txXfrm>
        <a:off x="0" y="3063115"/>
        <a:ext cx="6492875" cy="1020830"/>
      </dsp:txXfrm>
    </dsp:sp>
    <dsp:sp modelId="{8563EBF4-E093-4DC1-B0D6-E384303F0CD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path – </a:t>
          </a:r>
          <a:r>
            <a:rPr lang="ru-RU" sz="2900" kern="1200"/>
            <a:t>любая непустая строка, включая символ </a:t>
          </a:r>
          <a:r>
            <a:rPr lang="en-US" sz="2900" kern="1200"/>
            <a:t>/</a:t>
          </a:r>
        </a:p>
      </dsp:txBody>
      <dsp:txXfrm>
        <a:off x="0" y="4083946"/>
        <a:ext cx="6492875" cy="10208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выполнять дополнительный выбор из нескольких шаблонов</a:t>
          </a:r>
          <a:endParaRPr lang="en-US" sz="2500" kern="1200"/>
        </a:p>
      </dsp:txBody>
      <dsp:txXfrm>
        <a:off x="44860" y="44860"/>
        <a:ext cx="3866205" cy="1441900"/>
      </dsp:txXfrm>
    </dsp:sp>
    <dsp:sp modelId="{D8574469-0E23-4CF8-9FC2-85503D65CDDF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Собирает данные модели и передаёт в шаблон с помощью метода </a:t>
          </a:r>
          <a:r>
            <a:rPr lang="en-US" sz="2500" kern="1200" dirty="0"/>
            <a:t>render</a:t>
          </a:r>
        </a:p>
      </dsp:txBody>
      <dsp:txXfrm>
        <a:off x="531825" y="1831750"/>
        <a:ext cx="3946705" cy="1441900"/>
      </dsp:txXfrm>
    </dsp:sp>
    <dsp:sp modelId="{5CC4D5CC-9188-4914-B507-5E06FC85674A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возвращать «сырой» </a:t>
          </a:r>
          <a:r>
            <a:rPr lang="en-US" sz="2500" kern="1200"/>
            <a:t>html</a:t>
          </a:r>
        </a:p>
      </dsp:txBody>
      <dsp:txXfrm>
        <a:off x="1018791" y="3618640"/>
        <a:ext cx="3946705" cy="1441900"/>
      </dsp:txXfrm>
    </dsp:sp>
    <dsp:sp modelId="{4670EA0C-4A38-4518-83E1-8001A7F1CCF2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E2E58A7D-0232-44FA-8EC0-E93AC43CE519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8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67" name="Freeform: Shape 5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3796748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dirty="0">
                <a:solidFill>
                  <a:srgbClr val="FFFFFF"/>
                </a:solidFill>
              </a:rPr>
              <a:t>Итератор – специальный класс, который позволяет обойти некоторую колллекцию элементов в определённом порядке</a:t>
            </a:r>
            <a:endParaRPr lang="en-US" sz="3100" dirty="0">
              <a:solidFill>
                <a:srgbClr val="FFFFFF"/>
              </a:solidFill>
            </a:endParaRPr>
          </a:p>
        </p:txBody>
      </p:sp>
      <p:grpSp>
        <p:nvGrpSpPr>
          <p:cNvPr id="68" name="Group 5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26CA57A-2154-43B0-B482-6087925B61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3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первоначальная миграция</a:t>
            </a:r>
          </a:p>
        </p:txBody>
      </p:sp>
    </p:spTree>
    <p:extLst>
      <p:ext uri="{BB962C8B-B14F-4D97-AF65-F5344CB8AC3E}">
        <p14:creationId xmlns:p14="http://schemas.microsoft.com/office/powerpoint/2010/main" val="292946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Блог</a:t>
            </a:r>
            <a:r>
              <a:rPr lang="en-US" sz="4800" dirty="0"/>
              <a:t>: </a:t>
            </a:r>
            <a:r>
              <a:rPr lang="en-US" sz="4800"/>
              <a:t>интерфейс админа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5185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22" y="3670760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Django ORM</a:t>
            </a:r>
            <a:br>
              <a:rPr lang="en-US" sz="4800" dirty="0"/>
            </a:br>
            <a:r>
              <a:rPr lang="en-US" sz="2200" dirty="0" err="1"/>
              <a:t>objects.all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err="1"/>
              <a:t>objects.get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err="1"/>
              <a:t>objects.filter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6592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B243-2C85-44E2-8CF4-6C32F315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3014443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URL patterns – </a:t>
            </a:r>
            <a:r>
              <a:rPr lang="ru-RU" sz="2700" dirty="0">
                <a:solidFill>
                  <a:srgbClr val="FFFFFF"/>
                </a:solidFill>
              </a:rPr>
              <a:t>все паттерны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ru-RU" sz="2700" dirty="0">
                <a:solidFill>
                  <a:srgbClr val="FFFFFF"/>
                </a:solidFill>
              </a:rPr>
              <a:t>должны заканчиваться символом </a:t>
            </a:r>
            <a:r>
              <a:rPr lang="en-US" sz="2700" dirty="0">
                <a:solidFill>
                  <a:srgbClr val="FFFFFF"/>
                </a:solidFill>
              </a:rPr>
              <a:t>/,</a:t>
            </a:r>
            <a:r>
              <a:rPr lang="ru-RU" sz="2700" dirty="0">
                <a:solidFill>
                  <a:srgbClr val="FFFFFF"/>
                </a:solidFill>
              </a:rPr>
              <a:t> проверяются один за другим, при совпадении вызывается соответсвуещее представление (404 если совпадений нет)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27A2-418C-49E0-8EA8-0B77E742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19" y="2172112"/>
            <a:ext cx="6761161" cy="2513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 = [</a:t>
            </a:r>
          </a:p>
          <a:p>
            <a:pPr marL="0" indent="0">
              <a:buNone/>
            </a:pPr>
            <a:r>
              <a:rPr lang="en-US" sz="2000" dirty="0"/>
              <a:t>    path('', </a:t>
            </a:r>
            <a:r>
              <a:rPr lang="en-US" sz="2000" dirty="0" err="1"/>
              <a:t>views.home</a:t>
            </a:r>
            <a:r>
              <a:rPr lang="en-US" sz="2000" dirty="0"/>
              <a:t>, name='home'),</a:t>
            </a:r>
          </a:p>
          <a:p>
            <a:pPr marL="0" indent="0">
              <a:buNone/>
            </a:pPr>
            <a:r>
              <a:rPr lang="en-US" sz="2000" dirty="0"/>
              <a:t>    path('posts/&lt;</a:t>
            </a:r>
            <a:r>
              <a:rPr lang="en-US" sz="2000" dirty="0" err="1"/>
              <a:t>int:post_id</a:t>
            </a:r>
            <a:r>
              <a:rPr lang="en-US" sz="2000" dirty="0"/>
              <a:t>&gt;/', </a:t>
            </a:r>
            <a:r>
              <a:rPr lang="en-US" sz="2000" dirty="0" err="1"/>
              <a:t>views.post</a:t>
            </a:r>
            <a:r>
              <a:rPr lang="en-US" sz="2000" dirty="0"/>
              <a:t>, id='</a:t>
            </a:r>
            <a:r>
              <a:rPr lang="en-US" sz="2000" dirty="0" err="1"/>
              <a:t>post_id</a:t>
            </a:r>
            <a:r>
              <a:rPr lang="en-US" sz="2000" dirty="0"/>
              <a:t>' )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264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/>
              <a:t>path(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'posts/&lt;</a:t>
            </a:r>
            <a:r>
              <a:rPr lang="en-US" sz="4000" dirty="0" err="1"/>
              <a:t>uuid:post_id</a:t>
            </a:r>
            <a:r>
              <a:rPr lang="en-US" sz="4000" dirty="0"/>
              <a:t>&gt;/', 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 err="1"/>
              <a:t>views.post</a:t>
            </a:r>
            <a:r>
              <a:rPr lang="en-US" sz="4000" dirty="0"/>
              <a:t>, id='</a:t>
            </a:r>
            <a:r>
              <a:rPr lang="en-US" sz="4000" dirty="0" err="1"/>
              <a:t>post_id</a:t>
            </a:r>
            <a:r>
              <a:rPr lang="en-US" sz="4000" dirty="0"/>
              <a:t>', 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name='posts' </a:t>
            </a:r>
            <a:br>
              <a:rPr lang="ru-RU" sz="4000" dirty="0"/>
            </a:br>
            <a:r>
              <a:rPr lang="en-US" sz="40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BC83F-2B66-45D6-B3CB-20F1C8E0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08" y="3929269"/>
            <a:ext cx="10018713" cy="3124201"/>
          </a:xfrm>
        </p:spPr>
        <p:txBody>
          <a:bodyPr/>
          <a:lstStyle/>
          <a:p>
            <a:r>
              <a:rPr lang="en-US" sz="2400" dirty="0"/>
              <a:t>'posts/&lt;</a:t>
            </a:r>
            <a:r>
              <a:rPr lang="en-US" sz="2400" dirty="0" err="1"/>
              <a:t>int:post_id</a:t>
            </a:r>
            <a:r>
              <a:rPr lang="en-US" sz="2400" dirty="0"/>
              <a:t>&gt;/'</a:t>
            </a:r>
            <a:r>
              <a:rPr lang="ru-RU" sz="2400" dirty="0"/>
              <a:t> – конвертер пути</a:t>
            </a:r>
            <a:endParaRPr lang="en-US" sz="2400" dirty="0"/>
          </a:p>
          <a:p>
            <a:r>
              <a:rPr lang="en-US" sz="2400" dirty="0" err="1"/>
              <a:t>views.post</a:t>
            </a:r>
            <a:r>
              <a:rPr lang="en-US" dirty="0"/>
              <a:t> –</a:t>
            </a:r>
            <a:r>
              <a:rPr lang="ru-RU" dirty="0"/>
              <a:t> соответствующее представление</a:t>
            </a:r>
          </a:p>
          <a:p>
            <a:r>
              <a:rPr lang="en-US" sz="2400" dirty="0"/>
              <a:t>id='</a:t>
            </a:r>
            <a:r>
              <a:rPr lang="en-US" sz="2400" dirty="0" err="1"/>
              <a:t>post_id</a:t>
            </a:r>
            <a:r>
              <a:rPr lang="en-US" sz="2400" dirty="0"/>
              <a:t>'</a:t>
            </a:r>
            <a:r>
              <a:rPr lang="ru-RU" sz="2400" dirty="0"/>
              <a:t> – параметр представления</a:t>
            </a:r>
            <a:endParaRPr lang="en-US" sz="2400" dirty="0"/>
          </a:p>
          <a:p>
            <a:r>
              <a:rPr lang="en-US" sz="2400" dirty="0"/>
              <a:t>name='posts'</a:t>
            </a:r>
            <a:r>
              <a:rPr lang="en-US" dirty="0"/>
              <a:t> – </a:t>
            </a:r>
            <a:r>
              <a:rPr lang="ru-RU" dirty="0"/>
              <a:t>опциональное имя, используется для создания ссылок</a:t>
            </a:r>
            <a:endParaRPr lang="ru-RU" sz="2400" dirty="0"/>
          </a:p>
          <a:p>
            <a:endParaRPr lang="ru-RU" dirty="0"/>
          </a:p>
          <a:p>
            <a:endParaRPr lang="en-US" sz="2400" dirty="0"/>
          </a:p>
          <a:p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C1D9-B2E2-4646-9822-B5E5DC33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685800"/>
            <a:ext cx="3453347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Конвертеры пути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53A3C-FEED-4718-BDCC-883B7777C2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08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Блог</a:t>
            </a:r>
            <a:r>
              <a:rPr lang="en-US" sz="48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42595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68E1-C670-4701-BA81-C2F5770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3" y="745435"/>
            <a:ext cx="3057475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558E-8B26-410C-8E52-CF1CC4F2F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5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ru-RU" sz="4800" dirty="0"/>
              <a:t>представления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3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Протокол итерации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605FA1-A096-4748-89D5-B38150849E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0431" y="1798981"/>
          <a:ext cx="5947051" cy="273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65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700" dirty="0"/>
              <a:t>Итераторы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77137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1900">
                <a:solidFill>
                  <a:srgbClr val="FFFFFF"/>
                </a:solidFill>
              </a:rPr>
              <a:t>Генератор – функция, выдающая последовательность значений </a:t>
            </a:r>
            <a:endParaRPr lang="en-US" sz="19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26CA57A-2154-43B0-B482-6087925B61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96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946350" cy="5105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Схема работы генератора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D27C6D0-33AF-4F44-B28D-28F3ABC33D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3200" y="586409"/>
          <a:ext cx="8195265" cy="6142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14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700" dirty="0"/>
              <a:t>Генераторы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01954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43F2-E1BD-4ED3-BCE3-D00CE9D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 sz="1900" dirty="0">
                <a:solidFill>
                  <a:srgbClr val="FFFFFF"/>
                </a:solidFill>
              </a:rPr>
              <a:t>Преимущества генераторов</a:t>
            </a:r>
            <a:endParaRPr lang="en-US" sz="1900" dirty="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026CA57A-2154-43B0-B482-6087925B61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5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700" dirty="0"/>
              <a:t>Генераторные выражения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758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3700" dirty="0"/>
              <a:t>Итератор и генератор случайных чисел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28576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388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Parallax</vt:lpstr>
      <vt:lpstr>Итератор – специальный класс, который позволяет обойти некоторую колллекцию элементов в определённом порядке</vt:lpstr>
      <vt:lpstr>Протокол итерации</vt:lpstr>
      <vt:lpstr>Итераторы</vt:lpstr>
      <vt:lpstr>Генератор – функция, выдающая последовательность значений </vt:lpstr>
      <vt:lpstr>Схема работы генератора</vt:lpstr>
      <vt:lpstr>Генераторы</vt:lpstr>
      <vt:lpstr>Преимущества генераторов</vt:lpstr>
      <vt:lpstr>Генераторные выражения</vt:lpstr>
      <vt:lpstr>Итератор и генератор случайных чисел</vt:lpstr>
      <vt:lpstr>Блог: первоначальная миграция</vt:lpstr>
      <vt:lpstr>Блог: интерфейс админа</vt:lpstr>
      <vt:lpstr>Django ORM objects.all() objects.get() objects.filter()</vt:lpstr>
      <vt:lpstr>URL patterns – 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vt:lpstr>
      <vt:lpstr>path(  'posts/&lt;uuid:post_id&gt;/',   views.post, id='post_id',   name='posts'  )</vt:lpstr>
      <vt:lpstr>Конвертеры пути</vt:lpstr>
      <vt:lpstr>Блог: URL patterns</vt:lpstr>
      <vt:lpstr>Представление</vt:lpstr>
      <vt:lpstr>Блог: представления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Итератор – специальный класс, который позволяет обойти некоторую колллекцию элементов в определённом порядке</dc:title>
  <dc:creator>Mikita Tsiarentsyeu</dc:creator>
  <cp:lastModifiedBy>Mikita Tsiarentsyeu</cp:lastModifiedBy>
  <cp:revision>2</cp:revision>
  <dcterms:created xsi:type="dcterms:W3CDTF">2020-09-21T10:13:34Z</dcterms:created>
  <dcterms:modified xsi:type="dcterms:W3CDTF">2020-09-21T10:19:30Z</dcterms:modified>
</cp:coreProperties>
</file>