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2" r:id="rId2"/>
    <p:sldId id="619" r:id="rId3"/>
    <p:sldId id="423" r:id="rId4"/>
    <p:sldId id="424" r:id="rId5"/>
    <p:sldId id="426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/>
            <a:t>str – </a:t>
          </a:r>
          <a:r>
            <a:rPr lang="ru-RU"/>
            <a:t>любая непустая строка, исключая символ </a:t>
          </a:r>
          <a:r>
            <a:rPr lang="en-US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/>
            <a:t>int – </a:t>
          </a:r>
          <a:r>
            <a:rPr lang="ru-RU"/>
            <a:t>позитивное целое число и ноль</a:t>
          </a:r>
          <a:endParaRPr lang="en-US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/>
            <a:t>slug – </a:t>
          </a:r>
          <a:r>
            <a:rPr lang="ru-RU"/>
            <a:t>любые буквы и числа плюс символы </a:t>
          </a:r>
          <a:r>
            <a:rPr lang="en-US"/>
            <a:t>_ </a:t>
          </a:r>
          <a:r>
            <a:rPr lang="ru-RU"/>
            <a:t>и –</a:t>
          </a:r>
          <a:endParaRPr lang="en-US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/>
            <a:t>uuid – </a:t>
          </a:r>
          <a:r>
            <a:rPr lang="ru-RU"/>
            <a:t>айди в нижнем регистре, символы-разделители включены</a:t>
          </a:r>
          <a:endParaRPr lang="en-US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/>
            <a:t>path – </a:t>
          </a:r>
          <a:r>
            <a:rPr lang="ru-RU"/>
            <a:t>любая непустая строка, включая символ </a:t>
          </a:r>
          <a:r>
            <a:rPr lang="en-US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/>
            <a:t>Может выполнять дополнительный выбор из нескольких шаблонов</a:t>
          </a:r>
          <a:endParaRPr lang="en-US"/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/>
            <a:t>Собирает данные модели и передаёт в шаблон с помощью метода </a:t>
          </a:r>
          <a:r>
            <a:rPr lang="en-US" dirty="0"/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/>
            <a:t>Может возвращать «сырой» </a:t>
          </a:r>
          <a:r>
            <a:rPr lang="en-US"/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 – </a:t>
          </a:r>
          <a:r>
            <a:rPr lang="ru-RU" sz="2900" kern="1200"/>
            <a:t>любая непустая строка, исключая символ </a:t>
          </a:r>
          <a:r>
            <a:rPr lang="en-US" sz="2900" kern="1200"/>
            <a:t>/</a:t>
          </a:r>
        </a:p>
      </dsp:txBody>
      <dsp:txXfrm>
        <a:off x="0" y="623"/>
        <a:ext cx="6492875" cy="1020830"/>
      </dsp:txXfrm>
    </dsp:sp>
    <dsp:sp modelId="{911FD818-44A7-446F-80DA-536D7F38F93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 – </a:t>
          </a:r>
          <a:r>
            <a:rPr lang="ru-RU" sz="2900" kern="1200"/>
            <a:t>позитивное целое число и ноль</a:t>
          </a:r>
          <a:endParaRPr lang="en-US" sz="2900" kern="1200"/>
        </a:p>
      </dsp:txBody>
      <dsp:txXfrm>
        <a:off x="0" y="1021453"/>
        <a:ext cx="6492875" cy="1020830"/>
      </dsp:txXfrm>
    </dsp:sp>
    <dsp:sp modelId="{FB3ED372-3477-4BBE-A240-1B7CC42D2C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slug – </a:t>
          </a:r>
          <a:r>
            <a:rPr lang="ru-RU" sz="2900" kern="1200"/>
            <a:t>любые буквы и числа плюс символы </a:t>
          </a:r>
          <a:r>
            <a:rPr lang="en-US" sz="2900" kern="1200"/>
            <a:t>_ </a:t>
          </a:r>
          <a:r>
            <a:rPr lang="ru-RU" sz="2900" kern="1200"/>
            <a:t>и –</a:t>
          </a:r>
          <a:endParaRPr lang="en-US" sz="2900" kern="1200"/>
        </a:p>
      </dsp:txBody>
      <dsp:txXfrm>
        <a:off x="0" y="2042284"/>
        <a:ext cx="6492875" cy="1020830"/>
      </dsp:txXfrm>
    </dsp:sp>
    <dsp:sp modelId="{D8E63406-5F14-4684-8EA4-319E324CCCA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uuid – </a:t>
          </a:r>
          <a:r>
            <a:rPr lang="ru-RU" sz="2900" kern="1200"/>
            <a:t>айди в нижнем регистре, символы-разделители включены</a:t>
          </a:r>
          <a:endParaRPr lang="en-US" sz="2900" kern="1200"/>
        </a:p>
      </dsp:txBody>
      <dsp:txXfrm>
        <a:off x="0" y="3063115"/>
        <a:ext cx="6492875" cy="1020830"/>
      </dsp:txXfrm>
    </dsp:sp>
    <dsp:sp modelId="{8563EBF4-E093-4DC1-B0D6-E384303F0CD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path – </a:t>
          </a:r>
          <a:r>
            <a:rPr lang="ru-RU" sz="2900" kern="1200"/>
            <a:t>любая непустая строка, включая символ </a:t>
          </a:r>
          <a:r>
            <a:rPr lang="en-US" sz="2900" kern="1200"/>
            <a:t>/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выполнять дополнительный выбор из нескольких шаблонов</a:t>
          </a:r>
          <a:endParaRPr lang="en-US" sz="2500" kern="1200"/>
        </a:p>
      </dsp:txBody>
      <dsp:txXfrm>
        <a:off x="44860" y="44860"/>
        <a:ext cx="3866205" cy="1441900"/>
      </dsp:txXfrm>
    </dsp:sp>
    <dsp:sp modelId="{D8574469-0E23-4CF8-9FC2-85503D65CDD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Собирает данные модели и передаёт в шаблон с помощью метода </a:t>
          </a:r>
          <a:r>
            <a:rPr lang="en-US" sz="2500" kern="1200" dirty="0"/>
            <a:t>render</a:t>
          </a:r>
        </a:p>
      </dsp:txBody>
      <dsp:txXfrm>
        <a:off x="531825" y="1831750"/>
        <a:ext cx="3946705" cy="1441900"/>
      </dsp:txXfrm>
    </dsp:sp>
    <dsp:sp modelId="{5CC4D5CC-9188-4914-B507-5E06FC85674A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возвращать «сырой» </a:t>
          </a:r>
          <a:r>
            <a:rPr lang="en-US" sz="2500" kern="1200"/>
            <a:t>html</a:t>
          </a:r>
        </a:p>
      </dsp:txBody>
      <dsp:txXfrm>
        <a:off x="1018791" y="3618640"/>
        <a:ext cx="3946705" cy="1441900"/>
      </dsp:txXfrm>
    </dsp:sp>
    <dsp:sp modelId="{4670EA0C-4A38-4518-83E1-8001A7F1CCF2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E2E58A7D-0232-44FA-8EC0-E93AC43CE519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B243-2C85-44E2-8CF4-6C32F31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3014443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URL patterns – </a:t>
            </a:r>
            <a:r>
              <a:rPr lang="ru-RU" sz="2700" dirty="0">
                <a:solidFill>
                  <a:srgbClr val="FFFFFF"/>
                </a:solidFill>
              </a:rPr>
              <a:t>все паттерны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ru-RU" sz="2700" dirty="0">
                <a:solidFill>
                  <a:srgbClr val="FFFFFF"/>
                </a:solidFill>
              </a:rPr>
              <a:t>должны заканчиваться символом </a:t>
            </a:r>
            <a:r>
              <a:rPr lang="en-US" sz="2700" dirty="0">
                <a:solidFill>
                  <a:srgbClr val="FFFFFF"/>
                </a:solidFill>
              </a:rPr>
              <a:t>/,</a:t>
            </a:r>
            <a:r>
              <a:rPr lang="ru-RU" sz="2700" dirty="0">
                <a:solidFill>
                  <a:srgbClr val="FFFFFF"/>
                </a:solidFill>
              </a:rPr>
              <a:t> проверяются один за другим, при совпадении вызывается соответсвуещее представление (404 если совпадений нет)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27A2-418C-49E0-8EA8-0B77E742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19" y="2172112"/>
            <a:ext cx="6761161" cy="2513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 = [</a:t>
            </a:r>
          </a:p>
          <a:p>
            <a:pPr marL="0" indent="0">
              <a:buNone/>
            </a:pPr>
            <a:r>
              <a:rPr lang="en-US" sz="2000" dirty="0"/>
              <a:t>    path('', </a:t>
            </a:r>
            <a:r>
              <a:rPr lang="en-US" sz="2000" dirty="0" err="1"/>
              <a:t>views.home</a:t>
            </a:r>
            <a:r>
              <a:rPr lang="en-US" sz="2000" dirty="0"/>
              <a:t>, name='home'),</a:t>
            </a:r>
          </a:p>
          <a:p>
            <a:pPr marL="0" indent="0">
              <a:buNone/>
            </a:pPr>
            <a:r>
              <a:rPr lang="en-US" sz="2000" dirty="0"/>
              <a:t>    path('posts/&lt;</a:t>
            </a:r>
            <a:r>
              <a:rPr lang="en-US" sz="2000" dirty="0" err="1"/>
              <a:t>int:post_id</a:t>
            </a:r>
            <a:r>
              <a:rPr lang="en-US" sz="2000" dirty="0"/>
              <a:t>&gt;/', </a:t>
            </a:r>
            <a:r>
              <a:rPr lang="en-US" sz="2000" dirty="0" err="1"/>
              <a:t>views.post</a:t>
            </a:r>
            <a:r>
              <a:rPr lang="en-US" sz="2000" dirty="0"/>
              <a:t>, id='</a:t>
            </a:r>
            <a:r>
              <a:rPr lang="en-US" sz="2000" dirty="0" err="1"/>
              <a:t>post_id</a:t>
            </a:r>
            <a:r>
              <a:rPr lang="en-US" sz="2000" dirty="0"/>
              <a:t>' )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26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/>
              <a:t>path(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'posts/&lt;</a:t>
            </a:r>
            <a:r>
              <a:rPr lang="en-US" sz="4000" dirty="0" err="1"/>
              <a:t>uuid:post_id</a:t>
            </a:r>
            <a:r>
              <a:rPr lang="en-US" sz="4000" dirty="0"/>
              <a:t>&gt;/', 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 err="1"/>
              <a:t>views.post</a:t>
            </a:r>
            <a:r>
              <a:rPr lang="en-US" sz="4000" dirty="0"/>
              <a:t>, id='</a:t>
            </a:r>
            <a:r>
              <a:rPr lang="en-US" sz="4000" dirty="0" err="1"/>
              <a:t>post_id</a:t>
            </a:r>
            <a:r>
              <a:rPr lang="en-US" sz="4000" dirty="0"/>
              <a:t>', 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name='posts' </a:t>
            </a:r>
            <a:br>
              <a:rPr lang="ru-RU" sz="4000" dirty="0"/>
            </a:br>
            <a:r>
              <a:rPr lang="en-US" sz="40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BC83F-2B66-45D6-B3CB-20F1C8E0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08" y="3929269"/>
            <a:ext cx="10018713" cy="3124201"/>
          </a:xfrm>
        </p:spPr>
        <p:txBody>
          <a:bodyPr/>
          <a:lstStyle/>
          <a:p>
            <a:r>
              <a:rPr lang="en-US" sz="2400" dirty="0"/>
              <a:t>'posts/&lt;</a:t>
            </a:r>
            <a:r>
              <a:rPr lang="en-US" sz="2400" dirty="0" err="1"/>
              <a:t>int:post_id</a:t>
            </a:r>
            <a:r>
              <a:rPr lang="en-US" sz="2400" dirty="0"/>
              <a:t>&gt;/'</a:t>
            </a:r>
            <a:r>
              <a:rPr lang="ru-RU" sz="2400" dirty="0"/>
              <a:t> – конвертер пути</a:t>
            </a:r>
            <a:endParaRPr lang="en-US" sz="2400" dirty="0"/>
          </a:p>
          <a:p>
            <a:r>
              <a:rPr lang="en-US" sz="2400" dirty="0" err="1"/>
              <a:t>views.post</a:t>
            </a:r>
            <a:r>
              <a:rPr lang="en-US" dirty="0"/>
              <a:t> –</a:t>
            </a:r>
            <a:r>
              <a:rPr lang="ru-RU" dirty="0"/>
              <a:t> соответствующее представление</a:t>
            </a:r>
          </a:p>
          <a:p>
            <a:r>
              <a:rPr lang="en-US" sz="2400" dirty="0"/>
              <a:t>id='</a:t>
            </a:r>
            <a:r>
              <a:rPr lang="en-US" sz="2400" dirty="0" err="1"/>
              <a:t>post_id</a:t>
            </a:r>
            <a:r>
              <a:rPr lang="en-US" sz="2400" dirty="0"/>
              <a:t>'</a:t>
            </a:r>
            <a:r>
              <a:rPr lang="ru-RU" sz="2400" dirty="0"/>
              <a:t> – параметр представления</a:t>
            </a:r>
            <a:endParaRPr lang="en-US" sz="2400" dirty="0"/>
          </a:p>
          <a:p>
            <a:r>
              <a:rPr lang="en-US" sz="2400" dirty="0"/>
              <a:t>name='posts'</a:t>
            </a:r>
            <a:r>
              <a:rPr lang="en-US" dirty="0"/>
              <a:t> – </a:t>
            </a:r>
            <a:r>
              <a:rPr lang="ru-RU" dirty="0"/>
              <a:t>опциональное имя, используется для создания ссылок</a:t>
            </a:r>
            <a:endParaRPr lang="ru-RU" sz="2400" dirty="0"/>
          </a:p>
          <a:p>
            <a:endParaRPr lang="ru-RU" dirty="0"/>
          </a:p>
          <a:p>
            <a:endParaRPr lang="en-US" sz="2400" dirty="0"/>
          </a:p>
          <a:p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C1D9-B2E2-4646-9822-B5E5DC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685800"/>
            <a:ext cx="3453347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Конвертеры пути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53A3C-FEED-4718-BDCC-883B7777C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0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42595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68E1-C670-4701-BA81-C2F5770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3" y="745435"/>
            <a:ext cx="3057475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558E-8B26-410C-8E52-CF1CC4F2F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представления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3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Parallax</vt:lpstr>
      <vt:lpstr>URL patterns – 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vt:lpstr>
      <vt:lpstr>path(  'posts/&lt;uuid:post_id&gt;/',   views.post, id='post_id',   name='posts'  )</vt:lpstr>
      <vt:lpstr>Конвертеры пути</vt:lpstr>
      <vt:lpstr>Блог: URL patterns</vt:lpstr>
      <vt:lpstr>Представление</vt:lpstr>
      <vt:lpstr>Блог: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– 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dc:title>
  <dc:creator>Mikita Tsiarentsyeu</dc:creator>
  <cp:lastModifiedBy>Mikita Tsiarentsyeu</cp:lastModifiedBy>
  <cp:revision>1</cp:revision>
  <dcterms:created xsi:type="dcterms:W3CDTF">2020-10-02T16:48:31Z</dcterms:created>
  <dcterms:modified xsi:type="dcterms:W3CDTF">2020-10-02T16:49:45Z</dcterms:modified>
</cp:coreProperties>
</file>