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2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3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0440C-EC73-4B67-A110-02DF578E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700" dirty="0">
                <a:solidFill>
                  <a:srgbClr val="FFFFFF"/>
                </a:solidFill>
              </a:rPr>
              <a:t>Шаблон – </a:t>
            </a:r>
            <a:r>
              <a:rPr lang="en-US" sz="2700" dirty="0">
                <a:solidFill>
                  <a:srgbClr val="FFFFFF"/>
                </a:solidFill>
              </a:rPr>
              <a:t>html </a:t>
            </a:r>
            <a:r>
              <a:rPr lang="ru-RU" sz="2700" dirty="0">
                <a:solidFill>
                  <a:srgbClr val="FFFFFF"/>
                </a:solidFill>
              </a:rPr>
              <a:t>разметка с возможностью добавления данных, полученных из представления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5F76-FF7E-45E9-A325-4634D32F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5" y="2004390"/>
            <a:ext cx="6385918" cy="28492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Синтаксис:</a:t>
            </a:r>
          </a:p>
          <a:p>
            <a:r>
              <a:rPr lang="en-US" sz="2000" dirty="0"/>
              <a:t>{{ variable }} – </a:t>
            </a:r>
            <a:r>
              <a:rPr lang="ru-RU" sz="2000" dirty="0"/>
              <a:t>доступ к значению переменной</a:t>
            </a:r>
          </a:p>
          <a:p>
            <a:r>
              <a:rPr lang="en-US" sz="2000" dirty="0"/>
              <a:t>{% operator %} – </a:t>
            </a:r>
            <a:r>
              <a:rPr lang="ru-RU" sz="2000" dirty="0"/>
              <a:t>управление потоком выполнения</a:t>
            </a:r>
          </a:p>
          <a:p>
            <a:r>
              <a:rPr lang="en-US" sz="2000" dirty="0"/>
              <a:t>{{ </a:t>
            </a:r>
            <a:r>
              <a:rPr lang="en-US" sz="2000" dirty="0" err="1"/>
              <a:t>variable|filter</a:t>
            </a:r>
            <a:r>
              <a:rPr lang="en-US" sz="2000" dirty="0"/>
              <a:t> }} – </a:t>
            </a:r>
            <a:r>
              <a:rPr lang="ru-RU" sz="2000" dirty="0"/>
              <a:t>форматирование строковых значений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460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78F6-FC63-49DA-9D15-130EA5D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ru-RU" dirty="0"/>
              <a:t>Примеры использования синтаксиса шаблонов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DDF57E-3AF4-4BFB-9DB0-D8F9BC25AB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786103"/>
          <a:ext cx="9742320" cy="291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/>
                        <a:t>в шаблоне</a:t>
                      </a:r>
                      <a:endParaRPr lang="en-US" sz="1800"/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на странице</a:t>
                      </a:r>
                      <a:endParaRPr lang="en-US" sz="1800"/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/>
                        <a:t>&lt;h3&gt;{{ post.Title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&lt;h3&gt;{{ post.Title|capfirst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/>
                        <a:t>{% for post in posts%}</a:t>
                      </a:r>
                    </a:p>
                    <a:p>
                      <a:r>
                        <a:rPr lang="en-US" sz="1800"/>
                        <a:t>    &lt;li&gt;{{ post.title }}&lt;/li&gt;</a:t>
                      </a:r>
                    </a:p>
                    <a:p>
                      <a:r>
                        <a:rPr lang="en-US" sz="1800"/>
                        <a:t>{% endfor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&lt;li&gt;sunday snacks&lt;/li&gt;</a:t>
                      </a:r>
                    </a:p>
                    <a:p>
                      <a:r>
                        <a:rPr lang="en-US" sz="1800"/>
                        <a:t>&lt;li&gt;pizaaa!&lt;/li&gt;</a:t>
                      </a:r>
                    </a:p>
                    <a:p>
                      <a:r>
                        <a:rPr lang="en-US" sz="1800"/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/>
                        <a:t>{% url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{% url ‘posts’ post_id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4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8703F-11EC-41ED-B152-F4D0B0D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>
                <a:solidFill>
                  <a:srgbClr val="FFFFFF"/>
                </a:solidFill>
              </a:rPr>
              <a:t>Примеры использования синтаксиса шаблонов</a:t>
            </a:r>
            <a:endParaRPr lang="en-US" sz="2700">
              <a:solidFill>
                <a:srgbClr val="FFFFFF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4414-9A10-488A-8564-68D26993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268894"/>
            <a:ext cx="6385918" cy="43202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&lt;ul&gt;</a:t>
            </a:r>
          </a:p>
          <a:p>
            <a:pPr marL="0" indent="0">
              <a:buNone/>
            </a:pPr>
            <a:r>
              <a:rPr lang="en-US" sz="2000" dirty="0"/>
              <a:t>	{% for post in posts %}</a:t>
            </a:r>
          </a:p>
          <a:p>
            <a:pPr marL="0" indent="0">
              <a:buNone/>
            </a:pPr>
            <a:r>
              <a:rPr lang="en-US" sz="2000" dirty="0"/>
              <a:t>		&lt;li&gt;</a:t>
            </a:r>
          </a:p>
          <a:p>
            <a:pPr marL="0" indent="0">
              <a:buNone/>
            </a:pPr>
            <a:r>
              <a:rPr lang="en-US" sz="2000" dirty="0"/>
              <a:t>			&lt;a </a:t>
            </a:r>
            <a:r>
              <a:rPr lang="en-US" sz="2000"/>
              <a:t>href</a:t>
            </a:r>
            <a:r>
              <a:rPr lang="en-US" sz="2000" dirty="0"/>
              <a:t>=“{% </a:t>
            </a:r>
            <a:r>
              <a:rPr lang="en-US" sz="2000"/>
              <a:t>url</a:t>
            </a:r>
            <a:r>
              <a:rPr lang="en-US" sz="2000" dirty="0"/>
              <a:t> posts post.id %}”&gt;</a:t>
            </a:r>
          </a:p>
          <a:p>
            <a:pPr marL="0" indent="0">
              <a:buNone/>
            </a:pPr>
            <a:r>
              <a:rPr lang="en-US" sz="2000" dirty="0"/>
              <a:t>				{{ </a:t>
            </a:r>
            <a:r>
              <a:rPr lang="en-US" sz="2000"/>
              <a:t>post.Title|capfirst</a:t>
            </a:r>
            <a:r>
              <a:rPr lang="en-US" sz="2000" dirty="0"/>
              <a:t> }}</a:t>
            </a:r>
          </a:p>
          <a:p>
            <a:pPr marL="0" indent="0">
              <a:buNone/>
            </a:pPr>
            <a:r>
              <a:rPr lang="en-US" sz="2000" dirty="0"/>
              <a:t>			&lt;/a&gt;</a:t>
            </a:r>
          </a:p>
          <a:p>
            <a:pPr marL="0" indent="0">
              <a:buNone/>
            </a:pPr>
            <a:r>
              <a:rPr lang="en-US" sz="2000" dirty="0"/>
              <a:t>		&lt;/li&gt;</a:t>
            </a:r>
          </a:p>
          <a:p>
            <a:pPr marL="0" indent="0">
              <a:buNone/>
            </a:pPr>
            <a:r>
              <a:rPr lang="en-US" sz="2000" dirty="0"/>
              <a:t>	{% </a:t>
            </a:r>
            <a:r>
              <a:rPr lang="en-US" sz="2000"/>
              <a:t>endfor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4244272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Cambria Math</vt:lpstr>
      <vt:lpstr>Parallax</vt:lpstr>
      <vt:lpstr>Шаблон – html разметка с возможностью добавления данных, полученных из представления</vt:lpstr>
      <vt:lpstr>Примеры использования синтаксиса шаблонов</vt:lpstr>
      <vt:lpstr>Примеры использования синтаксиса шаблонов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– html разметка с возможностью добавления данных, полученных из представления</dc:title>
  <dc:creator>Mikita Tsiarentsyeu</dc:creator>
  <cp:lastModifiedBy>Mikita Tsiarentsyeu</cp:lastModifiedBy>
  <cp:revision>1</cp:revision>
  <dcterms:created xsi:type="dcterms:W3CDTF">2020-10-05T16:49:59Z</dcterms:created>
  <dcterms:modified xsi:type="dcterms:W3CDTF">2020-10-05T16:50:46Z</dcterms:modified>
</cp:coreProperties>
</file>