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30" r:id="rId2"/>
    <p:sldId id="4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0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4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46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1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BB2AE-13B7-48A7-983E-7CEDFBF1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 dirty="0">
                <a:solidFill>
                  <a:srgbClr val="FFFFFF"/>
                </a:solidFill>
              </a:rPr>
              <a:t>Частичное использование шаблона: </a:t>
            </a:r>
            <a:r>
              <a:rPr lang="en-US" sz="2700" dirty="0">
                <a:solidFill>
                  <a:srgbClr val="FFFFFF"/>
                </a:solidFill>
              </a:rPr>
              <a:t>base.html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CD3C-884F-45A2-A2C0-9D2207D5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	&lt;head&gt;</a:t>
            </a:r>
          </a:p>
          <a:p>
            <a:pPr marL="0" indent="0">
              <a:buNone/>
            </a:pPr>
            <a:r>
              <a:rPr lang="en-US" sz="2000" dirty="0"/>
              <a:t>		&lt;!-- meta --&gt;</a:t>
            </a:r>
          </a:p>
          <a:p>
            <a:pPr marL="0" indent="0">
              <a:buNone/>
            </a:pPr>
            <a:r>
              <a:rPr lang="en-US" sz="2000" dirty="0"/>
              <a:t>	&lt;/head&gt;</a:t>
            </a:r>
          </a:p>
          <a:p>
            <a:pPr marL="0" indent="0">
              <a:buNone/>
            </a:pPr>
            <a:r>
              <a:rPr lang="en-US" sz="2000" dirty="0"/>
              <a:t>	&lt;body&gt;</a:t>
            </a:r>
          </a:p>
          <a:p>
            <a:pPr marL="0" indent="0">
              <a:buNone/>
            </a:pPr>
            <a:r>
              <a:rPr lang="en-US" sz="2000" dirty="0"/>
              <a:t>		{% block </a:t>
            </a:r>
            <a:r>
              <a:rPr lang="en-US" sz="2000" dirty="0" err="1"/>
              <a:t>home_block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	{% </a:t>
            </a:r>
            <a:r>
              <a:rPr lang="en-US" sz="2000" dirty="0" err="1"/>
              <a:t>endblock</a:t>
            </a:r>
            <a:r>
              <a:rPr lang="en-US" sz="2000" dirty="0"/>
              <a:t> </a:t>
            </a:r>
            <a:r>
              <a:rPr lang="en-US" sz="2000" dirty="0" err="1"/>
              <a:t>home_block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	…</a:t>
            </a:r>
          </a:p>
          <a:p>
            <a:pPr marL="0" indent="0">
              <a:buNone/>
            </a:pPr>
            <a:r>
              <a:rPr lang="en-US" sz="2000" dirty="0"/>
              <a:t>		{% block </a:t>
            </a:r>
            <a:r>
              <a:rPr lang="en-US" sz="2000" dirty="0" err="1"/>
              <a:t>another_block_name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	{% </a:t>
            </a:r>
            <a:r>
              <a:rPr lang="en-US" sz="2000" dirty="0" err="1"/>
              <a:t>endblock</a:t>
            </a:r>
            <a:r>
              <a:rPr lang="en-US" sz="2000" dirty="0"/>
              <a:t> </a:t>
            </a:r>
            <a:r>
              <a:rPr lang="en-US" sz="2000" dirty="0" err="1"/>
              <a:t>another_block_name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116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BB2AE-13B7-48A7-983E-7CEDFBF1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2700" dirty="0">
                <a:solidFill>
                  <a:srgbClr val="FFFFFF"/>
                </a:solidFill>
              </a:rPr>
              <a:t>Частичное использование шаблона: </a:t>
            </a:r>
            <a:r>
              <a:rPr lang="en-US" sz="2700" dirty="0">
                <a:solidFill>
                  <a:srgbClr val="FFFFFF"/>
                </a:solidFill>
              </a:rPr>
              <a:t>home.html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CD3C-884F-45A2-A2C0-9D2207D5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813892"/>
            <a:ext cx="6385918" cy="28492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{% extends “base.html” %}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{% block </a:t>
            </a:r>
            <a:r>
              <a:rPr lang="en-US" sz="2000" dirty="0" err="1"/>
              <a:t>home_block</a:t>
            </a:r>
            <a:r>
              <a:rPr lang="en-US" sz="2000" dirty="0"/>
              <a:t> %}</a:t>
            </a:r>
          </a:p>
          <a:p>
            <a:pPr marL="0" indent="0">
              <a:buNone/>
            </a:pPr>
            <a:r>
              <a:rPr lang="en-US" sz="2000" dirty="0"/>
              <a:t>	&lt;!--some specific content--&gt;</a:t>
            </a:r>
          </a:p>
          <a:p>
            <a:pPr marL="0" indent="0">
              <a:buNone/>
            </a:pPr>
            <a:r>
              <a:rPr lang="en-US" sz="2000" dirty="0"/>
              <a:t>{% </a:t>
            </a:r>
            <a:r>
              <a:rPr lang="en-US" sz="2000" dirty="0" err="1"/>
              <a:t>endblock</a:t>
            </a:r>
            <a:r>
              <a:rPr lang="en-US" sz="2000" dirty="0"/>
              <a:t> </a:t>
            </a:r>
            <a:r>
              <a:rPr lang="en-US" sz="2000" dirty="0" err="1"/>
              <a:t>home_block</a:t>
            </a:r>
            <a:r>
              <a:rPr lang="en-US" sz="2000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744273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 Math</vt:lpstr>
      <vt:lpstr>Parallax</vt:lpstr>
      <vt:lpstr>Частичное использование шаблона: base.html</vt:lpstr>
      <vt:lpstr>Частичное использование шаблона: home.html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Частичное использование шаблона: base.html</dc:title>
  <dc:creator>Mikita Tsiarentsyeu</dc:creator>
  <cp:lastModifiedBy>Mikita Tsiarentsyeu</cp:lastModifiedBy>
  <cp:revision>1</cp:revision>
  <dcterms:created xsi:type="dcterms:W3CDTF">2020-10-10T09:26:31Z</dcterms:created>
  <dcterms:modified xsi:type="dcterms:W3CDTF">2020-10-10T09:27:19Z</dcterms:modified>
</cp:coreProperties>
</file>