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28" r:id="rId2"/>
    <p:sldId id="629" r:id="rId3"/>
    <p:sldId id="630" r:id="rId4"/>
    <p:sldId id="631" r:id="rId5"/>
    <p:sldId id="6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n-lt"/>
            </a:rPr>
            <a:t>Явный синтаксис, привлекающий внимание</a:t>
          </a:r>
          <a:endParaRPr lang="en-US" dirty="0">
            <a:latin typeface="+mn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Декоратор применяется один раз сразу после создания функции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n-lt"/>
            </a:rPr>
            <a:t>Одним и тем же декоратором можно изменять поведения множества функций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Явный синтаксис, привлекающий внимание</a:t>
          </a:r>
          <a:endParaRPr lang="en-US" sz="3500" kern="1200" dirty="0">
            <a:latin typeface="+mn-lt"/>
          </a:endParaRPr>
        </a:p>
      </dsp:txBody>
      <dsp:txXfrm>
        <a:off x="0" y="2492"/>
        <a:ext cx="6492875" cy="1700138"/>
      </dsp:txXfrm>
    </dsp:sp>
    <dsp:sp modelId="{60A7341F-03DE-4ABB-997F-19C1915D959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Декоратор применяется один раз сразу после создания функции</a:t>
          </a:r>
          <a:endParaRPr lang="en-US" sz="35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0C8EBC8A-025A-4346-8F0F-0D45FFBB92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Одним и тем же декоратором можно изменять поведения множества функций</a:t>
          </a:r>
          <a:endParaRPr lang="en-US" sz="35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0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Декораторы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064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8481-C273-41E8-B9E1-D9103765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9255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Декораторы – специальные функции-обёртки поверх других функций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93A7-AC16-4203-B626-9FFA729C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def </a:t>
            </a:r>
            <a:r>
              <a:rPr lang="en-US" sz="1700" dirty="0" err="1"/>
              <a:t>my_decorator</a:t>
            </a:r>
            <a:r>
              <a:rPr lang="en-US" sz="1700" dirty="0"/>
              <a:t>(</a:t>
            </a:r>
            <a:r>
              <a:rPr lang="en-US" sz="1700" dirty="0" err="1"/>
              <a:t>func</a:t>
            </a:r>
            <a:r>
              <a:rPr lang="en-US" sz="1700" dirty="0"/>
              <a:t>):</a:t>
            </a:r>
            <a:endParaRPr lang="ru-RU" sz="17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700" dirty="0"/>
              <a:t>	</a:t>
            </a:r>
            <a:r>
              <a:rPr lang="en-US" sz="1700" dirty="0"/>
              <a:t>def wrapper():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	#do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	</a:t>
            </a:r>
            <a:r>
              <a:rPr lang="en-US" sz="1700" dirty="0" err="1"/>
              <a:t>func</a:t>
            </a:r>
            <a:r>
              <a:rPr lang="en-US" sz="17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	#do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return wrapper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@my_decorator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def hello ():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print(“hello")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'''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def hello():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print(“hello")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hello = </a:t>
            </a:r>
            <a:r>
              <a:rPr lang="en-US" sz="1700" dirty="0" err="1"/>
              <a:t>my_decorator</a:t>
            </a:r>
            <a:r>
              <a:rPr lang="en-US" sz="1700" dirty="0"/>
              <a:t>(hello)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119007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" y="685800"/>
            <a:ext cx="3742111" cy="51054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Преимущества использования декораторов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08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Варианты декораторов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761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Декоратор для вычисления времени выполнения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49451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Parallax</vt:lpstr>
      <vt:lpstr>Декораторы</vt:lpstr>
      <vt:lpstr>Декораторы – специальные функции-обёртки поверх других функций</vt:lpstr>
      <vt:lpstr>Преимущества использования декораторов</vt:lpstr>
      <vt:lpstr>Варианты декораторов</vt:lpstr>
      <vt:lpstr>Декоратор для вычисления времени выполнения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2020-10-12T18:03:39Z</dcterms:created>
  <dcterms:modified xsi:type="dcterms:W3CDTF">2020-10-12T18:04:33Z</dcterms:modified>
</cp:coreProperties>
</file>