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34" r:id="rId2"/>
    <p:sldId id="435" r:id="rId3"/>
    <p:sldId id="436" r:id="rId4"/>
    <p:sldId id="43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DEF972-6F0C-44CC-AD49-62D43AB2BFE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3761F23-BA2F-4927-B570-F7AE5D35ED6B}">
      <dgm:prSet/>
      <dgm:spPr/>
      <dgm:t>
        <a:bodyPr/>
        <a:lstStyle/>
        <a:p>
          <a:r>
            <a:rPr lang="ru-RU"/>
            <a:t>Сессии позволяют хранить данные по принципу ключ-значение</a:t>
          </a:r>
          <a:endParaRPr lang="en-US"/>
        </a:p>
      </dgm:t>
    </dgm:pt>
    <dgm:pt modelId="{8375D5DF-421A-4E28-81D9-85FD84EC25B4}" type="parTrans" cxnId="{D2851CEA-8148-467E-B757-DE1DABB2A011}">
      <dgm:prSet/>
      <dgm:spPr/>
      <dgm:t>
        <a:bodyPr/>
        <a:lstStyle/>
        <a:p>
          <a:endParaRPr lang="en-US"/>
        </a:p>
      </dgm:t>
    </dgm:pt>
    <dgm:pt modelId="{DC46E52E-01A8-4379-A553-4C7CB6AEDA2F}" type="sibTrans" cxnId="{D2851CEA-8148-467E-B757-DE1DABB2A011}">
      <dgm:prSet/>
      <dgm:spPr/>
      <dgm:t>
        <a:bodyPr/>
        <a:lstStyle/>
        <a:p>
          <a:endParaRPr lang="en-US"/>
        </a:p>
      </dgm:t>
    </dgm:pt>
    <dgm:pt modelId="{FB3AB311-1671-4C15-92DD-75AF2593C42A}">
      <dgm:prSet/>
      <dgm:spPr/>
      <dgm:t>
        <a:bodyPr/>
        <a:lstStyle/>
        <a:p>
          <a:r>
            <a:rPr lang="en-US"/>
            <a:t>Django </a:t>
          </a:r>
          <a:r>
            <a:rPr lang="ru-RU"/>
            <a:t>использует </a:t>
          </a:r>
          <a:r>
            <a:rPr lang="en-US"/>
            <a:t>cookie</a:t>
          </a:r>
          <a:r>
            <a:rPr lang="ru-RU"/>
            <a:t> в котором хранится идентификатор сессии, все данные сессии при этом хранятся в базе данных</a:t>
          </a:r>
          <a:endParaRPr lang="en-US"/>
        </a:p>
      </dgm:t>
    </dgm:pt>
    <dgm:pt modelId="{D21541C3-EB30-40B6-8F10-7D6D3A19BF4E}" type="parTrans" cxnId="{3A7EC7E1-4CB6-480F-8E0E-7F3097C76420}">
      <dgm:prSet/>
      <dgm:spPr/>
      <dgm:t>
        <a:bodyPr/>
        <a:lstStyle/>
        <a:p>
          <a:endParaRPr lang="en-US"/>
        </a:p>
      </dgm:t>
    </dgm:pt>
    <dgm:pt modelId="{F85789EB-F4B1-4D09-A57F-A4D004766DAB}" type="sibTrans" cxnId="{3A7EC7E1-4CB6-480F-8E0E-7F3097C76420}">
      <dgm:prSet/>
      <dgm:spPr/>
      <dgm:t>
        <a:bodyPr/>
        <a:lstStyle/>
        <a:p>
          <a:endParaRPr lang="en-US"/>
        </a:p>
      </dgm:t>
    </dgm:pt>
    <dgm:pt modelId="{939F7005-C388-44B0-9750-620342F3AD4B}">
      <dgm:prSet/>
      <dgm:spPr/>
      <dgm:t>
        <a:bodyPr/>
        <a:lstStyle/>
        <a:p>
          <a:r>
            <a:rPr lang="ru-RU"/>
            <a:t>Можно изменить способ хранения данных сессии на другой – кэш, «безопасный» </a:t>
          </a:r>
          <a:r>
            <a:rPr lang="en-US"/>
            <a:t>cookie</a:t>
          </a:r>
          <a:r>
            <a:rPr lang="ru-RU"/>
            <a:t>, файл, </a:t>
          </a:r>
          <a:r>
            <a:rPr lang="en-US"/>
            <a:t>etc</a:t>
          </a:r>
        </a:p>
      </dgm:t>
    </dgm:pt>
    <dgm:pt modelId="{61D802D6-1E30-4A19-B160-5103D03A1F31}" type="parTrans" cxnId="{1C306819-0866-4EC1-8A28-C8AF972A1143}">
      <dgm:prSet/>
      <dgm:spPr/>
      <dgm:t>
        <a:bodyPr/>
        <a:lstStyle/>
        <a:p>
          <a:endParaRPr lang="en-US"/>
        </a:p>
      </dgm:t>
    </dgm:pt>
    <dgm:pt modelId="{36BFA6FC-792C-42BA-9385-2EC76C888AB5}" type="sibTrans" cxnId="{1C306819-0866-4EC1-8A28-C8AF972A1143}">
      <dgm:prSet/>
      <dgm:spPr/>
      <dgm:t>
        <a:bodyPr/>
        <a:lstStyle/>
        <a:p>
          <a:endParaRPr lang="en-US"/>
        </a:p>
      </dgm:t>
    </dgm:pt>
    <dgm:pt modelId="{769B08F3-F5F4-4582-B18E-78A2273F363A}" type="pres">
      <dgm:prSet presAssocID="{F8DEF972-6F0C-44CC-AD49-62D43AB2BFE2}" presName="root" presStyleCnt="0">
        <dgm:presLayoutVars>
          <dgm:dir/>
          <dgm:resizeHandles val="exact"/>
        </dgm:presLayoutVars>
      </dgm:prSet>
      <dgm:spPr/>
    </dgm:pt>
    <dgm:pt modelId="{1D6E476D-ECB3-4153-97CC-982F6FBA1C41}" type="pres">
      <dgm:prSet presAssocID="{D3761F23-BA2F-4927-B570-F7AE5D35ED6B}" presName="compNode" presStyleCnt="0"/>
      <dgm:spPr/>
    </dgm:pt>
    <dgm:pt modelId="{72A65373-B2B0-42DB-9EBB-79A129B8421A}" type="pres">
      <dgm:prSet presAssocID="{D3761F23-BA2F-4927-B570-F7AE5D35ED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A7D1EB46-B8A8-41B4-9859-02298DE88A7D}" type="pres">
      <dgm:prSet presAssocID="{D3761F23-BA2F-4927-B570-F7AE5D35ED6B}" presName="spaceRect" presStyleCnt="0"/>
      <dgm:spPr/>
    </dgm:pt>
    <dgm:pt modelId="{5C6BA9C0-5316-430B-801A-1E4E15615C0F}" type="pres">
      <dgm:prSet presAssocID="{D3761F23-BA2F-4927-B570-F7AE5D35ED6B}" presName="textRect" presStyleLbl="revTx" presStyleIdx="0" presStyleCnt="3">
        <dgm:presLayoutVars>
          <dgm:chMax val="1"/>
          <dgm:chPref val="1"/>
        </dgm:presLayoutVars>
      </dgm:prSet>
      <dgm:spPr/>
    </dgm:pt>
    <dgm:pt modelId="{49B00627-9FB8-4C2D-8592-AFC0D6278183}" type="pres">
      <dgm:prSet presAssocID="{DC46E52E-01A8-4379-A553-4C7CB6AEDA2F}" presName="sibTrans" presStyleCnt="0"/>
      <dgm:spPr/>
    </dgm:pt>
    <dgm:pt modelId="{F6AA6BA4-AF1A-4FC7-A9D6-F4498876C886}" type="pres">
      <dgm:prSet presAssocID="{FB3AB311-1671-4C15-92DD-75AF2593C42A}" presName="compNode" presStyleCnt="0"/>
      <dgm:spPr/>
    </dgm:pt>
    <dgm:pt modelId="{AC5D4FB2-F162-4154-8DE8-2303A5A08F32}" type="pres">
      <dgm:prSet presAssocID="{FB3AB311-1671-4C15-92DD-75AF2593C42A}" presName="iconRect" presStyleLbl="node1" presStyleIdx="1" presStyleCnt="3" custLinFactX="100000" custLinFactNeighborX="159247" custLinFactNeighborY="658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C6B9C8B-2E0A-4954-83B1-CFD3DBCCF749}" type="pres">
      <dgm:prSet presAssocID="{FB3AB311-1671-4C15-92DD-75AF2593C42A}" presName="spaceRect" presStyleCnt="0"/>
      <dgm:spPr/>
    </dgm:pt>
    <dgm:pt modelId="{E7C42EF1-6873-487B-9E0B-40E82EB7B04C}" type="pres">
      <dgm:prSet presAssocID="{FB3AB311-1671-4C15-92DD-75AF2593C42A}" presName="textRect" presStyleLbl="revTx" presStyleIdx="1" presStyleCnt="3">
        <dgm:presLayoutVars>
          <dgm:chMax val="1"/>
          <dgm:chPref val="1"/>
        </dgm:presLayoutVars>
      </dgm:prSet>
      <dgm:spPr/>
    </dgm:pt>
    <dgm:pt modelId="{D23586D3-3C92-4585-B687-BBF50F707CB7}" type="pres">
      <dgm:prSet presAssocID="{F85789EB-F4B1-4D09-A57F-A4D004766DAB}" presName="sibTrans" presStyleCnt="0"/>
      <dgm:spPr/>
    </dgm:pt>
    <dgm:pt modelId="{1146BA75-44D9-492A-A66B-D64965292E90}" type="pres">
      <dgm:prSet presAssocID="{939F7005-C388-44B0-9750-620342F3AD4B}" presName="compNode" presStyleCnt="0"/>
      <dgm:spPr/>
    </dgm:pt>
    <dgm:pt modelId="{87FEDA03-77B9-44FE-A289-C07E992318F4}" type="pres">
      <dgm:prSet presAssocID="{939F7005-C388-44B0-9750-620342F3AD4B}" presName="iconRect" presStyleLbl="node1" presStyleIdx="2" presStyleCnt="3" custLinFactX="-100000" custLinFactNeighborX="-161111" custLinFactNeighborY="658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tune Cookie"/>
        </a:ext>
      </dgm:extLst>
    </dgm:pt>
    <dgm:pt modelId="{CAEB93B7-34DB-40B2-9912-4551B51AD9F3}" type="pres">
      <dgm:prSet presAssocID="{939F7005-C388-44B0-9750-620342F3AD4B}" presName="spaceRect" presStyleCnt="0"/>
      <dgm:spPr/>
    </dgm:pt>
    <dgm:pt modelId="{82927EE9-785D-4D3E-A5A6-AEB69648867E}" type="pres">
      <dgm:prSet presAssocID="{939F7005-C388-44B0-9750-620342F3AD4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C306819-0866-4EC1-8A28-C8AF972A1143}" srcId="{F8DEF972-6F0C-44CC-AD49-62D43AB2BFE2}" destId="{939F7005-C388-44B0-9750-620342F3AD4B}" srcOrd="2" destOrd="0" parTransId="{61D802D6-1E30-4A19-B160-5103D03A1F31}" sibTransId="{36BFA6FC-792C-42BA-9385-2EC76C888AB5}"/>
    <dgm:cxn modelId="{90683452-E440-4913-A46A-E1C9F5BBFA9C}" type="presOf" srcId="{FB3AB311-1671-4C15-92DD-75AF2593C42A}" destId="{E7C42EF1-6873-487B-9E0B-40E82EB7B04C}" srcOrd="0" destOrd="0" presId="urn:microsoft.com/office/officeart/2018/2/layout/IconLabelList"/>
    <dgm:cxn modelId="{A439E952-13DC-4406-9A47-A61E24E70258}" type="presOf" srcId="{D3761F23-BA2F-4927-B570-F7AE5D35ED6B}" destId="{5C6BA9C0-5316-430B-801A-1E4E15615C0F}" srcOrd="0" destOrd="0" presId="urn:microsoft.com/office/officeart/2018/2/layout/IconLabelList"/>
    <dgm:cxn modelId="{3A7EC7E1-4CB6-480F-8E0E-7F3097C76420}" srcId="{F8DEF972-6F0C-44CC-AD49-62D43AB2BFE2}" destId="{FB3AB311-1671-4C15-92DD-75AF2593C42A}" srcOrd="1" destOrd="0" parTransId="{D21541C3-EB30-40B6-8F10-7D6D3A19BF4E}" sibTransId="{F85789EB-F4B1-4D09-A57F-A4D004766DAB}"/>
    <dgm:cxn modelId="{A9E2AEE7-FD98-40ED-AAB4-3DF875ACE511}" type="presOf" srcId="{F8DEF972-6F0C-44CC-AD49-62D43AB2BFE2}" destId="{769B08F3-F5F4-4582-B18E-78A2273F363A}" srcOrd="0" destOrd="0" presId="urn:microsoft.com/office/officeart/2018/2/layout/IconLabelList"/>
    <dgm:cxn modelId="{D2851CEA-8148-467E-B757-DE1DABB2A011}" srcId="{F8DEF972-6F0C-44CC-AD49-62D43AB2BFE2}" destId="{D3761F23-BA2F-4927-B570-F7AE5D35ED6B}" srcOrd="0" destOrd="0" parTransId="{8375D5DF-421A-4E28-81D9-85FD84EC25B4}" sibTransId="{DC46E52E-01A8-4379-A553-4C7CB6AEDA2F}"/>
    <dgm:cxn modelId="{4C6731FC-84CE-4572-ABF8-0572D2A76FBD}" type="presOf" srcId="{939F7005-C388-44B0-9750-620342F3AD4B}" destId="{82927EE9-785D-4D3E-A5A6-AEB69648867E}" srcOrd="0" destOrd="0" presId="urn:microsoft.com/office/officeart/2018/2/layout/IconLabelList"/>
    <dgm:cxn modelId="{D3CF7F98-80E4-4E69-ADF8-1696D83077EA}" type="presParOf" srcId="{769B08F3-F5F4-4582-B18E-78A2273F363A}" destId="{1D6E476D-ECB3-4153-97CC-982F6FBA1C41}" srcOrd="0" destOrd="0" presId="urn:microsoft.com/office/officeart/2018/2/layout/IconLabelList"/>
    <dgm:cxn modelId="{15C45613-C651-41BE-A9AA-B5632888D6B6}" type="presParOf" srcId="{1D6E476D-ECB3-4153-97CC-982F6FBA1C41}" destId="{72A65373-B2B0-42DB-9EBB-79A129B8421A}" srcOrd="0" destOrd="0" presId="urn:microsoft.com/office/officeart/2018/2/layout/IconLabelList"/>
    <dgm:cxn modelId="{14E14E0D-3F90-49EB-973D-052150DD896B}" type="presParOf" srcId="{1D6E476D-ECB3-4153-97CC-982F6FBA1C41}" destId="{A7D1EB46-B8A8-41B4-9859-02298DE88A7D}" srcOrd="1" destOrd="0" presId="urn:microsoft.com/office/officeart/2018/2/layout/IconLabelList"/>
    <dgm:cxn modelId="{626A17ED-7B58-4F7A-9E2C-164FEBB94436}" type="presParOf" srcId="{1D6E476D-ECB3-4153-97CC-982F6FBA1C41}" destId="{5C6BA9C0-5316-430B-801A-1E4E15615C0F}" srcOrd="2" destOrd="0" presId="urn:microsoft.com/office/officeart/2018/2/layout/IconLabelList"/>
    <dgm:cxn modelId="{C455E5CA-A824-49A0-A98C-8FAF6103BB6B}" type="presParOf" srcId="{769B08F3-F5F4-4582-B18E-78A2273F363A}" destId="{49B00627-9FB8-4C2D-8592-AFC0D6278183}" srcOrd="1" destOrd="0" presId="urn:microsoft.com/office/officeart/2018/2/layout/IconLabelList"/>
    <dgm:cxn modelId="{CD4569E4-0B18-49C6-898D-6AAFC9AFDC0F}" type="presParOf" srcId="{769B08F3-F5F4-4582-B18E-78A2273F363A}" destId="{F6AA6BA4-AF1A-4FC7-A9D6-F4498876C886}" srcOrd="2" destOrd="0" presId="urn:microsoft.com/office/officeart/2018/2/layout/IconLabelList"/>
    <dgm:cxn modelId="{25165932-B2D4-4718-BD56-59AEC3B87383}" type="presParOf" srcId="{F6AA6BA4-AF1A-4FC7-A9D6-F4498876C886}" destId="{AC5D4FB2-F162-4154-8DE8-2303A5A08F32}" srcOrd="0" destOrd="0" presId="urn:microsoft.com/office/officeart/2018/2/layout/IconLabelList"/>
    <dgm:cxn modelId="{299080D2-EA39-4855-93F2-D8AB6998CDD7}" type="presParOf" srcId="{F6AA6BA4-AF1A-4FC7-A9D6-F4498876C886}" destId="{CC6B9C8B-2E0A-4954-83B1-CFD3DBCCF749}" srcOrd="1" destOrd="0" presId="urn:microsoft.com/office/officeart/2018/2/layout/IconLabelList"/>
    <dgm:cxn modelId="{53BDB741-80AC-4AB3-B463-110A866E0BF3}" type="presParOf" srcId="{F6AA6BA4-AF1A-4FC7-A9D6-F4498876C886}" destId="{E7C42EF1-6873-487B-9E0B-40E82EB7B04C}" srcOrd="2" destOrd="0" presId="urn:microsoft.com/office/officeart/2018/2/layout/IconLabelList"/>
    <dgm:cxn modelId="{F0DE4096-8489-4FF6-A32A-254E06CBBFC3}" type="presParOf" srcId="{769B08F3-F5F4-4582-B18E-78A2273F363A}" destId="{D23586D3-3C92-4585-B687-BBF50F707CB7}" srcOrd="3" destOrd="0" presId="urn:microsoft.com/office/officeart/2018/2/layout/IconLabelList"/>
    <dgm:cxn modelId="{86FF507F-547D-4599-91DC-64818C84577C}" type="presParOf" srcId="{769B08F3-F5F4-4582-B18E-78A2273F363A}" destId="{1146BA75-44D9-492A-A66B-D64965292E90}" srcOrd="4" destOrd="0" presId="urn:microsoft.com/office/officeart/2018/2/layout/IconLabelList"/>
    <dgm:cxn modelId="{576F5F2F-4F86-404C-8141-571621509AD2}" type="presParOf" srcId="{1146BA75-44D9-492A-A66B-D64965292E90}" destId="{87FEDA03-77B9-44FE-A289-C07E992318F4}" srcOrd="0" destOrd="0" presId="urn:microsoft.com/office/officeart/2018/2/layout/IconLabelList"/>
    <dgm:cxn modelId="{B5620714-02EE-4478-AAB7-3D0BDB08D677}" type="presParOf" srcId="{1146BA75-44D9-492A-A66B-D64965292E90}" destId="{CAEB93B7-34DB-40B2-9912-4551B51AD9F3}" srcOrd="1" destOrd="0" presId="urn:microsoft.com/office/officeart/2018/2/layout/IconLabelList"/>
    <dgm:cxn modelId="{FE6A9250-2E25-4F0A-83EB-D02FE10902B1}" type="presParOf" srcId="{1146BA75-44D9-492A-A66B-D64965292E90}" destId="{82927EE9-785D-4D3E-A5A6-AEB6964886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65373-B2B0-42DB-9EBB-79A129B8421A}">
      <dsp:nvSpPr>
        <dsp:cNvPr id="0" name=""/>
        <dsp:cNvSpPr/>
      </dsp:nvSpPr>
      <dsp:spPr>
        <a:xfrm>
          <a:off x="961253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BA9C0-5316-430B-801A-1E4E15615C0F}">
      <dsp:nvSpPr>
        <dsp:cNvPr id="0" name=""/>
        <dsp:cNvSpPr/>
      </dsp:nvSpPr>
      <dsp:spPr>
        <a:xfrm>
          <a:off x="193236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Сессии позволяют хранить данные по принципу ключ-значение</a:t>
          </a:r>
          <a:endParaRPr lang="en-US" sz="1300" kern="1200"/>
        </a:p>
      </dsp:txBody>
      <dsp:txXfrm>
        <a:off x="193236" y="1991154"/>
        <a:ext cx="2792789" cy="720000"/>
      </dsp:txXfrm>
    </dsp:sp>
    <dsp:sp modelId="{AC5D4FB2-F162-4154-8DE8-2303A5A08F32}">
      <dsp:nvSpPr>
        <dsp:cNvPr id="0" name=""/>
        <dsp:cNvSpPr/>
      </dsp:nvSpPr>
      <dsp:spPr>
        <a:xfrm>
          <a:off x="7500882" y="468290"/>
          <a:ext cx="1256755" cy="1256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42EF1-6873-487B-9E0B-40E82EB7B04C}">
      <dsp:nvSpPr>
        <dsp:cNvPr id="0" name=""/>
        <dsp:cNvSpPr/>
      </dsp:nvSpPr>
      <dsp:spPr>
        <a:xfrm>
          <a:off x="3474764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Django </a:t>
          </a:r>
          <a:r>
            <a:rPr lang="ru-RU" sz="1300" kern="1200"/>
            <a:t>использует </a:t>
          </a:r>
          <a:r>
            <a:rPr lang="en-US" sz="1300" kern="1200"/>
            <a:t>cookie</a:t>
          </a:r>
          <a:r>
            <a:rPr lang="ru-RU" sz="1300" kern="1200"/>
            <a:t> в котором хранится идентификатор сессии, все данные сессии при этом хранятся в базе данных</a:t>
          </a:r>
          <a:endParaRPr lang="en-US" sz="1300" kern="1200"/>
        </a:p>
      </dsp:txBody>
      <dsp:txXfrm>
        <a:off x="3474764" y="1991154"/>
        <a:ext cx="2792789" cy="720000"/>
      </dsp:txXfrm>
    </dsp:sp>
    <dsp:sp modelId="{87FEDA03-77B9-44FE-A289-C07E992318F4}">
      <dsp:nvSpPr>
        <dsp:cNvPr id="0" name=""/>
        <dsp:cNvSpPr/>
      </dsp:nvSpPr>
      <dsp:spPr>
        <a:xfrm>
          <a:off x="4242783" y="468290"/>
          <a:ext cx="1256755" cy="1256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27EE9-785D-4D3E-A5A6-AEB69648867E}">
      <dsp:nvSpPr>
        <dsp:cNvPr id="0" name=""/>
        <dsp:cNvSpPr/>
      </dsp:nvSpPr>
      <dsp:spPr>
        <a:xfrm>
          <a:off x="6756292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Можно изменить способ хранения данных сессии на другой – кэш, «безопасный» </a:t>
          </a:r>
          <a:r>
            <a:rPr lang="en-US" sz="1300" kern="1200"/>
            <a:t>cookie</a:t>
          </a:r>
          <a:r>
            <a:rPr lang="ru-RU" sz="1300" kern="1200"/>
            <a:t>, файл, </a:t>
          </a:r>
          <a:r>
            <a:rPr lang="en-US" sz="1300" kern="1200"/>
            <a:t>etc</a:t>
          </a:r>
        </a:p>
      </dsp:txBody>
      <dsp:txXfrm>
        <a:off x="6756292" y="1991154"/>
        <a:ext cx="27927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9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6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52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39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67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92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51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4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9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3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7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8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8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0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6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7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2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340E-63DA-40DE-8D5E-E7F435DA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100"/>
              <a:t>Сессии – механизм, используемый в сети Интернет, для имитации «состояния» взаимодействия между сайтом и определённым браузером </a:t>
            </a:r>
            <a:endParaRPr lang="en-US" sz="3100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EF605697-1915-48D7-929C-C6EA724FB0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380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26845-5F74-40FB-AB29-BE70A14E3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Включение механизма сессий – </a:t>
            </a:r>
            <a:r>
              <a:rPr lang="en-US" sz="3200" dirty="0">
                <a:solidFill>
                  <a:srgbClr val="FFFFFF"/>
                </a:solidFill>
              </a:rPr>
              <a:t>settings.py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A5F6-F537-4715-9170-E8C58B59F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61560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INSTALLED_APPS = [</a:t>
            </a:r>
          </a:p>
          <a:p>
            <a:pPr marL="0" indent="0">
              <a:buNone/>
            </a:pPr>
            <a:r>
              <a:rPr lang="en-US" sz="2000" dirty="0"/>
              <a:t>    ...</a:t>
            </a:r>
          </a:p>
          <a:p>
            <a:pPr marL="0" indent="0">
              <a:buNone/>
            </a:pPr>
            <a:r>
              <a:rPr lang="en-US" sz="2000" dirty="0"/>
              <a:t>    '</a:t>
            </a:r>
            <a:r>
              <a:rPr lang="en-US" sz="2000" dirty="0" err="1"/>
              <a:t>django.contrib.sessions</a:t>
            </a:r>
            <a:r>
              <a:rPr lang="en-US" sz="2000" dirty="0"/>
              <a:t>',</a:t>
            </a:r>
          </a:p>
          <a:p>
            <a:pPr marL="0" indent="0">
              <a:buNone/>
            </a:pPr>
            <a:r>
              <a:rPr lang="en-US" sz="2000" dirty="0"/>
              <a:t>    ....</a:t>
            </a:r>
          </a:p>
          <a:p>
            <a:pPr marL="0" indent="0">
              <a:buNone/>
            </a:pP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US" sz="2000" dirty="0"/>
              <a:t>MIDDLEWARE = [</a:t>
            </a:r>
          </a:p>
          <a:p>
            <a:pPr marL="0" indent="0">
              <a:buNone/>
            </a:pPr>
            <a:r>
              <a:rPr lang="en-US" sz="2000" dirty="0"/>
              <a:t>    ...</a:t>
            </a:r>
          </a:p>
          <a:p>
            <a:pPr marL="0" indent="0">
              <a:buNone/>
            </a:pPr>
            <a:r>
              <a:rPr lang="en-US" sz="2000" dirty="0"/>
              <a:t>    '</a:t>
            </a:r>
            <a:r>
              <a:rPr lang="en-US" sz="2000" dirty="0" err="1"/>
              <a:t>django.contrib.sessions.middleware.SessionMiddleware</a:t>
            </a:r>
            <a:r>
              <a:rPr lang="en-US" sz="2000" dirty="0"/>
              <a:t>’,</a:t>
            </a:r>
          </a:p>
          <a:p>
            <a:pPr marL="0" indent="0">
              <a:buNone/>
            </a:pPr>
            <a:r>
              <a:rPr lang="en-US" sz="2000" dirty="0"/>
              <a:t>    ....</a:t>
            </a:r>
          </a:p>
          <a:p>
            <a:pPr marL="0" indent="0">
              <a:buNone/>
            </a:pPr>
            <a:r>
              <a:rPr lang="en-US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1590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3312E-D81B-4F7B-9DE1-8E2F4B1C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FFFFFF"/>
                </a:solidFill>
              </a:rPr>
              <a:t>Работа с сессией</a:t>
            </a:r>
            <a:endParaRPr lang="en-US" sz="3200">
              <a:solidFill>
                <a:srgbClr val="FFFFFF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3D9D-FF0B-4945-BA29-4B15D7AE3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431" y="876299"/>
            <a:ext cx="6883027" cy="5105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latest = </a:t>
            </a:r>
            <a:r>
              <a:rPr lang="en-US" sz="1900" dirty="0" err="1"/>
              <a:t>request.session</a:t>
            </a:r>
            <a:r>
              <a:rPr lang="en-US" sz="1900" dirty="0"/>
              <a:t>[‘</a:t>
            </a:r>
            <a:r>
              <a:rPr lang="en-US" sz="1900" dirty="0" err="1"/>
              <a:t>latest_post</a:t>
            </a:r>
            <a:r>
              <a:rPr lang="en-US" sz="1900" dirty="0"/>
              <a:t>’] #</a:t>
            </a:r>
            <a:r>
              <a:rPr lang="ru-RU" sz="1900" dirty="0"/>
              <a:t>получаем занчение из сессии</a:t>
            </a:r>
          </a:p>
          <a:p>
            <a:pPr marL="0" indent="0">
              <a:lnSpc>
                <a:spcPct val="90000"/>
              </a:lnSpc>
              <a:buNone/>
            </a:pPr>
            <a:endParaRPr lang="ru-RU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latest = </a:t>
            </a:r>
            <a:r>
              <a:rPr lang="en-US" sz="1900" dirty="0" err="1"/>
              <a:t>request.session.get</a:t>
            </a:r>
            <a:r>
              <a:rPr lang="en-US" sz="1900" dirty="0"/>
              <a:t>(‘</a:t>
            </a:r>
            <a:r>
              <a:rPr lang="en-US" sz="1900" dirty="0" err="1"/>
              <a:t>latest_post</a:t>
            </a:r>
            <a:r>
              <a:rPr lang="en-US" sz="1900" dirty="0"/>
              <a:t>’, ‘There are no new posts at the moment’) #</a:t>
            </a:r>
            <a:r>
              <a:rPr lang="ru-RU" sz="1900" dirty="0"/>
              <a:t>получаем значение из сессии либо значение по-умолчанию</a:t>
            </a:r>
          </a:p>
          <a:p>
            <a:pPr marL="0" indent="0">
              <a:lnSpc>
                <a:spcPct val="90000"/>
              </a:lnSpc>
              <a:buNone/>
            </a:pPr>
            <a:endParaRPr lang="ru-RU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 err="1"/>
              <a:t>request.session</a:t>
            </a:r>
            <a:r>
              <a:rPr lang="en-US" sz="1900" dirty="0"/>
              <a:t>[‘</a:t>
            </a:r>
            <a:r>
              <a:rPr lang="en-US" sz="1900" dirty="0" err="1"/>
              <a:t>latest_post</a:t>
            </a:r>
            <a:r>
              <a:rPr lang="en-US" sz="1900" dirty="0"/>
              <a:t>’] = ‘New post’ #</a:t>
            </a:r>
            <a:r>
              <a:rPr lang="ru-RU" sz="1900" dirty="0"/>
              <a:t>устанавливаем значение</a:t>
            </a:r>
          </a:p>
          <a:p>
            <a:pPr marL="0" indent="0">
              <a:lnSpc>
                <a:spcPct val="90000"/>
              </a:lnSpc>
              <a:buNone/>
            </a:pPr>
            <a:endParaRPr lang="ru-RU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del </a:t>
            </a:r>
            <a:r>
              <a:rPr lang="en-US" sz="1900" dirty="0" err="1"/>
              <a:t>request.session</a:t>
            </a:r>
            <a:r>
              <a:rPr lang="en-US" sz="1900" dirty="0"/>
              <a:t>[‘</a:t>
            </a:r>
            <a:r>
              <a:rPr lang="en-US" sz="1900" dirty="0" err="1"/>
              <a:t>latest_post</a:t>
            </a:r>
            <a:r>
              <a:rPr lang="en-US" sz="1900" dirty="0"/>
              <a:t>’] #</a:t>
            </a:r>
            <a:r>
              <a:rPr lang="ru-RU" sz="1900" dirty="0"/>
              <a:t>удаляем значение из сессии</a:t>
            </a:r>
          </a:p>
          <a:p>
            <a:pPr marL="0" indent="0">
              <a:lnSpc>
                <a:spcPct val="90000"/>
              </a:lnSpc>
              <a:buNone/>
            </a:pPr>
            <a:endParaRPr lang="ru-RU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 err="1"/>
              <a:t>request.session.modified</a:t>
            </a:r>
            <a:r>
              <a:rPr lang="en-US" sz="1900" dirty="0"/>
              <a:t> = True</a:t>
            </a:r>
            <a:r>
              <a:rPr lang="ru-RU" sz="1900" dirty="0"/>
              <a:t> </a:t>
            </a:r>
            <a:r>
              <a:rPr lang="en-US" sz="1900" dirty="0"/>
              <a:t>#</a:t>
            </a:r>
            <a:r>
              <a:rPr lang="ru-RU" sz="1900" dirty="0"/>
              <a:t>указываем в явном виде, что объект сессии был изменён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5958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/>
              <a:t>Блог</a:t>
            </a:r>
            <a:r>
              <a:rPr lang="en-US" sz="4800" dirty="0"/>
              <a:t>: </a:t>
            </a:r>
            <a:r>
              <a:rPr lang="en-US" sz="4800"/>
              <a:t>индикатор просмотренных постов</a:t>
            </a:r>
          </a:p>
        </p:txBody>
      </p:sp>
    </p:spTree>
    <p:extLst>
      <p:ext uri="{BB962C8B-B14F-4D97-AF65-F5344CB8AC3E}">
        <p14:creationId xmlns:p14="http://schemas.microsoft.com/office/powerpoint/2010/main" val="1643231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Cambria Math</vt:lpstr>
      <vt:lpstr>Parallax</vt:lpstr>
      <vt:lpstr>Сессии – механизм, используемый в сети Интернет, для имитации «состояния» взаимодействия между сайтом и определённым браузером </vt:lpstr>
      <vt:lpstr>Включение механизма сессий – settings.py</vt:lpstr>
      <vt:lpstr>Работа с сессией</vt:lpstr>
      <vt:lpstr>Блог: индикатор просмотренных постов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Сессии – механизм, используемый в сети Интернет, для имитации «состояния» взаимодействия между сайтом и определённым браузером </dc:title>
  <dc:creator>Mikita Tsiarentsyeu</dc:creator>
  <cp:lastModifiedBy>Mikita Tsiarentsyeu</cp:lastModifiedBy>
  <cp:revision>1</cp:revision>
  <dcterms:created xsi:type="dcterms:W3CDTF">2020-10-12T18:02:40Z</dcterms:created>
  <dcterms:modified xsi:type="dcterms:W3CDTF">2020-10-12T18:03:09Z</dcterms:modified>
</cp:coreProperties>
</file>