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8" r:id="rId2"/>
    <p:sldId id="439" r:id="rId3"/>
    <p:sldId id="440" r:id="rId4"/>
    <p:sldId id="441" r:id="rId5"/>
    <p:sldId id="44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r>
            <a:rPr lang="ru-RU"/>
            <a:t>Аутентификация – процесс подтверждения личности пользователя</a:t>
          </a:r>
          <a:endParaRPr lang="en-US"/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r>
            <a:rPr lang="ru-RU"/>
            <a:t>Авторизация – процесс подтверждения обладанием определёнными правами и возможностями</a:t>
          </a:r>
          <a:endParaRPr lang="en-US"/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Аутентификация – процесс подтверждения личности пользователя</a:t>
          </a:r>
          <a:endParaRPr lang="en-US" sz="2800" kern="1200"/>
        </a:p>
      </dsp:txBody>
      <dsp:txXfrm>
        <a:off x="542630" y="520934"/>
        <a:ext cx="4018990" cy="2495385"/>
      </dsp:txXfrm>
    </dsp:sp>
    <dsp:sp modelId="{D01B997A-FEBC-4832-8335-A4C880A382D0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Авторизация – процесс подтверждения обладанием определёнными правами и возможностями</a:t>
          </a:r>
          <a:endParaRPr lang="en-US" sz="2800" kern="1200"/>
        </a:p>
      </dsp:txBody>
      <dsp:txXfrm>
        <a:off x="5644504" y="520934"/>
        <a:ext cx="4018990" cy="249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3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7A80-A105-4C08-BF47-D83DD9F7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5FDFD-6A6E-48C2-BAF8-FC8CA42389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60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5D068-8F16-4089-8B79-BDE38334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>
                <a:solidFill>
                  <a:srgbClr val="FFFFFF"/>
                </a:solidFill>
              </a:rPr>
              <a:t>Настройки маршрутизации в </a:t>
            </a:r>
            <a:r>
              <a:rPr lang="en-US" sz="2700">
                <a:solidFill>
                  <a:srgbClr val="FFFFFF"/>
                </a:solidFill>
              </a:rPr>
              <a:t>urls.py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CED1-0FA9-4927-866A-8F84DFB5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 += [</a:t>
            </a:r>
          </a:p>
          <a:p>
            <a:pPr marL="0" indent="0">
              <a:buNone/>
            </a:pPr>
            <a:r>
              <a:rPr lang="en-US" sz="2000" dirty="0"/>
              <a:t>    path('accounts/', include('</a:t>
            </a:r>
            <a:r>
              <a:rPr lang="en-US" sz="2000" dirty="0" err="1"/>
              <a:t>django.contrib.auth.urls</a:t>
            </a:r>
            <a:r>
              <a:rPr lang="en-US" sz="2000" dirty="0"/>
              <a:t>')),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тем самым мы добавляем набор патеррнов для управления аутентификацией, помимо этого следует реализовать новые шаблоны для входа, выхода и изменения пароля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BBF-1F08-4A33-88E4-9E777E82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500">
                <a:solidFill>
                  <a:srgbClr val="FFFFFF"/>
                </a:solidFill>
              </a:rPr>
              <a:t>Permissions – </a:t>
            </a:r>
            <a:r>
              <a:rPr lang="ru-RU" sz="2500">
                <a:solidFill>
                  <a:srgbClr val="FFFFFF"/>
                </a:solidFill>
              </a:rPr>
              <a:t>операции, которые могут быть выполнены над моделью</a:t>
            </a:r>
            <a:r>
              <a:rPr lang="en-US" sz="2500">
                <a:solidFill>
                  <a:srgbClr val="FFFFFF"/>
                </a:solidFill>
              </a:rPr>
              <a:t> </a:t>
            </a:r>
            <a:r>
              <a:rPr lang="ru-RU" sz="2500">
                <a:solidFill>
                  <a:srgbClr val="FFFFFF"/>
                </a:solidFill>
              </a:rPr>
              <a:t>определёнными пользователями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27D6-33E8-4C97-B145-50471E5D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Post(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    class Meta:</a:t>
            </a:r>
          </a:p>
          <a:p>
            <a:pPr marL="0" indent="0">
              <a:buNone/>
            </a:pPr>
            <a:r>
              <a:rPr lang="en-US" sz="2000" dirty="0"/>
              <a:t>        permissions = (("</a:t>
            </a:r>
            <a:r>
              <a:rPr lang="en-US" sz="2000" dirty="0" err="1"/>
              <a:t>can_post</a:t>
            </a:r>
            <a:r>
              <a:rPr lang="en-US" sz="2000" dirty="0"/>
              <a:t>", "Can post"), ("</a:t>
            </a:r>
            <a:r>
              <a:rPr lang="en-US" sz="2000" dirty="0" err="1"/>
              <a:t>can_edit</a:t>
            </a:r>
            <a:r>
              <a:rPr lang="en-US" sz="2000" dirty="0"/>
              <a:t>", "Can edit"))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56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2A6D-85CB-41EF-9AA8-3A6DB965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Проверка разрешений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7E65-202C-4417-9CE7-6A193B75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#template:</a:t>
            </a:r>
          </a:p>
          <a:p>
            <a:pPr marL="0" indent="0">
              <a:buNone/>
            </a:pPr>
            <a:r>
              <a:rPr lang="en-US" sz="2000" dirty="0"/>
              <a:t>{% if </a:t>
            </a:r>
            <a:r>
              <a:rPr lang="en-US" sz="2000" dirty="0" err="1"/>
              <a:t>perms.blog.can_edit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    &lt;!-- show edit button --&gt;</a:t>
            </a:r>
          </a:p>
          <a:p>
            <a:pPr marL="0" indent="0">
              <a:buNone/>
            </a:pPr>
            <a:r>
              <a:rPr lang="en-US" sz="2000" dirty="0"/>
              <a:t>{% endif %}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#view: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django.contrib.auth.decorators</a:t>
            </a:r>
            <a:r>
              <a:rPr lang="en-US" sz="2000" dirty="0"/>
              <a:t> import </a:t>
            </a:r>
            <a:r>
              <a:rPr lang="en-US" sz="2000" dirty="0" err="1"/>
              <a:t>permission_required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@permission_required(‘blog.can_edit')</a:t>
            </a:r>
          </a:p>
          <a:p>
            <a:pPr marL="0" indent="0">
              <a:buNone/>
            </a:pPr>
            <a:r>
              <a:rPr lang="en-US" sz="2000" dirty="0"/>
              <a:t>def edit(request):</a:t>
            </a:r>
          </a:p>
        </p:txBody>
      </p:sp>
    </p:spTree>
    <p:extLst>
      <p:ext uri="{BB962C8B-B14F-4D97-AF65-F5344CB8AC3E}">
        <p14:creationId xmlns:p14="http://schemas.microsoft.com/office/powerpoint/2010/main" val="10183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Блог</a:t>
            </a:r>
            <a:r>
              <a:rPr lang="en-US" sz="4800" dirty="0"/>
              <a:t>:</a:t>
            </a:r>
            <a:r>
              <a:rPr lang="ru-RU" sz="4800" dirty="0"/>
              <a:t> интерфейс контент менеджера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340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Parallax</vt:lpstr>
      <vt:lpstr>Аутентификация и авторизация</vt:lpstr>
      <vt:lpstr>Настройки маршрутизации в urls.py</vt:lpstr>
      <vt:lpstr>Permissions – операции, которые могут быть выполнены над моделью определёнными пользователями</vt:lpstr>
      <vt:lpstr>Проверка разрешений</vt:lpstr>
      <vt:lpstr>Блог: интерфейс контент менеджера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2020-10-16T18:02:32Z</dcterms:created>
  <dcterms:modified xsi:type="dcterms:W3CDTF">2020-10-16T18:03:13Z</dcterms:modified>
</cp:coreProperties>
</file>