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54" r:id="rId3"/>
    <p:sldId id="655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20F05-6B2B-4236-A795-1ACC3B5C230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C22C8E-16C1-442C-B4F2-5F530496F41E}">
      <dgm:prSet/>
      <dgm:spPr/>
      <dgm:t>
        <a:bodyPr/>
        <a:lstStyle/>
        <a:p>
          <a:r>
            <a:rPr lang="ru-RU" dirty="0"/>
            <a:t>Обнаружение багов</a:t>
          </a:r>
          <a:endParaRPr lang="en-US" dirty="0"/>
        </a:p>
      </dgm:t>
    </dgm:pt>
    <dgm:pt modelId="{41878663-67A3-471C-B443-9B3AA156DB7F}" type="parTrans" cxnId="{134F9FCC-2906-4D5A-B0C1-1162F9AACCF0}">
      <dgm:prSet/>
      <dgm:spPr/>
      <dgm:t>
        <a:bodyPr/>
        <a:lstStyle/>
        <a:p>
          <a:endParaRPr lang="en-US"/>
        </a:p>
      </dgm:t>
    </dgm:pt>
    <dgm:pt modelId="{4F19E233-6A0F-47FE-98F9-7506B49DB056}" type="sibTrans" cxnId="{134F9FCC-2906-4D5A-B0C1-1162F9AACCF0}">
      <dgm:prSet/>
      <dgm:spPr/>
      <dgm:t>
        <a:bodyPr/>
        <a:lstStyle/>
        <a:p>
          <a:endParaRPr lang="en-US"/>
        </a:p>
      </dgm:t>
    </dgm:pt>
    <dgm:pt modelId="{60E0A793-133C-486C-BF4E-A3A1EE13CA00}">
      <dgm:prSet/>
      <dgm:spPr/>
      <dgm:t>
        <a:bodyPr/>
        <a:lstStyle/>
        <a:p>
          <a:r>
            <a:rPr lang="ru-RU" dirty="0"/>
            <a:t>Знание и понимание кода</a:t>
          </a:r>
          <a:endParaRPr lang="en-US" dirty="0"/>
        </a:p>
      </dgm:t>
    </dgm:pt>
    <dgm:pt modelId="{BB310EFC-67A8-4696-854A-2125CA133F12}" type="parTrans" cxnId="{160C980D-8542-4A3A-95E6-ADCCB291ED7E}">
      <dgm:prSet/>
      <dgm:spPr/>
      <dgm:t>
        <a:bodyPr/>
        <a:lstStyle/>
        <a:p>
          <a:endParaRPr lang="en-US"/>
        </a:p>
      </dgm:t>
    </dgm:pt>
    <dgm:pt modelId="{9B30BCBB-F83A-4C78-8A90-F61EE6F5B46B}" type="sibTrans" cxnId="{160C980D-8542-4A3A-95E6-ADCCB291ED7E}">
      <dgm:prSet/>
      <dgm:spPr/>
      <dgm:t>
        <a:bodyPr/>
        <a:lstStyle/>
        <a:p>
          <a:endParaRPr lang="en-US"/>
        </a:p>
      </dgm:t>
    </dgm:pt>
    <dgm:pt modelId="{0A6B1EF8-E0F5-4BD2-A525-88D966276F4B}">
      <dgm:prSet/>
      <dgm:spPr/>
      <dgm:t>
        <a:bodyPr/>
        <a:lstStyle/>
        <a:p>
          <a:r>
            <a:rPr lang="ru-RU" dirty="0"/>
            <a:t>Техническая документация</a:t>
          </a:r>
          <a:endParaRPr lang="en-US" dirty="0"/>
        </a:p>
      </dgm:t>
    </dgm:pt>
    <dgm:pt modelId="{7A724B2C-097D-4DD0-972C-48B4D16F2861}" type="parTrans" cxnId="{547EBC6F-7CB4-4382-8160-C5BA60D5D29E}">
      <dgm:prSet/>
      <dgm:spPr/>
      <dgm:t>
        <a:bodyPr/>
        <a:lstStyle/>
        <a:p>
          <a:endParaRPr lang="en-US"/>
        </a:p>
      </dgm:t>
    </dgm:pt>
    <dgm:pt modelId="{65C343A9-4E7C-4022-A217-68A581EFAFE5}" type="sibTrans" cxnId="{547EBC6F-7CB4-4382-8160-C5BA60D5D29E}">
      <dgm:prSet/>
      <dgm:spPr/>
      <dgm:t>
        <a:bodyPr/>
        <a:lstStyle/>
        <a:p>
          <a:endParaRPr lang="en-US"/>
        </a:p>
      </dgm:t>
    </dgm:pt>
    <dgm:pt modelId="{0B5AB03C-C660-4374-9895-D0AC896E19C0}">
      <dgm:prSet/>
      <dgm:spPr/>
      <dgm:t>
        <a:bodyPr/>
        <a:lstStyle/>
        <a:p>
          <a:r>
            <a:rPr lang="ru-RU" dirty="0"/>
            <a:t>Безопасный рефакторинг</a:t>
          </a:r>
          <a:endParaRPr lang="en-US" dirty="0"/>
        </a:p>
      </dgm:t>
    </dgm:pt>
    <dgm:pt modelId="{BAF479CB-3878-4774-BDB9-CBD3791F5027}" type="parTrans" cxnId="{E731A207-D266-4FE9-93EE-AC85416128B8}">
      <dgm:prSet/>
      <dgm:spPr/>
      <dgm:t>
        <a:bodyPr/>
        <a:lstStyle/>
        <a:p>
          <a:endParaRPr lang="en-US"/>
        </a:p>
      </dgm:t>
    </dgm:pt>
    <dgm:pt modelId="{BBE2F477-6C05-4779-8F64-6D4CB7684096}" type="sibTrans" cxnId="{E731A207-D266-4FE9-93EE-AC85416128B8}">
      <dgm:prSet/>
      <dgm:spPr/>
      <dgm:t>
        <a:bodyPr/>
        <a:lstStyle/>
        <a:p>
          <a:endParaRPr lang="en-US"/>
        </a:p>
      </dgm:t>
    </dgm:pt>
    <dgm:pt modelId="{D00E1EE6-87E8-4D28-8C65-8AC30D0C0B73}" type="pres">
      <dgm:prSet presAssocID="{50120F05-6B2B-4236-A795-1ACC3B5C2304}" presName="vert0" presStyleCnt="0">
        <dgm:presLayoutVars>
          <dgm:dir/>
          <dgm:animOne val="branch"/>
          <dgm:animLvl val="lvl"/>
        </dgm:presLayoutVars>
      </dgm:prSet>
      <dgm:spPr/>
    </dgm:pt>
    <dgm:pt modelId="{41227D17-E80F-4A63-BA34-C739E9D7DE9D}" type="pres">
      <dgm:prSet presAssocID="{B5C22C8E-16C1-442C-B4F2-5F530496F41E}" presName="thickLine" presStyleLbl="alignNode1" presStyleIdx="0" presStyleCnt="4"/>
      <dgm:spPr/>
    </dgm:pt>
    <dgm:pt modelId="{E827245F-E88E-4AE9-9495-9327D43E9614}" type="pres">
      <dgm:prSet presAssocID="{B5C22C8E-16C1-442C-B4F2-5F530496F41E}" presName="horz1" presStyleCnt="0"/>
      <dgm:spPr/>
    </dgm:pt>
    <dgm:pt modelId="{2368F988-AE20-453A-9582-5A2F10C00162}" type="pres">
      <dgm:prSet presAssocID="{B5C22C8E-16C1-442C-B4F2-5F530496F41E}" presName="tx1" presStyleLbl="revTx" presStyleIdx="0" presStyleCnt="4"/>
      <dgm:spPr/>
    </dgm:pt>
    <dgm:pt modelId="{98D04717-61A2-4CF4-86A2-D2F92299AEB0}" type="pres">
      <dgm:prSet presAssocID="{B5C22C8E-16C1-442C-B4F2-5F530496F41E}" presName="vert1" presStyleCnt="0"/>
      <dgm:spPr/>
    </dgm:pt>
    <dgm:pt modelId="{4B51A84B-4E9E-41AD-91C8-28E9F71DA61A}" type="pres">
      <dgm:prSet presAssocID="{60E0A793-133C-486C-BF4E-A3A1EE13CA00}" presName="thickLine" presStyleLbl="alignNode1" presStyleIdx="1" presStyleCnt="4"/>
      <dgm:spPr/>
    </dgm:pt>
    <dgm:pt modelId="{E97BC59D-5C45-4439-A41B-0F07390AAC1D}" type="pres">
      <dgm:prSet presAssocID="{60E0A793-133C-486C-BF4E-A3A1EE13CA00}" presName="horz1" presStyleCnt="0"/>
      <dgm:spPr/>
    </dgm:pt>
    <dgm:pt modelId="{F5400E43-2C96-409D-AA43-8FE6D6E7FE86}" type="pres">
      <dgm:prSet presAssocID="{60E0A793-133C-486C-BF4E-A3A1EE13CA00}" presName="tx1" presStyleLbl="revTx" presStyleIdx="1" presStyleCnt="4"/>
      <dgm:spPr/>
    </dgm:pt>
    <dgm:pt modelId="{D59192A8-62BE-477D-8C9F-2BAAC1BBB942}" type="pres">
      <dgm:prSet presAssocID="{60E0A793-133C-486C-BF4E-A3A1EE13CA00}" presName="vert1" presStyleCnt="0"/>
      <dgm:spPr/>
    </dgm:pt>
    <dgm:pt modelId="{27090215-B965-4CBC-8813-FF8AFD920E7B}" type="pres">
      <dgm:prSet presAssocID="{0A6B1EF8-E0F5-4BD2-A525-88D966276F4B}" presName="thickLine" presStyleLbl="alignNode1" presStyleIdx="2" presStyleCnt="4"/>
      <dgm:spPr/>
    </dgm:pt>
    <dgm:pt modelId="{1300FE40-1114-4335-98D2-3788E4728E0F}" type="pres">
      <dgm:prSet presAssocID="{0A6B1EF8-E0F5-4BD2-A525-88D966276F4B}" presName="horz1" presStyleCnt="0"/>
      <dgm:spPr/>
    </dgm:pt>
    <dgm:pt modelId="{ABD383D9-E9DB-4CAB-AB82-417D7C042D6F}" type="pres">
      <dgm:prSet presAssocID="{0A6B1EF8-E0F5-4BD2-A525-88D966276F4B}" presName="tx1" presStyleLbl="revTx" presStyleIdx="2" presStyleCnt="4"/>
      <dgm:spPr/>
    </dgm:pt>
    <dgm:pt modelId="{E2F0A8E4-0223-4AD0-926A-F2A387908FC7}" type="pres">
      <dgm:prSet presAssocID="{0A6B1EF8-E0F5-4BD2-A525-88D966276F4B}" presName="vert1" presStyleCnt="0"/>
      <dgm:spPr/>
    </dgm:pt>
    <dgm:pt modelId="{21BB1554-579D-4662-845F-9302B4782F75}" type="pres">
      <dgm:prSet presAssocID="{0B5AB03C-C660-4374-9895-D0AC896E19C0}" presName="thickLine" presStyleLbl="alignNode1" presStyleIdx="3" presStyleCnt="4"/>
      <dgm:spPr/>
    </dgm:pt>
    <dgm:pt modelId="{4DA954EB-86D6-4981-8095-77F5DF088AE2}" type="pres">
      <dgm:prSet presAssocID="{0B5AB03C-C660-4374-9895-D0AC896E19C0}" presName="horz1" presStyleCnt="0"/>
      <dgm:spPr/>
    </dgm:pt>
    <dgm:pt modelId="{3E3F527E-DA74-4EBF-B606-4579463C5EE3}" type="pres">
      <dgm:prSet presAssocID="{0B5AB03C-C660-4374-9895-D0AC896E19C0}" presName="tx1" presStyleLbl="revTx" presStyleIdx="3" presStyleCnt="4"/>
      <dgm:spPr/>
    </dgm:pt>
    <dgm:pt modelId="{47CC3417-FF8D-4897-976E-B4CCCEEDA56D}" type="pres">
      <dgm:prSet presAssocID="{0B5AB03C-C660-4374-9895-D0AC896E19C0}" presName="vert1" presStyleCnt="0"/>
      <dgm:spPr/>
    </dgm:pt>
  </dgm:ptLst>
  <dgm:cxnLst>
    <dgm:cxn modelId="{E731A207-D266-4FE9-93EE-AC85416128B8}" srcId="{50120F05-6B2B-4236-A795-1ACC3B5C2304}" destId="{0B5AB03C-C660-4374-9895-D0AC896E19C0}" srcOrd="3" destOrd="0" parTransId="{BAF479CB-3878-4774-BDB9-CBD3791F5027}" sibTransId="{BBE2F477-6C05-4779-8F64-6D4CB7684096}"/>
    <dgm:cxn modelId="{160C980D-8542-4A3A-95E6-ADCCB291ED7E}" srcId="{50120F05-6B2B-4236-A795-1ACC3B5C2304}" destId="{60E0A793-133C-486C-BF4E-A3A1EE13CA00}" srcOrd="1" destOrd="0" parTransId="{BB310EFC-67A8-4696-854A-2125CA133F12}" sibTransId="{9B30BCBB-F83A-4C78-8A90-F61EE6F5B46B}"/>
    <dgm:cxn modelId="{5B81223E-771F-477F-82B1-F2FE8C6393A6}" type="presOf" srcId="{0A6B1EF8-E0F5-4BD2-A525-88D966276F4B}" destId="{ABD383D9-E9DB-4CAB-AB82-417D7C042D6F}" srcOrd="0" destOrd="0" presId="urn:microsoft.com/office/officeart/2008/layout/LinedList"/>
    <dgm:cxn modelId="{69D64469-9440-4180-B8D7-75F17F798A0C}" type="presOf" srcId="{60E0A793-133C-486C-BF4E-A3A1EE13CA00}" destId="{F5400E43-2C96-409D-AA43-8FE6D6E7FE86}" srcOrd="0" destOrd="0" presId="urn:microsoft.com/office/officeart/2008/layout/LinedList"/>
    <dgm:cxn modelId="{547EBC6F-7CB4-4382-8160-C5BA60D5D29E}" srcId="{50120F05-6B2B-4236-A795-1ACC3B5C2304}" destId="{0A6B1EF8-E0F5-4BD2-A525-88D966276F4B}" srcOrd="2" destOrd="0" parTransId="{7A724B2C-097D-4DD0-972C-48B4D16F2861}" sibTransId="{65C343A9-4E7C-4022-A217-68A581EFAFE5}"/>
    <dgm:cxn modelId="{134F9FCC-2906-4D5A-B0C1-1162F9AACCF0}" srcId="{50120F05-6B2B-4236-A795-1ACC3B5C2304}" destId="{B5C22C8E-16C1-442C-B4F2-5F530496F41E}" srcOrd="0" destOrd="0" parTransId="{41878663-67A3-471C-B443-9B3AA156DB7F}" sibTransId="{4F19E233-6A0F-47FE-98F9-7506B49DB056}"/>
    <dgm:cxn modelId="{C86C38D3-79D6-46C8-81FA-9869EF76D2DE}" type="presOf" srcId="{B5C22C8E-16C1-442C-B4F2-5F530496F41E}" destId="{2368F988-AE20-453A-9582-5A2F10C00162}" srcOrd="0" destOrd="0" presId="urn:microsoft.com/office/officeart/2008/layout/LinedList"/>
    <dgm:cxn modelId="{6165A7E0-C6A2-4178-8152-5AB52BF0025C}" type="presOf" srcId="{50120F05-6B2B-4236-A795-1ACC3B5C2304}" destId="{D00E1EE6-87E8-4D28-8C65-8AC30D0C0B73}" srcOrd="0" destOrd="0" presId="urn:microsoft.com/office/officeart/2008/layout/LinedList"/>
    <dgm:cxn modelId="{1938C3E0-006E-4198-A146-61B69267BEBE}" type="presOf" srcId="{0B5AB03C-C660-4374-9895-D0AC896E19C0}" destId="{3E3F527E-DA74-4EBF-B606-4579463C5EE3}" srcOrd="0" destOrd="0" presId="urn:microsoft.com/office/officeart/2008/layout/LinedList"/>
    <dgm:cxn modelId="{19BB92B8-A3D1-40EC-A73D-D4422A244787}" type="presParOf" srcId="{D00E1EE6-87E8-4D28-8C65-8AC30D0C0B73}" destId="{41227D17-E80F-4A63-BA34-C739E9D7DE9D}" srcOrd="0" destOrd="0" presId="urn:microsoft.com/office/officeart/2008/layout/LinedList"/>
    <dgm:cxn modelId="{ADD6A09E-7F76-41BD-A646-E34D77EFD635}" type="presParOf" srcId="{D00E1EE6-87E8-4D28-8C65-8AC30D0C0B73}" destId="{E827245F-E88E-4AE9-9495-9327D43E9614}" srcOrd="1" destOrd="0" presId="urn:microsoft.com/office/officeart/2008/layout/LinedList"/>
    <dgm:cxn modelId="{84364869-9897-4BFB-A379-E396B5DF5917}" type="presParOf" srcId="{E827245F-E88E-4AE9-9495-9327D43E9614}" destId="{2368F988-AE20-453A-9582-5A2F10C00162}" srcOrd="0" destOrd="0" presId="urn:microsoft.com/office/officeart/2008/layout/LinedList"/>
    <dgm:cxn modelId="{1E789E07-B410-46E3-BF9A-10DDD02BCDC6}" type="presParOf" srcId="{E827245F-E88E-4AE9-9495-9327D43E9614}" destId="{98D04717-61A2-4CF4-86A2-D2F92299AEB0}" srcOrd="1" destOrd="0" presId="urn:microsoft.com/office/officeart/2008/layout/LinedList"/>
    <dgm:cxn modelId="{C519AC5A-9636-4D85-8D4B-33B04914B4EB}" type="presParOf" srcId="{D00E1EE6-87E8-4D28-8C65-8AC30D0C0B73}" destId="{4B51A84B-4E9E-41AD-91C8-28E9F71DA61A}" srcOrd="2" destOrd="0" presId="urn:microsoft.com/office/officeart/2008/layout/LinedList"/>
    <dgm:cxn modelId="{FD97E0AC-3B62-42A8-9385-0EA0EC3E73F2}" type="presParOf" srcId="{D00E1EE6-87E8-4D28-8C65-8AC30D0C0B73}" destId="{E97BC59D-5C45-4439-A41B-0F07390AAC1D}" srcOrd="3" destOrd="0" presId="urn:microsoft.com/office/officeart/2008/layout/LinedList"/>
    <dgm:cxn modelId="{F7E9FBD7-5564-4326-92FE-790386646F5A}" type="presParOf" srcId="{E97BC59D-5C45-4439-A41B-0F07390AAC1D}" destId="{F5400E43-2C96-409D-AA43-8FE6D6E7FE86}" srcOrd="0" destOrd="0" presId="urn:microsoft.com/office/officeart/2008/layout/LinedList"/>
    <dgm:cxn modelId="{95B64D57-4224-43EB-B137-C2A00A9AE85A}" type="presParOf" srcId="{E97BC59D-5C45-4439-A41B-0F07390AAC1D}" destId="{D59192A8-62BE-477D-8C9F-2BAAC1BBB942}" srcOrd="1" destOrd="0" presId="urn:microsoft.com/office/officeart/2008/layout/LinedList"/>
    <dgm:cxn modelId="{59A2C273-9F84-4686-BBA9-53052DD3A975}" type="presParOf" srcId="{D00E1EE6-87E8-4D28-8C65-8AC30D0C0B73}" destId="{27090215-B965-4CBC-8813-FF8AFD920E7B}" srcOrd="4" destOrd="0" presId="urn:microsoft.com/office/officeart/2008/layout/LinedList"/>
    <dgm:cxn modelId="{734B4B6B-7EF7-411D-8A2E-4D1BA2FFE105}" type="presParOf" srcId="{D00E1EE6-87E8-4D28-8C65-8AC30D0C0B73}" destId="{1300FE40-1114-4335-98D2-3788E4728E0F}" srcOrd="5" destOrd="0" presId="urn:microsoft.com/office/officeart/2008/layout/LinedList"/>
    <dgm:cxn modelId="{2309375E-2B97-4629-BA6F-582F912132F5}" type="presParOf" srcId="{1300FE40-1114-4335-98D2-3788E4728E0F}" destId="{ABD383D9-E9DB-4CAB-AB82-417D7C042D6F}" srcOrd="0" destOrd="0" presId="urn:microsoft.com/office/officeart/2008/layout/LinedList"/>
    <dgm:cxn modelId="{FAD65F90-2B42-4B0B-83F8-0009CFE2C03B}" type="presParOf" srcId="{1300FE40-1114-4335-98D2-3788E4728E0F}" destId="{E2F0A8E4-0223-4AD0-926A-F2A387908FC7}" srcOrd="1" destOrd="0" presId="urn:microsoft.com/office/officeart/2008/layout/LinedList"/>
    <dgm:cxn modelId="{8E40FBB2-30FE-4C83-82CD-935E73763D80}" type="presParOf" srcId="{D00E1EE6-87E8-4D28-8C65-8AC30D0C0B73}" destId="{21BB1554-579D-4662-845F-9302B4782F75}" srcOrd="6" destOrd="0" presId="urn:microsoft.com/office/officeart/2008/layout/LinedList"/>
    <dgm:cxn modelId="{DA53B94F-6899-4DBB-933F-85A2187C9C55}" type="presParOf" srcId="{D00E1EE6-87E8-4D28-8C65-8AC30D0C0B73}" destId="{4DA954EB-86D6-4981-8095-77F5DF088AE2}" srcOrd="7" destOrd="0" presId="urn:microsoft.com/office/officeart/2008/layout/LinedList"/>
    <dgm:cxn modelId="{83F0A119-0FB2-418F-BB89-C1099E59B7D1}" type="presParOf" srcId="{4DA954EB-86D6-4981-8095-77F5DF088AE2}" destId="{3E3F527E-DA74-4EBF-B606-4579463C5EE3}" srcOrd="0" destOrd="0" presId="urn:microsoft.com/office/officeart/2008/layout/LinedList"/>
    <dgm:cxn modelId="{CCD4DAD8-6A0B-4E20-993A-A9E4855A9B86}" type="presParOf" srcId="{4DA954EB-86D6-4981-8095-77F5DF088AE2}" destId="{47CC3417-FF8D-4897-976E-B4CCCEEDA5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b="0" i="0" dirty="0" err="1"/>
            <a:t>assertEqual</a:t>
          </a:r>
          <a:r>
            <a:rPr lang="en-US" b="0" i="0" dirty="0"/>
            <a:t>(a, b), </a:t>
          </a:r>
          <a:r>
            <a:rPr lang="en-US" dirty="0" err="1"/>
            <a:t>assertNotEqual</a:t>
          </a:r>
          <a:r>
            <a:rPr lang="en-US" dirty="0"/>
            <a:t>(a, b)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 err="1"/>
            <a:t>assertTrue</a:t>
          </a:r>
          <a:r>
            <a:rPr lang="en-US" dirty="0"/>
            <a:t>(x), </a:t>
          </a:r>
          <a:r>
            <a:rPr lang="en-US" dirty="0" err="1"/>
            <a:t>assertFalse</a:t>
          </a:r>
          <a:r>
            <a:rPr lang="en-US" dirty="0"/>
            <a:t>(x)</a:t>
          </a:r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fr-FR" b="0" i="0" dirty="0" err="1"/>
            <a:t>assertRaises</a:t>
          </a:r>
          <a:r>
            <a:rPr lang="fr-FR" b="0" i="0" dirty="0"/>
            <a:t>(</a:t>
          </a:r>
          <a:r>
            <a:rPr lang="fr-FR" b="0" i="0" dirty="0" err="1"/>
            <a:t>exc</a:t>
          </a:r>
          <a:r>
            <a:rPr lang="fr-FR" b="0" i="0" dirty="0"/>
            <a:t>, fun, </a:t>
          </a:r>
          <a:r>
            <a:rPr lang="fr-FR" b="0" i="1" dirty="0"/>
            <a:t>args, *</a:t>
          </a:r>
          <a:r>
            <a:rPr lang="fr-FR" b="0" i="0" dirty="0" err="1"/>
            <a:t>kwds</a:t>
          </a:r>
          <a:r>
            <a:rPr lang="fr-FR" b="0" i="0" dirty="0"/>
            <a:t>)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b="0" i="0" dirty="0" err="1"/>
            <a:t>assertItemsEqual</a:t>
          </a:r>
          <a:r>
            <a:rPr lang="en-US" b="0" i="0" dirty="0"/>
            <a:t>(a, b)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b="0" i="0" dirty="0" err="1"/>
            <a:t>assertDictContainsSubset</a:t>
          </a:r>
          <a:r>
            <a:rPr lang="en-US" b="0" i="0" dirty="0"/>
            <a:t>(a, b)</a:t>
          </a:r>
          <a:endParaRPr lang="en-US" dirty="0"/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82FDA-09B8-4B75-8CFC-00EFE87534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AE3F5E-9BAB-4965-A1B2-E26B56E9126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Написать один тест, описывающий определнный компонент программы</a:t>
          </a:r>
          <a:endParaRPr lang="en-US" dirty="0"/>
        </a:p>
      </dgm:t>
    </dgm:pt>
    <dgm:pt modelId="{E62ECAE1-20AC-4AE8-8054-8CA06EF7B3A3}" type="parTrans" cxnId="{BB0BBCD3-2FB3-462D-B750-8FDD12B5F9F6}">
      <dgm:prSet/>
      <dgm:spPr/>
      <dgm:t>
        <a:bodyPr/>
        <a:lstStyle/>
        <a:p>
          <a:endParaRPr lang="en-US"/>
        </a:p>
      </dgm:t>
    </dgm:pt>
    <dgm:pt modelId="{E1E00DD5-58DD-447B-ACF2-7BC3CCCDFCE4}" type="sibTrans" cxnId="{BB0BBCD3-2FB3-462D-B750-8FDD12B5F9F6}">
      <dgm:prSet/>
      <dgm:spPr/>
      <dgm:t>
        <a:bodyPr/>
        <a:lstStyle/>
        <a:p>
          <a:endParaRPr lang="en-US"/>
        </a:p>
      </dgm:t>
    </dgm:pt>
    <dgm:pt modelId="{65AFA67A-5618-4BA6-A8B7-73DCF2D467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Запустить тест, убедиться, что он упадёт, потому что функциональность ещё не реализована</a:t>
          </a:r>
          <a:endParaRPr lang="en-US" dirty="0"/>
        </a:p>
      </dgm:t>
    </dgm:pt>
    <dgm:pt modelId="{ABCB2760-1C0F-4A1A-8466-518BB9DA4812}" type="parTrans" cxnId="{AFDACC17-D7A5-4411-9279-5BB0344CF895}">
      <dgm:prSet/>
      <dgm:spPr/>
      <dgm:t>
        <a:bodyPr/>
        <a:lstStyle/>
        <a:p>
          <a:endParaRPr lang="en-US"/>
        </a:p>
      </dgm:t>
    </dgm:pt>
    <dgm:pt modelId="{56D04068-908E-4C11-AA59-6C9E243C5392}" type="sibTrans" cxnId="{AFDACC17-D7A5-4411-9279-5BB0344CF895}">
      <dgm:prSet/>
      <dgm:spPr/>
      <dgm:t>
        <a:bodyPr/>
        <a:lstStyle/>
        <a:p>
          <a:endParaRPr lang="en-US"/>
        </a:p>
      </dgm:t>
    </dgm:pt>
    <dgm:pt modelId="{8AACF6A6-3D10-44CF-81A4-F2512635C88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Написать минимально допустимый код, при котором тест проходит</a:t>
          </a:r>
          <a:endParaRPr lang="en-US" dirty="0"/>
        </a:p>
      </dgm:t>
    </dgm:pt>
    <dgm:pt modelId="{AFB986D3-0D88-424B-B62A-3FFCBD200BAC}" type="parTrans" cxnId="{CBFDACB8-86B1-4CEC-972A-288839FA56BC}">
      <dgm:prSet/>
      <dgm:spPr/>
      <dgm:t>
        <a:bodyPr/>
        <a:lstStyle/>
        <a:p>
          <a:endParaRPr lang="en-US"/>
        </a:p>
      </dgm:t>
    </dgm:pt>
    <dgm:pt modelId="{1063B5AB-2866-4D77-95DF-5D7BFF08E068}" type="sibTrans" cxnId="{CBFDACB8-86B1-4CEC-972A-288839FA56BC}">
      <dgm:prSet/>
      <dgm:spPr/>
      <dgm:t>
        <a:bodyPr/>
        <a:lstStyle/>
        <a:p>
          <a:endParaRPr lang="en-US"/>
        </a:p>
      </dgm:t>
    </dgm:pt>
    <dgm:pt modelId="{DDBDBAE2-4196-4FD8-8891-5F65FDB21B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При необходимости провести рефакторинг</a:t>
          </a:r>
          <a:endParaRPr lang="en-US" dirty="0"/>
        </a:p>
      </dgm:t>
    </dgm:pt>
    <dgm:pt modelId="{43AEA7DE-002E-49E2-9DDD-979AF9CC98BB}" type="parTrans" cxnId="{7D3658D4-FB56-486C-B71D-E7BDE5954A44}">
      <dgm:prSet/>
      <dgm:spPr/>
      <dgm:t>
        <a:bodyPr/>
        <a:lstStyle/>
        <a:p>
          <a:endParaRPr lang="en-US"/>
        </a:p>
      </dgm:t>
    </dgm:pt>
    <dgm:pt modelId="{BF2AF3A1-CDCB-4D8C-AA40-11D2A82BD8AE}" type="sibTrans" cxnId="{7D3658D4-FB56-486C-B71D-E7BDE5954A44}">
      <dgm:prSet/>
      <dgm:spPr/>
      <dgm:t>
        <a:bodyPr/>
        <a:lstStyle/>
        <a:p>
          <a:endParaRPr lang="en-US"/>
        </a:p>
      </dgm:t>
    </dgm:pt>
    <dgm:pt modelId="{33DAEEB6-A4EC-4060-90F8-1484D835DEB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Продолжать пока программа не будет готова</a:t>
          </a:r>
          <a:endParaRPr lang="en-US" dirty="0"/>
        </a:p>
      </dgm:t>
    </dgm:pt>
    <dgm:pt modelId="{FCFDE8D5-3D35-4818-9219-708286072160}" type="parTrans" cxnId="{4EC65CAD-D636-4B1A-8D90-2D2E1AD6AD50}">
      <dgm:prSet/>
      <dgm:spPr/>
      <dgm:t>
        <a:bodyPr/>
        <a:lstStyle/>
        <a:p>
          <a:endParaRPr lang="en-US"/>
        </a:p>
      </dgm:t>
    </dgm:pt>
    <dgm:pt modelId="{7F395C38-0357-4F94-873D-160BCA8BF5E9}" type="sibTrans" cxnId="{4EC65CAD-D636-4B1A-8D90-2D2E1AD6AD50}">
      <dgm:prSet/>
      <dgm:spPr/>
      <dgm:t>
        <a:bodyPr/>
        <a:lstStyle/>
        <a:p>
          <a:endParaRPr lang="en-US"/>
        </a:p>
      </dgm:t>
    </dgm:pt>
    <dgm:pt modelId="{E2B28A3D-70F2-4857-8E57-D061AFB65951}" type="pres">
      <dgm:prSet presAssocID="{02D82FDA-09B8-4B75-8CFC-00EFE875343D}" presName="root" presStyleCnt="0">
        <dgm:presLayoutVars>
          <dgm:dir/>
          <dgm:resizeHandles val="exact"/>
        </dgm:presLayoutVars>
      </dgm:prSet>
      <dgm:spPr/>
    </dgm:pt>
    <dgm:pt modelId="{2CE01F0B-C5ED-4579-859C-E7ED26342C91}" type="pres">
      <dgm:prSet presAssocID="{5DAE3F5E-9BAB-4965-A1B2-E26B56E91261}" presName="compNode" presStyleCnt="0"/>
      <dgm:spPr/>
    </dgm:pt>
    <dgm:pt modelId="{2D8FDF08-4794-47E9-BC59-475375983C9D}" type="pres">
      <dgm:prSet presAssocID="{5DAE3F5E-9BAB-4965-A1B2-E26B56E912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012983-1D54-4766-902C-73A4EA74CF39}" type="pres">
      <dgm:prSet presAssocID="{5DAE3F5E-9BAB-4965-A1B2-E26B56E91261}" presName="spaceRect" presStyleCnt="0"/>
      <dgm:spPr/>
    </dgm:pt>
    <dgm:pt modelId="{946804FA-91B9-4FEC-BA2A-C8C5B08C5892}" type="pres">
      <dgm:prSet presAssocID="{5DAE3F5E-9BAB-4965-A1B2-E26B56E91261}" presName="textRect" presStyleLbl="revTx" presStyleIdx="0" presStyleCnt="5">
        <dgm:presLayoutVars>
          <dgm:chMax val="1"/>
          <dgm:chPref val="1"/>
        </dgm:presLayoutVars>
      </dgm:prSet>
      <dgm:spPr/>
    </dgm:pt>
    <dgm:pt modelId="{45B3BA33-7B60-4EAA-9DB7-F180AA8352A9}" type="pres">
      <dgm:prSet presAssocID="{E1E00DD5-58DD-447B-ACF2-7BC3CCCDFCE4}" presName="sibTrans" presStyleCnt="0"/>
      <dgm:spPr/>
    </dgm:pt>
    <dgm:pt modelId="{9BB02558-7A8C-489F-8A10-D1B8779EB572}" type="pres">
      <dgm:prSet presAssocID="{65AFA67A-5618-4BA6-A8B7-73DCF2D467F0}" presName="compNode" presStyleCnt="0"/>
      <dgm:spPr/>
    </dgm:pt>
    <dgm:pt modelId="{37DC19A6-753B-4370-ADC5-6BCD28869BF6}" type="pres">
      <dgm:prSet presAssocID="{65AFA67A-5618-4BA6-A8B7-73DCF2D467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18377BC-DE07-4D25-934D-ADA72CA465D0}" type="pres">
      <dgm:prSet presAssocID="{65AFA67A-5618-4BA6-A8B7-73DCF2D467F0}" presName="spaceRect" presStyleCnt="0"/>
      <dgm:spPr/>
    </dgm:pt>
    <dgm:pt modelId="{FF993B3A-C513-4579-937C-273E6AF53832}" type="pres">
      <dgm:prSet presAssocID="{65AFA67A-5618-4BA6-A8B7-73DCF2D467F0}" presName="textRect" presStyleLbl="revTx" presStyleIdx="1" presStyleCnt="5">
        <dgm:presLayoutVars>
          <dgm:chMax val="1"/>
          <dgm:chPref val="1"/>
        </dgm:presLayoutVars>
      </dgm:prSet>
      <dgm:spPr/>
    </dgm:pt>
    <dgm:pt modelId="{D26BE6BF-B633-47A7-9473-D1D38F123C4E}" type="pres">
      <dgm:prSet presAssocID="{56D04068-908E-4C11-AA59-6C9E243C5392}" presName="sibTrans" presStyleCnt="0"/>
      <dgm:spPr/>
    </dgm:pt>
    <dgm:pt modelId="{1BDAEB48-0FF0-4E6E-8CD5-D3811F2AE297}" type="pres">
      <dgm:prSet presAssocID="{8AACF6A6-3D10-44CF-81A4-F2512635C886}" presName="compNode" presStyleCnt="0"/>
      <dgm:spPr/>
    </dgm:pt>
    <dgm:pt modelId="{DF640626-01CC-4514-9703-748410635ABB}" type="pres">
      <dgm:prSet presAssocID="{8AACF6A6-3D10-44CF-81A4-F2512635C8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18685B-8AA5-4A8D-BA6E-69881C571897}" type="pres">
      <dgm:prSet presAssocID="{8AACF6A6-3D10-44CF-81A4-F2512635C886}" presName="spaceRect" presStyleCnt="0"/>
      <dgm:spPr/>
    </dgm:pt>
    <dgm:pt modelId="{B6C63591-A288-4F1F-ABF4-66A57BE91BBF}" type="pres">
      <dgm:prSet presAssocID="{8AACF6A6-3D10-44CF-81A4-F2512635C886}" presName="textRect" presStyleLbl="revTx" presStyleIdx="2" presStyleCnt="5">
        <dgm:presLayoutVars>
          <dgm:chMax val="1"/>
          <dgm:chPref val="1"/>
        </dgm:presLayoutVars>
      </dgm:prSet>
      <dgm:spPr/>
    </dgm:pt>
    <dgm:pt modelId="{D78EE760-BB71-46F8-B3B9-B0D30A5EECE6}" type="pres">
      <dgm:prSet presAssocID="{1063B5AB-2866-4D77-95DF-5D7BFF08E068}" presName="sibTrans" presStyleCnt="0"/>
      <dgm:spPr/>
    </dgm:pt>
    <dgm:pt modelId="{523A20EB-230E-43FE-8538-D6A38423C64D}" type="pres">
      <dgm:prSet presAssocID="{DDBDBAE2-4196-4FD8-8891-5F65FDB21BA3}" presName="compNode" presStyleCnt="0"/>
      <dgm:spPr/>
    </dgm:pt>
    <dgm:pt modelId="{0DDC4573-F85F-41AD-B6AC-CC8D932905F5}" type="pres">
      <dgm:prSet presAssocID="{DDBDBAE2-4196-4FD8-8891-5F65FDB21B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go"/>
        </a:ext>
      </dgm:extLst>
    </dgm:pt>
    <dgm:pt modelId="{9B6D27BC-4120-41E4-AFC0-D226C9A30BA7}" type="pres">
      <dgm:prSet presAssocID="{DDBDBAE2-4196-4FD8-8891-5F65FDB21BA3}" presName="spaceRect" presStyleCnt="0"/>
      <dgm:spPr/>
    </dgm:pt>
    <dgm:pt modelId="{B70F3B9D-4A82-4D7B-8931-29F908655B44}" type="pres">
      <dgm:prSet presAssocID="{DDBDBAE2-4196-4FD8-8891-5F65FDB21BA3}" presName="textRect" presStyleLbl="revTx" presStyleIdx="3" presStyleCnt="5">
        <dgm:presLayoutVars>
          <dgm:chMax val="1"/>
          <dgm:chPref val="1"/>
        </dgm:presLayoutVars>
      </dgm:prSet>
      <dgm:spPr/>
    </dgm:pt>
    <dgm:pt modelId="{188EB841-8AA5-4F2D-B4BC-B61E7DE2786F}" type="pres">
      <dgm:prSet presAssocID="{BF2AF3A1-CDCB-4D8C-AA40-11D2A82BD8AE}" presName="sibTrans" presStyleCnt="0"/>
      <dgm:spPr/>
    </dgm:pt>
    <dgm:pt modelId="{4CB4652D-1662-451A-83CB-49C276375AEA}" type="pres">
      <dgm:prSet presAssocID="{33DAEEB6-A4EC-4060-90F8-1484D835DEBD}" presName="compNode" presStyleCnt="0"/>
      <dgm:spPr/>
    </dgm:pt>
    <dgm:pt modelId="{1B5C15AE-CD88-4C9D-BB03-4DCB32DE6D0C}" type="pres">
      <dgm:prSet presAssocID="{33DAEEB6-A4EC-4060-90F8-1484D835DE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3697A01-3F2E-4CA9-A761-88DD24DF144A}" type="pres">
      <dgm:prSet presAssocID="{33DAEEB6-A4EC-4060-90F8-1484D835DEBD}" presName="spaceRect" presStyleCnt="0"/>
      <dgm:spPr/>
    </dgm:pt>
    <dgm:pt modelId="{5F46C49A-1057-4988-A67C-5FBF8E68164A}" type="pres">
      <dgm:prSet presAssocID="{33DAEEB6-A4EC-4060-90F8-1484D835DEB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DACC17-D7A5-4411-9279-5BB0344CF895}" srcId="{02D82FDA-09B8-4B75-8CFC-00EFE875343D}" destId="{65AFA67A-5618-4BA6-A8B7-73DCF2D467F0}" srcOrd="1" destOrd="0" parTransId="{ABCB2760-1C0F-4A1A-8466-518BB9DA4812}" sibTransId="{56D04068-908E-4C11-AA59-6C9E243C5392}"/>
    <dgm:cxn modelId="{120DAA3D-3C56-4772-A6D2-6B9D3CD9D437}" type="presOf" srcId="{33DAEEB6-A4EC-4060-90F8-1484D835DEBD}" destId="{5F46C49A-1057-4988-A67C-5FBF8E68164A}" srcOrd="0" destOrd="0" presId="urn:microsoft.com/office/officeart/2018/2/layout/IconLabelList"/>
    <dgm:cxn modelId="{E4301670-F5D0-49B8-A169-478F46CF034C}" type="presOf" srcId="{8AACF6A6-3D10-44CF-81A4-F2512635C886}" destId="{B6C63591-A288-4F1F-ABF4-66A57BE91BBF}" srcOrd="0" destOrd="0" presId="urn:microsoft.com/office/officeart/2018/2/layout/IconLabelList"/>
    <dgm:cxn modelId="{2B7F84A9-76D7-483A-816B-0FD56DAB6D8C}" type="presOf" srcId="{65AFA67A-5618-4BA6-A8B7-73DCF2D467F0}" destId="{FF993B3A-C513-4579-937C-273E6AF53832}" srcOrd="0" destOrd="0" presId="urn:microsoft.com/office/officeart/2018/2/layout/IconLabelList"/>
    <dgm:cxn modelId="{4EC65CAD-D636-4B1A-8D90-2D2E1AD6AD50}" srcId="{02D82FDA-09B8-4B75-8CFC-00EFE875343D}" destId="{33DAEEB6-A4EC-4060-90F8-1484D835DEBD}" srcOrd="4" destOrd="0" parTransId="{FCFDE8D5-3D35-4818-9219-708286072160}" sibTransId="{7F395C38-0357-4F94-873D-160BCA8BF5E9}"/>
    <dgm:cxn modelId="{41D428B6-CFD6-4BEC-BAAC-437088D6E193}" type="presOf" srcId="{5DAE3F5E-9BAB-4965-A1B2-E26B56E91261}" destId="{946804FA-91B9-4FEC-BA2A-C8C5B08C5892}" srcOrd="0" destOrd="0" presId="urn:microsoft.com/office/officeart/2018/2/layout/IconLabelList"/>
    <dgm:cxn modelId="{CBFDACB8-86B1-4CEC-972A-288839FA56BC}" srcId="{02D82FDA-09B8-4B75-8CFC-00EFE875343D}" destId="{8AACF6A6-3D10-44CF-81A4-F2512635C886}" srcOrd="2" destOrd="0" parTransId="{AFB986D3-0D88-424B-B62A-3FFCBD200BAC}" sibTransId="{1063B5AB-2866-4D77-95DF-5D7BFF08E068}"/>
    <dgm:cxn modelId="{009411C6-C801-44A9-8422-C71F42796785}" type="presOf" srcId="{DDBDBAE2-4196-4FD8-8891-5F65FDB21BA3}" destId="{B70F3B9D-4A82-4D7B-8931-29F908655B44}" srcOrd="0" destOrd="0" presId="urn:microsoft.com/office/officeart/2018/2/layout/IconLabelList"/>
    <dgm:cxn modelId="{E62854CD-8AD9-40E1-A972-8114451227C0}" type="presOf" srcId="{02D82FDA-09B8-4B75-8CFC-00EFE875343D}" destId="{E2B28A3D-70F2-4857-8E57-D061AFB65951}" srcOrd="0" destOrd="0" presId="urn:microsoft.com/office/officeart/2018/2/layout/IconLabelList"/>
    <dgm:cxn modelId="{BB0BBCD3-2FB3-462D-B750-8FDD12B5F9F6}" srcId="{02D82FDA-09B8-4B75-8CFC-00EFE875343D}" destId="{5DAE3F5E-9BAB-4965-A1B2-E26B56E91261}" srcOrd="0" destOrd="0" parTransId="{E62ECAE1-20AC-4AE8-8054-8CA06EF7B3A3}" sibTransId="{E1E00DD5-58DD-447B-ACF2-7BC3CCCDFCE4}"/>
    <dgm:cxn modelId="{7D3658D4-FB56-486C-B71D-E7BDE5954A44}" srcId="{02D82FDA-09B8-4B75-8CFC-00EFE875343D}" destId="{DDBDBAE2-4196-4FD8-8891-5F65FDB21BA3}" srcOrd="3" destOrd="0" parTransId="{43AEA7DE-002E-49E2-9DDD-979AF9CC98BB}" sibTransId="{BF2AF3A1-CDCB-4D8C-AA40-11D2A82BD8AE}"/>
    <dgm:cxn modelId="{9D54E7C6-430D-4D9C-8E16-F55FBBCD3185}" type="presParOf" srcId="{E2B28A3D-70F2-4857-8E57-D061AFB65951}" destId="{2CE01F0B-C5ED-4579-859C-E7ED26342C91}" srcOrd="0" destOrd="0" presId="urn:microsoft.com/office/officeart/2018/2/layout/IconLabelList"/>
    <dgm:cxn modelId="{CC91F17C-1533-43DF-9637-21D933817535}" type="presParOf" srcId="{2CE01F0B-C5ED-4579-859C-E7ED26342C91}" destId="{2D8FDF08-4794-47E9-BC59-475375983C9D}" srcOrd="0" destOrd="0" presId="urn:microsoft.com/office/officeart/2018/2/layout/IconLabelList"/>
    <dgm:cxn modelId="{824D11EF-B5AE-4AA8-88BD-CC705FE8D53D}" type="presParOf" srcId="{2CE01F0B-C5ED-4579-859C-E7ED26342C91}" destId="{B3012983-1D54-4766-902C-73A4EA74CF39}" srcOrd="1" destOrd="0" presId="urn:microsoft.com/office/officeart/2018/2/layout/IconLabelList"/>
    <dgm:cxn modelId="{B7021E91-51F7-42CE-A454-BB62D884D21D}" type="presParOf" srcId="{2CE01F0B-C5ED-4579-859C-E7ED26342C91}" destId="{946804FA-91B9-4FEC-BA2A-C8C5B08C5892}" srcOrd="2" destOrd="0" presId="urn:microsoft.com/office/officeart/2018/2/layout/IconLabelList"/>
    <dgm:cxn modelId="{9D8CCFB3-06D9-4E44-8016-617443C3F845}" type="presParOf" srcId="{E2B28A3D-70F2-4857-8E57-D061AFB65951}" destId="{45B3BA33-7B60-4EAA-9DB7-F180AA8352A9}" srcOrd="1" destOrd="0" presId="urn:microsoft.com/office/officeart/2018/2/layout/IconLabelList"/>
    <dgm:cxn modelId="{55F544C8-C9DA-4AE3-ACF5-9BC4CB21E5D0}" type="presParOf" srcId="{E2B28A3D-70F2-4857-8E57-D061AFB65951}" destId="{9BB02558-7A8C-489F-8A10-D1B8779EB572}" srcOrd="2" destOrd="0" presId="urn:microsoft.com/office/officeart/2018/2/layout/IconLabelList"/>
    <dgm:cxn modelId="{286761D1-323D-4BB0-A008-EEA871490BBB}" type="presParOf" srcId="{9BB02558-7A8C-489F-8A10-D1B8779EB572}" destId="{37DC19A6-753B-4370-ADC5-6BCD28869BF6}" srcOrd="0" destOrd="0" presId="urn:microsoft.com/office/officeart/2018/2/layout/IconLabelList"/>
    <dgm:cxn modelId="{E42AB7B3-547E-406B-BB3F-216D64187333}" type="presParOf" srcId="{9BB02558-7A8C-489F-8A10-D1B8779EB572}" destId="{E18377BC-DE07-4D25-934D-ADA72CA465D0}" srcOrd="1" destOrd="0" presId="urn:microsoft.com/office/officeart/2018/2/layout/IconLabelList"/>
    <dgm:cxn modelId="{6A7250B3-262F-4941-A4F3-750CAD92F10D}" type="presParOf" srcId="{9BB02558-7A8C-489F-8A10-D1B8779EB572}" destId="{FF993B3A-C513-4579-937C-273E6AF53832}" srcOrd="2" destOrd="0" presId="urn:microsoft.com/office/officeart/2018/2/layout/IconLabelList"/>
    <dgm:cxn modelId="{B500072F-5CF9-490D-973C-919A54AD1A03}" type="presParOf" srcId="{E2B28A3D-70F2-4857-8E57-D061AFB65951}" destId="{D26BE6BF-B633-47A7-9473-D1D38F123C4E}" srcOrd="3" destOrd="0" presId="urn:microsoft.com/office/officeart/2018/2/layout/IconLabelList"/>
    <dgm:cxn modelId="{073A1D20-EAEB-4378-8729-E5C700023F51}" type="presParOf" srcId="{E2B28A3D-70F2-4857-8E57-D061AFB65951}" destId="{1BDAEB48-0FF0-4E6E-8CD5-D3811F2AE297}" srcOrd="4" destOrd="0" presId="urn:microsoft.com/office/officeart/2018/2/layout/IconLabelList"/>
    <dgm:cxn modelId="{43DA0985-955F-4108-8606-8CF371331C40}" type="presParOf" srcId="{1BDAEB48-0FF0-4E6E-8CD5-D3811F2AE297}" destId="{DF640626-01CC-4514-9703-748410635ABB}" srcOrd="0" destOrd="0" presId="urn:microsoft.com/office/officeart/2018/2/layout/IconLabelList"/>
    <dgm:cxn modelId="{4624130B-DBB7-49E2-A315-D8118B06382A}" type="presParOf" srcId="{1BDAEB48-0FF0-4E6E-8CD5-D3811F2AE297}" destId="{E618685B-8AA5-4A8D-BA6E-69881C571897}" srcOrd="1" destOrd="0" presId="urn:microsoft.com/office/officeart/2018/2/layout/IconLabelList"/>
    <dgm:cxn modelId="{D0F4F895-85D4-41E6-9D71-7E85505BDFFC}" type="presParOf" srcId="{1BDAEB48-0FF0-4E6E-8CD5-D3811F2AE297}" destId="{B6C63591-A288-4F1F-ABF4-66A57BE91BBF}" srcOrd="2" destOrd="0" presId="urn:microsoft.com/office/officeart/2018/2/layout/IconLabelList"/>
    <dgm:cxn modelId="{9F0D84C6-FA37-4C2F-B355-0046E362059F}" type="presParOf" srcId="{E2B28A3D-70F2-4857-8E57-D061AFB65951}" destId="{D78EE760-BB71-46F8-B3B9-B0D30A5EECE6}" srcOrd="5" destOrd="0" presId="urn:microsoft.com/office/officeart/2018/2/layout/IconLabelList"/>
    <dgm:cxn modelId="{1074D392-7AA7-4C7A-884B-476764F6B319}" type="presParOf" srcId="{E2B28A3D-70F2-4857-8E57-D061AFB65951}" destId="{523A20EB-230E-43FE-8538-D6A38423C64D}" srcOrd="6" destOrd="0" presId="urn:microsoft.com/office/officeart/2018/2/layout/IconLabelList"/>
    <dgm:cxn modelId="{BA55930A-DA07-4D1B-90A2-5DD1003729FB}" type="presParOf" srcId="{523A20EB-230E-43FE-8538-D6A38423C64D}" destId="{0DDC4573-F85F-41AD-B6AC-CC8D932905F5}" srcOrd="0" destOrd="0" presId="urn:microsoft.com/office/officeart/2018/2/layout/IconLabelList"/>
    <dgm:cxn modelId="{23B5D31E-2687-4524-9F13-CF6723215C21}" type="presParOf" srcId="{523A20EB-230E-43FE-8538-D6A38423C64D}" destId="{9B6D27BC-4120-41E4-AFC0-D226C9A30BA7}" srcOrd="1" destOrd="0" presId="urn:microsoft.com/office/officeart/2018/2/layout/IconLabelList"/>
    <dgm:cxn modelId="{7C66822A-28D7-4493-A9C6-35C402ED291A}" type="presParOf" srcId="{523A20EB-230E-43FE-8538-D6A38423C64D}" destId="{B70F3B9D-4A82-4D7B-8931-29F908655B44}" srcOrd="2" destOrd="0" presId="urn:microsoft.com/office/officeart/2018/2/layout/IconLabelList"/>
    <dgm:cxn modelId="{AD40DC38-AD3E-4CED-94E0-531150D2C293}" type="presParOf" srcId="{E2B28A3D-70F2-4857-8E57-D061AFB65951}" destId="{188EB841-8AA5-4F2D-B4BC-B61E7DE2786F}" srcOrd="7" destOrd="0" presId="urn:microsoft.com/office/officeart/2018/2/layout/IconLabelList"/>
    <dgm:cxn modelId="{1E2A3AAD-59D4-471D-AAE9-ADDEDB8AA7C4}" type="presParOf" srcId="{E2B28A3D-70F2-4857-8E57-D061AFB65951}" destId="{4CB4652D-1662-451A-83CB-49C276375AEA}" srcOrd="8" destOrd="0" presId="urn:microsoft.com/office/officeart/2018/2/layout/IconLabelList"/>
    <dgm:cxn modelId="{A7B9FA63-AA87-45C7-AA03-54AA4150D9D5}" type="presParOf" srcId="{4CB4652D-1662-451A-83CB-49C276375AEA}" destId="{1B5C15AE-CD88-4C9D-BB03-4DCB32DE6D0C}" srcOrd="0" destOrd="0" presId="urn:microsoft.com/office/officeart/2018/2/layout/IconLabelList"/>
    <dgm:cxn modelId="{A384EEC9-87AE-4249-ABB0-DB0192144B94}" type="presParOf" srcId="{4CB4652D-1662-451A-83CB-49C276375AEA}" destId="{B3697A01-3F2E-4CA9-A761-88DD24DF144A}" srcOrd="1" destOrd="0" presId="urn:microsoft.com/office/officeart/2018/2/layout/IconLabelList"/>
    <dgm:cxn modelId="{6C21C857-4282-4709-851B-2744D343C5E9}" type="presParOf" srcId="{4CB4652D-1662-451A-83CB-49C276375AEA}" destId="{5F46C49A-1057-4988-A67C-5FBF8E6816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6B0E07-5B9E-496D-9C1D-35B310F484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CECCBF-0B0B-408C-95EB-F47E315E71AC}">
      <dgm:prSet/>
      <dgm:spPr/>
      <dgm:t>
        <a:bodyPr/>
        <a:lstStyle/>
        <a:p>
          <a:pPr>
            <a:defRPr cap="all"/>
          </a:pPr>
          <a:r>
            <a:rPr lang="ru-RU"/>
            <a:t>Составить резюме</a:t>
          </a:r>
          <a:endParaRPr lang="en-US"/>
        </a:p>
      </dgm:t>
    </dgm:pt>
    <dgm:pt modelId="{510A45C1-1AFB-4999-8BE7-28566BC09A85}" type="parTrans" cxnId="{56051212-68FE-4BD9-BA34-0A50D0FDD901}">
      <dgm:prSet/>
      <dgm:spPr/>
      <dgm:t>
        <a:bodyPr/>
        <a:lstStyle/>
        <a:p>
          <a:endParaRPr lang="en-US"/>
        </a:p>
      </dgm:t>
    </dgm:pt>
    <dgm:pt modelId="{8D95D49C-B3AF-4719-B651-EF9F85A2A20A}" type="sibTrans" cxnId="{56051212-68FE-4BD9-BA34-0A50D0FDD901}">
      <dgm:prSet/>
      <dgm:spPr/>
      <dgm:t>
        <a:bodyPr/>
        <a:lstStyle/>
        <a:p>
          <a:endParaRPr lang="en-US"/>
        </a:p>
      </dgm:t>
    </dgm:pt>
    <dgm:pt modelId="{72F901ED-EED4-47EA-85B4-33F38A228789}">
      <dgm:prSet/>
      <dgm:spPr/>
      <dgm:t>
        <a:bodyPr/>
        <a:lstStyle/>
        <a:p>
          <a:pPr>
            <a:defRPr cap="all"/>
          </a:pPr>
          <a:r>
            <a:rPr lang="ru-RU"/>
            <a:t>Найти вакансии</a:t>
          </a:r>
          <a:endParaRPr lang="en-US"/>
        </a:p>
      </dgm:t>
    </dgm:pt>
    <dgm:pt modelId="{4D5E144B-BC0E-4943-AA2E-88FE977308D3}" type="parTrans" cxnId="{360D69E6-9BD2-4781-BC4D-8E942EAA7761}">
      <dgm:prSet/>
      <dgm:spPr/>
      <dgm:t>
        <a:bodyPr/>
        <a:lstStyle/>
        <a:p>
          <a:endParaRPr lang="en-US"/>
        </a:p>
      </dgm:t>
    </dgm:pt>
    <dgm:pt modelId="{2C598805-1DFA-4ACD-BE01-7D9677EBD9CB}" type="sibTrans" cxnId="{360D69E6-9BD2-4781-BC4D-8E942EAA7761}">
      <dgm:prSet/>
      <dgm:spPr/>
      <dgm:t>
        <a:bodyPr/>
        <a:lstStyle/>
        <a:p>
          <a:endParaRPr lang="en-US"/>
        </a:p>
      </dgm:t>
    </dgm:pt>
    <dgm:pt modelId="{7DD30CAD-48EC-408B-BC9A-18C690E2E352}">
      <dgm:prSet/>
      <dgm:spPr/>
      <dgm:t>
        <a:bodyPr/>
        <a:lstStyle/>
        <a:p>
          <a:pPr>
            <a:defRPr cap="all"/>
          </a:pPr>
          <a:r>
            <a:rPr lang="ru-RU"/>
            <a:t>Связаться, договориться о собеседовании</a:t>
          </a:r>
          <a:endParaRPr lang="en-US"/>
        </a:p>
      </dgm:t>
    </dgm:pt>
    <dgm:pt modelId="{C387C982-0C8D-4D6F-AF4B-51A91EC345DC}" type="parTrans" cxnId="{2D515B5B-55D9-413B-A556-725C791B1002}">
      <dgm:prSet/>
      <dgm:spPr/>
      <dgm:t>
        <a:bodyPr/>
        <a:lstStyle/>
        <a:p>
          <a:endParaRPr lang="en-US"/>
        </a:p>
      </dgm:t>
    </dgm:pt>
    <dgm:pt modelId="{4353B3B1-7AA8-4DD8-B4CB-29197EC510E8}" type="sibTrans" cxnId="{2D515B5B-55D9-413B-A556-725C791B1002}">
      <dgm:prSet/>
      <dgm:spPr/>
      <dgm:t>
        <a:bodyPr/>
        <a:lstStyle/>
        <a:p>
          <a:endParaRPr lang="en-US"/>
        </a:p>
      </dgm:t>
    </dgm:pt>
    <dgm:pt modelId="{A437D563-5633-4108-9799-677B6755805A}">
      <dgm:prSet/>
      <dgm:spPr/>
      <dgm:t>
        <a:bodyPr/>
        <a:lstStyle/>
        <a:p>
          <a:pPr>
            <a:defRPr cap="all"/>
          </a:pPr>
          <a:r>
            <a:rPr lang="ru-RU"/>
            <a:t>Пройти собеседование</a:t>
          </a:r>
          <a:endParaRPr lang="en-US"/>
        </a:p>
      </dgm:t>
    </dgm:pt>
    <dgm:pt modelId="{AD66D4E1-4FC7-418E-B25D-0F42140149D4}" type="parTrans" cxnId="{A34DD0EA-D951-456D-8004-E7131B7271DF}">
      <dgm:prSet/>
      <dgm:spPr/>
      <dgm:t>
        <a:bodyPr/>
        <a:lstStyle/>
        <a:p>
          <a:endParaRPr lang="en-US"/>
        </a:p>
      </dgm:t>
    </dgm:pt>
    <dgm:pt modelId="{01D4B171-DB86-4FBC-A8DD-A0BD6B6C6D6B}" type="sibTrans" cxnId="{A34DD0EA-D951-456D-8004-E7131B7271DF}">
      <dgm:prSet/>
      <dgm:spPr/>
      <dgm:t>
        <a:bodyPr/>
        <a:lstStyle/>
        <a:p>
          <a:endParaRPr lang="en-US"/>
        </a:p>
      </dgm:t>
    </dgm:pt>
    <dgm:pt modelId="{66828D23-886D-4BF7-AF68-F62500B41315}" type="pres">
      <dgm:prSet presAssocID="{F76B0E07-5B9E-496D-9C1D-35B310F48446}" presName="root" presStyleCnt="0">
        <dgm:presLayoutVars>
          <dgm:dir/>
          <dgm:resizeHandles val="exact"/>
        </dgm:presLayoutVars>
      </dgm:prSet>
      <dgm:spPr/>
    </dgm:pt>
    <dgm:pt modelId="{C6F67723-DD48-4029-B0B7-206CD6816D43}" type="pres">
      <dgm:prSet presAssocID="{83CECCBF-0B0B-408C-95EB-F47E315E71AC}" presName="compNode" presStyleCnt="0"/>
      <dgm:spPr/>
    </dgm:pt>
    <dgm:pt modelId="{AFBC03AE-A170-4136-AB48-A75D241BF5ED}" type="pres">
      <dgm:prSet presAssocID="{83CECCBF-0B0B-408C-95EB-F47E315E71AC}" presName="iconBgRect" presStyleLbl="bgShp" presStyleIdx="0" presStyleCnt="4"/>
      <dgm:spPr/>
    </dgm:pt>
    <dgm:pt modelId="{716D708A-6067-431D-BFD8-62C5CDEF4B5A}" type="pres">
      <dgm:prSet presAssocID="{83CECCBF-0B0B-408C-95EB-F47E315E7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9BFEC6-8D40-4DE8-B421-06FB65AB3B06}" type="pres">
      <dgm:prSet presAssocID="{83CECCBF-0B0B-408C-95EB-F47E315E71AC}" presName="spaceRect" presStyleCnt="0"/>
      <dgm:spPr/>
    </dgm:pt>
    <dgm:pt modelId="{3E5DD795-5785-4AF4-BF8E-D769E5FE99F1}" type="pres">
      <dgm:prSet presAssocID="{83CECCBF-0B0B-408C-95EB-F47E315E71AC}" presName="textRect" presStyleLbl="revTx" presStyleIdx="0" presStyleCnt="4">
        <dgm:presLayoutVars>
          <dgm:chMax val="1"/>
          <dgm:chPref val="1"/>
        </dgm:presLayoutVars>
      </dgm:prSet>
      <dgm:spPr/>
    </dgm:pt>
    <dgm:pt modelId="{8636C714-AAAA-4B8F-8E22-CF573A3051FD}" type="pres">
      <dgm:prSet presAssocID="{8D95D49C-B3AF-4719-B651-EF9F85A2A20A}" presName="sibTrans" presStyleCnt="0"/>
      <dgm:spPr/>
    </dgm:pt>
    <dgm:pt modelId="{BA68AA41-CE64-4FA6-91B5-C4237574B327}" type="pres">
      <dgm:prSet presAssocID="{72F901ED-EED4-47EA-85B4-33F38A228789}" presName="compNode" presStyleCnt="0"/>
      <dgm:spPr/>
    </dgm:pt>
    <dgm:pt modelId="{2EC1E43E-EF2E-4BEC-98ED-6D141A221974}" type="pres">
      <dgm:prSet presAssocID="{72F901ED-EED4-47EA-85B4-33F38A228789}" presName="iconBgRect" presStyleLbl="bgShp" presStyleIdx="1" presStyleCnt="4"/>
      <dgm:spPr/>
    </dgm:pt>
    <dgm:pt modelId="{013BA6CE-D22A-43C8-9518-5D8D1DD2B093}" type="pres">
      <dgm:prSet presAssocID="{72F901ED-EED4-47EA-85B4-33F38A2287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DDE167-80D3-4531-B2C3-250EA2D49381}" type="pres">
      <dgm:prSet presAssocID="{72F901ED-EED4-47EA-85B4-33F38A228789}" presName="spaceRect" presStyleCnt="0"/>
      <dgm:spPr/>
    </dgm:pt>
    <dgm:pt modelId="{EBFE9875-37F7-4A95-AF97-8E571B49EB7F}" type="pres">
      <dgm:prSet presAssocID="{72F901ED-EED4-47EA-85B4-33F38A228789}" presName="textRect" presStyleLbl="revTx" presStyleIdx="1" presStyleCnt="4">
        <dgm:presLayoutVars>
          <dgm:chMax val="1"/>
          <dgm:chPref val="1"/>
        </dgm:presLayoutVars>
      </dgm:prSet>
      <dgm:spPr/>
    </dgm:pt>
    <dgm:pt modelId="{81BAA5D1-F30D-4884-BCBB-53750B0BEF42}" type="pres">
      <dgm:prSet presAssocID="{2C598805-1DFA-4ACD-BE01-7D9677EBD9CB}" presName="sibTrans" presStyleCnt="0"/>
      <dgm:spPr/>
    </dgm:pt>
    <dgm:pt modelId="{C9C7E7A6-C969-4AC9-8444-864743CB189B}" type="pres">
      <dgm:prSet presAssocID="{7DD30CAD-48EC-408B-BC9A-18C690E2E352}" presName="compNode" presStyleCnt="0"/>
      <dgm:spPr/>
    </dgm:pt>
    <dgm:pt modelId="{994241EC-7B39-44EE-A074-D102EB3D36A8}" type="pres">
      <dgm:prSet presAssocID="{7DD30CAD-48EC-408B-BC9A-18C690E2E352}" presName="iconBgRect" presStyleLbl="bgShp" presStyleIdx="2" presStyleCnt="4"/>
      <dgm:spPr/>
    </dgm:pt>
    <dgm:pt modelId="{3D9BDFC2-7344-497A-982E-4925CF7E7E49}" type="pres">
      <dgm:prSet presAssocID="{7DD30CAD-48EC-408B-BC9A-18C690E2E3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81A6419B-84CD-4368-968C-D07CF9CA1C1A}" type="pres">
      <dgm:prSet presAssocID="{7DD30CAD-48EC-408B-BC9A-18C690E2E352}" presName="spaceRect" presStyleCnt="0"/>
      <dgm:spPr/>
    </dgm:pt>
    <dgm:pt modelId="{37FD7CAE-FF37-423D-A7E5-D6A4F189A7C6}" type="pres">
      <dgm:prSet presAssocID="{7DD30CAD-48EC-408B-BC9A-18C690E2E352}" presName="textRect" presStyleLbl="revTx" presStyleIdx="2" presStyleCnt="4">
        <dgm:presLayoutVars>
          <dgm:chMax val="1"/>
          <dgm:chPref val="1"/>
        </dgm:presLayoutVars>
      </dgm:prSet>
      <dgm:spPr/>
    </dgm:pt>
    <dgm:pt modelId="{D7AA81D8-3EF7-4D83-AB74-061EE629B74C}" type="pres">
      <dgm:prSet presAssocID="{4353B3B1-7AA8-4DD8-B4CB-29197EC510E8}" presName="sibTrans" presStyleCnt="0"/>
      <dgm:spPr/>
    </dgm:pt>
    <dgm:pt modelId="{20A0D9BD-235D-4B21-8A1F-CDE3168A8137}" type="pres">
      <dgm:prSet presAssocID="{A437D563-5633-4108-9799-677B6755805A}" presName="compNode" presStyleCnt="0"/>
      <dgm:spPr/>
    </dgm:pt>
    <dgm:pt modelId="{B778E1FA-9377-4C3A-83FB-D3074234E1C7}" type="pres">
      <dgm:prSet presAssocID="{A437D563-5633-4108-9799-677B6755805A}" presName="iconBgRect" presStyleLbl="bgShp" presStyleIdx="3" presStyleCnt="4"/>
      <dgm:spPr/>
    </dgm:pt>
    <dgm:pt modelId="{59CA9530-BA06-4C4D-BA52-4C4A00D9FDDA}" type="pres">
      <dgm:prSet presAssocID="{A437D563-5633-4108-9799-677B675580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EBAC1EA-48B9-4EB0-A3C0-3CF37895C008}" type="pres">
      <dgm:prSet presAssocID="{A437D563-5633-4108-9799-677B6755805A}" presName="spaceRect" presStyleCnt="0"/>
      <dgm:spPr/>
    </dgm:pt>
    <dgm:pt modelId="{4CA79FEE-9248-4B70-B029-5DE1A53D1D77}" type="pres">
      <dgm:prSet presAssocID="{A437D563-5633-4108-9799-677B675580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70206-5D80-4101-9D93-51833AF0BBF7}" type="presOf" srcId="{72F901ED-EED4-47EA-85B4-33F38A228789}" destId="{EBFE9875-37F7-4A95-AF97-8E571B49EB7F}" srcOrd="0" destOrd="0" presId="urn:microsoft.com/office/officeart/2018/5/layout/IconCircleLabelList"/>
    <dgm:cxn modelId="{56051212-68FE-4BD9-BA34-0A50D0FDD901}" srcId="{F76B0E07-5B9E-496D-9C1D-35B310F48446}" destId="{83CECCBF-0B0B-408C-95EB-F47E315E71AC}" srcOrd="0" destOrd="0" parTransId="{510A45C1-1AFB-4999-8BE7-28566BC09A85}" sibTransId="{8D95D49C-B3AF-4719-B651-EF9F85A2A20A}"/>
    <dgm:cxn modelId="{C0933312-8DDF-4EFF-B419-478A0AA1D1AD}" type="presOf" srcId="{A437D563-5633-4108-9799-677B6755805A}" destId="{4CA79FEE-9248-4B70-B029-5DE1A53D1D77}" srcOrd="0" destOrd="0" presId="urn:microsoft.com/office/officeart/2018/5/layout/IconCircleLabelList"/>
    <dgm:cxn modelId="{2D515B5B-55D9-413B-A556-725C791B1002}" srcId="{F76B0E07-5B9E-496D-9C1D-35B310F48446}" destId="{7DD30CAD-48EC-408B-BC9A-18C690E2E352}" srcOrd="2" destOrd="0" parTransId="{C387C982-0C8D-4D6F-AF4B-51A91EC345DC}" sibTransId="{4353B3B1-7AA8-4DD8-B4CB-29197EC510E8}"/>
    <dgm:cxn modelId="{28C76759-61C0-4140-B374-83581D4BD54D}" type="presOf" srcId="{83CECCBF-0B0B-408C-95EB-F47E315E71AC}" destId="{3E5DD795-5785-4AF4-BF8E-D769E5FE99F1}" srcOrd="0" destOrd="0" presId="urn:microsoft.com/office/officeart/2018/5/layout/IconCircleLabelList"/>
    <dgm:cxn modelId="{360D69E6-9BD2-4781-BC4D-8E942EAA7761}" srcId="{F76B0E07-5B9E-496D-9C1D-35B310F48446}" destId="{72F901ED-EED4-47EA-85B4-33F38A228789}" srcOrd="1" destOrd="0" parTransId="{4D5E144B-BC0E-4943-AA2E-88FE977308D3}" sibTransId="{2C598805-1DFA-4ACD-BE01-7D9677EBD9CB}"/>
    <dgm:cxn modelId="{A34DD0EA-D951-456D-8004-E7131B7271DF}" srcId="{F76B0E07-5B9E-496D-9C1D-35B310F48446}" destId="{A437D563-5633-4108-9799-677B6755805A}" srcOrd="3" destOrd="0" parTransId="{AD66D4E1-4FC7-418E-B25D-0F42140149D4}" sibTransId="{01D4B171-DB86-4FBC-A8DD-A0BD6B6C6D6B}"/>
    <dgm:cxn modelId="{AB7CFEEB-DC0A-46AF-8274-DBC4E3ADA6F5}" type="presOf" srcId="{F76B0E07-5B9E-496D-9C1D-35B310F48446}" destId="{66828D23-886D-4BF7-AF68-F62500B41315}" srcOrd="0" destOrd="0" presId="urn:microsoft.com/office/officeart/2018/5/layout/IconCircleLabelList"/>
    <dgm:cxn modelId="{331148EE-071E-49A9-8AD3-ABA70A9D15C1}" type="presOf" srcId="{7DD30CAD-48EC-408B-BC9A-18C690E2E352}" destId="{37FD7CAE-FF37-423D-A7E5-D6A4F189A7C6}" srcOrd="0" destOrd="0" presId="urn:microsoft.com/office/officeart/2018/5/layout/IconCircleLabelList"/>
    <dgm:cxn modelId="{81AF094C-DB84-4B90-AFA3-0F71103CE4E7}" type="presParOf" srcId="{66828D23-886D-4BF7-AF68-F62500B41315}" destId="{C6F67723-DD48-4029-B0B7-206CD6816D43}" srcOrd="0" destOrd="0" presId="urn:microsoft.com/office/officeart/2018/5/layout/IconCircleLabelList"/>
    <dgm:cxn modelId="{6E4FB200-2C90-4D6A-89B9-31125A329251}" type="presParOf" srcId="{C6F67723-DD48-4029-B0B7-206CD6816D43}" destId="{AFBC03AE-A170-4136-AB48-A75D241BF5ED}" srcOrd="0" destOrd="0" presId="urn:microsoft.com/office/officeart/2018/5/layout/IconCircleLabelList"/>
    <dgm:cxn modelId="{3E6193C9-0B67-434A-B052-D0DE35502CB0}" type="presParOf" srcId="{C6F67723-DD48-4029-B0B7-206CD6816D43}" destId="{716D708A-6067-431D-BFD8-62C5CDEF4B5A}" srcOrd="1" destOrd="0" presId="urn:microsoft.com/office/officeart/2018/5/layout/IconCircleLabelList"/>
    <dgm:cxn modelId="{48861D3F-BEF8-433C-B3D3-360C4516388C}" type="presParOf" srcId="{C6F67723-DD48-4029-B0B7-206CD6816D43}" destId="{CB9BFEC6-8D40-4DE8-B421-06FB65AB3B06}" srcOrd="2" destOrd="0" presId="urn:microsoft.com/office/officeart/2018/5/layout/IconCircleLabelList"/>
    <dgm:cxn modelId="{2BABCF72-E1FF-4CB2-AA31-59F346D35F40}" type="presParOf" srcId="{C6F67723-DD48-4029-B0B7-206CD6816D43}" destId="{3E5DD795-5785-4AF4-BF8E-D769E5FE99F1}" srcOrd="3" destOrd="0" presId="urn:microsoft.com/office/officeart/2018/5/layout/IconCircleLabelList"/>
    <dgm:cxn modelId="{F1B3F5B1-7786-4363-9B48-91609F07C802}" type="presParOf" srcId="{66828D23-886D-4BF7-AF68-F62500B41315}" destId="{8636C714-AAAA-4B8F-8E22-CF573A3051FD}" srcOrd="1" destOrd="0" presId="urn:microsoft.com/office/officeart/2018/5/layout/IconCircleLabelList"/>
    <dgm:cxn modelId="{C2CEAFDF-C073-4532-AA4B-7A700C34A441}" type="presParOf" srcId="{66828D23-886D-4BF7-AF68-F62500B41315}" destId="{BA68AA41-CE64-4FA6-91B5-C4237574B327}" srcOrd="2" destOrd="0" presId="urn:microsoft.com/office/officeart/2018/5/layout/IconCircleLabelList"/>
    <dgm:cxn modelId="{DE669DC3-2E95-42B6-8B8D-92782A11C7D5}" type="presParOf" srcId="{BA68AA41-CE64-4FA6-91B5-C4237574B327}" destId="{2EC1E43E-EF2E-4BEC-98ED-6D141A221974}" srcOrd="0" destOrd="0" presId="urn:microsoft.com/office/officeart/2018/5/layout/IconCircleLabelList"/>
    <dgm:cxn modelId="{64D82C90-C37B-4022-BB94-AC5CBDB654B0}" type="presParOf" srcId="{BA68AA41-CE64-4FA6-91B5-C4237574B327}" destId="{013BA6CE-D22A-43C8-9518-5D8D1DD2B093}" srcOrd="1" destOrd="0" presId="urn:microsoft.com/office/officeart/2018/5/layout/IconCircleLabelList"/>
    <dgm:cxn modelId="{C743BCB5-4383-487B-8A01-5718F97F4C54}" type="presParOf" srcId="{BA68AA41-CE64-4FA6-91B5-C4237574B327}" destId="{4EDDE167-80D3-4531-B2C3-250EA2D49381}" srcOrd="2" destOrd="0" presId="urn:microsoft.com/office/officeart/2018/5/layout/IconCircleLabelList"/>
    <dgm:cxn modelId="{F15DB9E1-290D-409C-BF76-2D950E2D8351}" type="presParOf" srcId="{BA68AA41-CE64-4FA6-91B5-C4237574B327}" destId="{EBFE9875-37F7-4A95-AF97-8E571B49EB7F}" srcOrd="3" destOrd="0" presId="urn:microsoft.com/office/officeart/2018/5/layout/IconCircleLabelList"/>
    <dgm:cxn modelId="{3C2DDC97-9031-48B6-889B-D5C85572D62E}" type="presParOf" srcId="{66828D23-886D-4BF7-AF68-F62500B41315}" destId="{81BAA5D1-F30D-4884-BCBB-53750B0BEF42}" srcOrd="3" destOrd="0" presId="urn:microsoft.com/office/officeart/2018/5/layout/IconCircleLabelList"/>
    <dgm:cxn modelId="{871C379C-B9F0-446A-825F-A056241C9903}" type="presParOf" srcId="{66828D23-886D-4BF7-AF68-F62500B41315}" destId="{C9C7E7A6-C969-4AC9-8444-864743CB189B}" srcOrd="4" destOrd="0" presId="urn:microsoft.com/office/officeart/2018/5/layout/IconCircleLabelList"/>
    <dgm:cxn modelId="{ADD22367-6801-4A41-AF6B-641A08E1AFC3}" type="presParOf" srcId="{C9C7E7A6-C969-4AC9-8444-864743CB189B}" destId="{994241EC-7B39-44EE-A074-D102EB3D36A8}" srcOrd="0" destOrd="0" presId="urn:microsoft.com/office/officeart/2018/5/layout/IconCircleLabelList"/>
    <dgm:cxn modelId="{C12C89EB-82EF-48CE-9583-3EBF7C801A2B}" type="presParOf" srcId="{C9C7E7A6-C969-4AC9-8444-864743CB189B}" destId="{3D9BDFC2-7344-497A-982E-4925CF7E7E49}" srcOrd="1" destOrd="0" presId="urn:microsoft.com/office/officeart/2018/5/layout/IconCircleLabelList"/>
    <dgm:cxn modelId="{4CAB1DFA-38E7-416D-AC55-FBBA0DCF95D4}" type="presParOf" srcId="{C9C7E7A6-C969-4AC9-8444-864743CB189B}" destId="{81A6419B-84CD-4368-968C-D07CF9CA1C1A}" srcOrd="2" destOrd="0" presId="urn:microsoft.com/office/officeart/2018/5/layout/IconCircleLabelList"/>
    <dgm:cxn modelId="{77BEDB75-E09A-4467-9080-7FAF1D3044E3}" type="presParOf" srcId="{C9C7E7A6-C969-4AC9-8444-864743CB189B}" destId="{37FD7CAE-FF37-423D-A7E5-D6A4F189A7C6}" srcOrd="3" destOrd="0" presId="urn:microsoft.com/office/officeart/2018/5/layout/IconCircleLabelList"/>
    <dgm:cxn modelId="{C3A44D4E-52DF-4284-A63C-D92808E743AD}" type="presParOf" srcId="{66828D23-886D-4BF7-AF68-F62500B41315}" destId="{D7AA81D8-3EF7-4D83-AB74-061EE629B74C}" srcOrd="5" destOrd="0" presId="urn:microsoft.com/office/officeart/2018/5/layout/IconCircleLabelList"/>
    <dgm:cxn modelId="{83220570-A0B8-4B76-87E8-4615FD724185}" type="presParOf" srcId="{66828D23-886D-4BF7-AF68-F62500B41315}" destId="{20A0D9BD-235D-4B21-8A1F-CDE3168A8137}" srcOrd="6" destOrd="0" presId="urn:microsoft.com/office/officeart/2018/5/layout/IconCircleLabelList"/>
    <dgm:cxn modelId="{8CD72B24-268B-4CA3-8CCA-869369E3F9D6}" type="presParOf" srcId="{20A0D9BD-235D-4B21-8A1F-CDE3168A8137}" destId="{B778E1FA-9377-4C3A-83FB-D3074234E1C7}" srcOrd="0" destOrd="0" presId="urn:microsoft.com/office/officeart/2018/5/layout/IconCircleLabelList"/>
    <dgm:cxn modelId="{DC63BC85-57AE-45D5-B4D7-CB40E4DFEC11}" type="presParOf" srcId="{20A0D9BD-235D-4B21-8A1F-CDE3168A8137}" destId="{59CA9530-BA06-4C4D-BA52-4C4A00D9FDDA}" srcOrd="1" destOrd="0" presId="urn:microsoft.com/office/officeart/2018/5/layout/IconCircleLabelList"/>
    <dgm:cxn modelId="{846E7033-EB0B-4AAB-A06C-5125701C608A}" type="presParOf" srcId="{20A0D9BD-235D-4B21-8A1F-CDE3168A8137}" destId="{CEBAC1EA-48B9-4EB0-A3C0-3CF37895C008}" srcOrd="2" destOrd="0" presId="urn:microsoft.com/office/officeart/2018/5/layout/IconCircleLabelList"/>
    <dgm:cxn modelId="{D2A7D2D9-1FE9-40C1-9FE3-AA05EAAE26C3}" type="presParOf" srcId="{20A0D9BD-235D-4B21-8A1F-CDE3168A8137}" destId="{4CA79FEE-9248-4B70-B029-5DE1A53D1D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19462-EECD-45F1-B14A-8D7881FC18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C53AAE-C127-4AE7-B148-6E8CE1D606FA}">
      <dgm:prSet/>
      <dgm:spPr/>
      <dgm:t>
        <a:bodyPr/>
        <a:lstStyle/>
        <a:p>
          <a:r>
            <a:rPr lang="en-US"/>
            <a:t>SOLID</a:t>
          </a:r>
        </a:p>
      </dgm:t>
    </dgm:pt>
    <dgm:pt modelId="{38B8C8BC-D35F-4838-B337-FE3E4DA23A10}" type="parTrans" cxnId="{F8666916-FC15-4586-B90A-070898F41F0B}">
      <dgm:prSet/>
      <dgm:spPr/>
      <dgm:t>
        <a:bodyPr/>
        <a:lstStyle/>
        <a:p>
          <a:endParaRPr lang="en-US"/>
        </a:p>
      </dgm:t>
    </dgm:pt>
    <dgm:pt modelId="{4042C143-3F75-49F4-92A3-C3A9AB6B02B9}" type="sibTrans" cxnId="{F8666916-FC15-4586-B90A-070898F41F0B}">
      <dgm:prSet/>
      <dgm:spPr/>
      <dgm:t>
        <a:bodyPr/>
        <a:lstStyle/>
        <a:p>
          <a:endParaRPr lang="en-US"/>
        </a:p>
      </dgm:t>
    </dgm:pt>
    <dgm:pt modelId="{5550F8BC-9118-49FD-A3E8-2E00895DF81A}">
      <dgm:prSet/>
      <dgm:spPr/>
      <dgm:t>
        <a:bodyPr/>
        <a:lstStyle/>
        <a:p>
          <a:r>
            <a:rPr lang="ru-RU"/>
            <a:t>ООП</a:t>
          </a:r>
          <a:endParaRPr lang="en-US"/>
        </a:p>
      </dgm:t>
    </dgm:pt>
    <dgm:pt modelId="{C1FD0AC0-6317-4FD9-B1E6-FD417C88DAF1}" type="parTrans" cxnId="{85199B86-E6B6-4CEB-969D-C333EDD56DC8}">
      <dgm:prSet/>
      <dgm:spPr/>
      <dgm:t>
        <a:bodyPr/>
        <a:lstStyle/>
        <a:p>
          <a:endParaRPr lang="en-US"/>
        </a:p>
      </dgm:t>
    </dgm:pt>
    <dgm:pt modelId="{748BA22F-A359-45D1-90C5-C203F83B40BA}" type="sibTrans" cxnId="{85199B86-E6B6-4CEB-969D-C333EDD56DC8}">
      <dgm:prSet/>
      <dgm:spPr/>
      <dgm:t>
        <a:bodyPr/>
        <a:lstStyle/>
        <a:p>
          <a:endParaRPr lang="en-US"/>
        </a:p>
      </dgm:t>
    </dgm:pt>
    <dgm:pt modelId="{3A13112F-CBAF-4222-8576-EE64570FBF88}">
      <dgm:prSet/>
      <dgm:spPr/>
      <dgm:t>
        <a:bodyPr/>
        <a:lstStyle/>
        <a:p>
          <a:r>
            <a:rPr lang="en-US"/>
            <a:t>GIT</a:t>
          </a:r>
        </a:p>
      </dgm:t>
    </dgm:pt>
    <dgm:pt modelId="{F7BE4576-9686-491A-9AD1-768B825A8685}" type="parTrans" cxnId="{42E34E0B-67B9-4160-8B7C-0FA6D987885F}">
      <dgm:prSet/>
      <dgm:spPr/>
      <dgm:t>
        <a:bodyPr/>
        <a:lstStyle/>
        <a:p>
          <a:endParaRPr lang="en-US"/>
        </a:p>
      </dgm:t>
    </dgm:pt>
    <dgm:pt modelId="{4035F844-05A2-4350-BE91-6F52C25F2CE1}" type="sibTrans" cxnId="{42E34E0B-67B9-4160-8B7C-0FA6D987885F}">
      <dgm:prSet/>
      <dgm:spPr/>
      <dgm:t>
        <a:bodyPr/>
        <a:lstStyle/>
        <a:p>
          <a:endParaRPr lang="en-US"/>
        </a:p>
      </dgm:t>
    </dgm:pt>
    <dgm:pt modelId="{572A08BF-FC32-48DA-A630-61A5C3D7BF16}">
      <dgm:prSet/>
      <dgm:spPr/>
      <dgm:t>
        <a:bodyPr/>
        <a:lstStyle/>
        <a:p>
          <a:r>
            <a:rPr lang="ru-RU"/>
            <a:t>Устройство интерпритатора</a:t>
          </a:r>
          <a:endParaRPr lang="en-US"/>
        </a:p>
      </dgm:t>
    </dgm:pt>
    <dgm:pt modelId="{5A9EAEC8-AB4E-4505-9B12-AAB3B9D97B59}" type="parTrans" cxnId="{383E7DFF-20BB-4B16-ACED-21A57B71F472}">
      <dgm:prSet/>
      <dgm:spPr/>
      <dgm:t>
        <a:bodyPr/>
        <a:lstStyle/>
        <a:p>
          <a:endParaRPr lang="en-US"/>
        </a:p>
      </dgm:t>
    </dgm:pt>
    <dgm:pt modelId="{328F7363-E68A-48B7-8C06-5B7FA3708FAC}" type="sibTrans" cxnId="{383E7DFF-20BB-4B16-ACED-21A57B71F472}">
      <dgm:prSet/>
      <dgm:spPr/>
      <dgm:t>
        <a:bodyPr/>
        <a:lstStyle/>
        <a:p>
          <a:endParaRPr lang="en-US"/>
        </a:p>
      </dgm:t>
    </dgm:pt>
    <dgm:pt modelId="{BCEFB55F-E2E6-48D3-80C6-F34906CC2212}">
      <dgm:prSet/>
      <dgm:spPr/>
      <dgm:t>
        <a:bodyPr/>
        <a:lstStyle/>
        <a:p>
          <a:r>
            <a:rPr lang="ru-RU" dirty="0"/>
            <a:t>Динамическая типизация</a:t>
          </a:r>
          <a:endParaRPr lang="en-US" dirty="0"/>
        </a:p>
      </dgm:t>
    </dgm:pt>
    <dgm:pt modelId="{8A0EA7F7-D25F-4E84-920E-6254EE66217A}" type="parTrans" cxnId="{17C208BE-F2C8-4E53-AA9B-E8D865CCAAE0}">
      <dgm:prSet/>
      <dgm:spPr/>
      <dgm:t>
        <a:bodyPr/>
        <a:lstStyle/>
        <a:p>
          <a:endParaRPr lang="en-US"/>
        </a:p>
      </dgm:t>
    </dgm:pt>
    <dgm:pt modelId="{353AB75A-F932-404D-93D6-4AEC14759319}" type="sibTrans" cxnId="{17C208BE-F2C8-4E53-AA9B-E8D865CCAAE0}">
      <dgm:prSet/>
      <dgm:spPr/>
      <dgm:t>
        <a:bodyPr/>
        <a:lstStyle/>
        <a:p>
          <a:endParaRPr lang="en-US"/>
        </a:p>
      </dgm:t>
    </dgm:pt>
    <dgm:pt modelId="{801897BD-0294-436E-883B-01C7BE1F8699}">
      <dgm:prSet/>
      <dgm:spPr/>
      <dgm:t>
        <a:bodyPr/>
        <a:lstStyle/>
        <a:p>
          <a:r>
            <a:rPr lang="ru-RU"/>
            <a:t>Исключения</a:t>
          </a:r>
          <a:endParaRPr lang="en-US"/>
        </a:p>
      </dgm:t>
    </dgm:pt>
    <dgm:pt modelId="{08D9EABC-A354-49E4-9845-504AC22AC1CB}" type="parTrans" cxnId="{016380DF-0313-42C9-8147-7FCC332732FB}">
      <dgm:prSet/>
      <dgm:spPr/>
      <dgm:t>
        <a:bodyPr/>
        <a:lstStyle/>
        <a:p>
          <a:endParaRPr lang="en-US"/>
        </a:p>
      </dgm:t>
    </dgm:pt>
    <dgm:pt modelId="{63EBD1D8-B910-4252-940D-7BB37D2FEF1E}" type="sibTrans" cxnId="{016380DF-0313-42C9-8147-7FCC332732FB}">
      <dgm:prSet/>
      <dgm:spPr/>
      <dgm:t>
        <a:bodyPr/>
        <a:lstStyle/>
        <a:p>
          <a:endParaRPr lang="en-US"/>
        </a:p>
      </dgm:t>
    </dgm:pt>
    <dgm:pt modelId="{E2469063-3D64-45A0-A7F5-EA9846EE12CD}">
      <dgm:prSet/>
      <dgm:spPr/>
      <dgm:t>
        <a:bodyPr/>
        <a:lstStyle/>
        <a:p>
          <a:r>
            <a:rPr lang="ru-RU" dirty="0"/>
            <a:t>Функции(аргументы, замыкания)</a:t>
          </a:r>
        </a:p>
      </dgm:t>
    </dgm:pt>
    <dgm:pt modelId="{DBA5B4CC-D1E7-42B6-AE56-90DFA3F8D7A3}" type="parTrans" cxnId="{454C1C60-AB26-4988-A75E-E56E8D9A3377}">
      <dgm:prSet/>
      <dgm:spPr/>
      <dgm:t>
        <a:bodyPr/>
        <a:lstStyle/>
        <a:p>
          <a:endParaRPr lang="en-US"/>
        </a:p>
      </dgm:t>
    </dgm:pt>
    <dgm:pt modelId="{E452FC3D-4587-4260-B520-C6E988AB4BAB}" type="sibTrans" cxnId="{454C1C60-AB26-4988-A75E-E56E8D9A3377}">
      <dgm:prSet/>
      <dgm:spPr/>
      <dgm:t>
        <a:bodyPr/>
        <a:lstStyle/>
        <a:p>
          <a:endParaRPr lang="en-US"/>
        </a:p>
      </dgm:t>
    </dgm:pt>
    <dgm:pt modelId="{44F74D58-392B-4834-B2AB-858EF0492EBD}">
      <dgm:prSet/>
      <dgm:spPr/>
      <dgm:t>
        <a:bodyPr/>
        <a:lstStyle/>
        <a:p>
          <a:r>
            <a:rPr lang="ru-RU"/>
            <a:t>Структуры данных</a:t>
          </a:r>
          <a:endParaRPr lang="en-US"/>
        </a:p>
      </dgm:t>
    </dgm:pt>
    <dgm:pt modelId="{E1EB90A6-1C79-4DA2-944A-A429ADC899D2}" type="parTrans" cxnId="{2CE1CAB5-41A8-476A-80FA-A91348474929}">
      <dgm:prSet/>
      <dgm:spPr/>
      <dgm:t>
        <a:bodyPr/>
        <a:lstStyle/>
        <a:p>
          <a:endParaRPr lang="en-US"/>
        </a:p>
      </dgm:t>
    </dgm:pt>
    <dgm:pt modelId="{DB6AA49B-C7D3-42EC-9FFC-B3595FDCF0B6}" type="sibTrans" cxnId="{2CE1CAB5-41A8-476A-80FA-A91348474929}">
      <dgm:prSet/>
      <dgm:spPr/>
      <dgm:t>
        <a:bodyPr/>
        <a:lstStyle/>
        <a:p>
          <a:endParaRPr lang="en-US"/>
        </a:p>
      </dgm:t>
    </dgm:pt>
    <dgm:pt modelId="{5AA8385D-297E-45F7-88B1-246AC1DC01A3}">
      <dgm:prSet/>
      <dgm:spPr/>
      <dgm:t>
        <a:bodyPr/>
        <a:lstStyle/>
        <a:p>
          <a:r>
            <a:rPr lang="ru-RU"/>
            <a:t>Алгоритмы</a:t>
          </a:r>
          <a:endParaRPr lang="en-US"/>
        </a:p>
      </dgm:t>
    </dgm:pt>
    <dgm:pt modelId="{4FC8AF0A-CE66-4289-B8D1-DEE9BE7DC368}" type="parTrans" cxnId="{E611CE68-85A8-490F-B72B-95E20E30FE84}">
      <dgm:prSet/>
      <dgm:spPr/>
      <dgm:t>
        <a:bodyPr/>
        <a:lstStyle/>
        <a:p>
          <a:endParaRPr lang="en-US"/>
        </a:p>
      </dgm:t>
    </dgm:pt>
    <dgm:pt modelId="{DD10F250-1A28-415B-A894-6B1983B1A515}" type="sibTrans" cxnId="{E611CE68-85A8-490F-B72B-95E20E30FE84}">
      <dgm:prSet/>
      <dgm:spPr/>
      <dgm:t>
        <a:bodyPr/>
        <a:lstStyle/>
        <a:p>
          <a:endParaRPr lang="en-US"/>
        </a:p>
      </dgm:t>
    </dgm:pt>
    <dgm:pt modelId="{E550252D-97A4-410F-B668-8FF1F4121BD4}">
      <dgm:prSet/>
      <dgm:spPr/>
      <dgm:t>
        <a:bodyPr/>
        <a:lstStyle/>
        <a:p>
          <a:r>
            <a:rPr lang="en-US"/>
            <a:t>MVC</a:t>
          </a:r>
        </a:p>
      </dgm:t>
    </dgm:pt>
    <dgm:pt modelId="{1FB9B6D3-19FE-40CE-AE17-62BC2638F2A3}" type="parTrans" cxnId="{0E002E12-D1BB-49B4-8410-C9C92DCFE08B}">
      <dgm:prSet/>
      <dgm:spPr/>
      <dgm:t>
        <a:bodyPr/>
        <a:lstStyle/>
        <a:p>
          <a:endParaRPr lang="en-US"/>
        </a:p>
      </dgm:t>
    </dgm:pt>
    <dgm:pt modelId="{BB568E47-F8A5-4AAB-90CC-39A32F967940}" type="sibTrans" cxnId="{0E002E12-D1BB-49B4-8410-C9C92DCFE08B}">
      <dgm:prSet/>
      <dgm:spPr/>
      <dgm:t>
        <a:bodyPr/>
        <a:lstStyle/>
        <a:p>
          <a:endParaRPr lang="en-US"/>
        </a:p>
      </dgm:t>
    </dgm:pt>
    <dgm:pt modelId="{D85DB042-EB22-4F11-B064-A6F8BBAE2FAB}">
      <dgm:prSet/>
      <dgm:spPr/>
      <dgm:t>
        <a:bodyPr/>
        <a:lstStyle/>
        <a:p>
          <a:r>
            <a:rPr lang="ru-RU"/>
            <a:t>Миграция</a:t>
          </a:r>
          <a:endParaRPr lang="en-US"/>
        </a:p>
      </dgm:t>
    </dgm:pt>
    <dgm:pt modelId="{E5858D46-3C2B-463F-AAA4-24AE6E3E4D38}" type="parTrans" cxnId="{4B991EBE-2DC7-4481-9097-DB46C2BC193E}">
      <dgm:prSet/>
      <dgm:spPr/>
      <dgm:t>
        <a:bodyPr/>
        <a:lstStyle/>
        <a:p>
          <a:endParaRPr lang="en-US"/>
        </a:p>
      </dgm:t>
    </dgm:pt>
    <dgm:pt modelId="{5EE2E7F7-5244-438C-8F93-1EEDC12B5772}" type="sibTrans" cxnId="{4B991EBE-2DC7-4481-9097-DB46C2BC193E}">
      <dgm:prSet/>
      <dgm:spPr/>
      <dgm:t>
        <a:bodyPr/>
        <a:lstStyle/>
        <a:p>
          <a:endParaRPr lang="en-US"/>
        </a:p>
      </dgm:t>
    </dgm:pt>
    <dgm:pt modelId="{C7A547B8-CA55-46B2-B9D0-78BBC29DBE64}">
      <dgm:prSet/>
      <dgm:spPr/>
      <dgm:t>
        <a:bodyPr/>
        <a:lstStyle/>
        <a:p>
          <a:r>
            <a:rPr lang="ru-RU"/>
            <a:t>Базы данных</a:t>
          </a:r>
          <a:endParaRPr lang="en-US"/>
        </a:p>
      </dgm:t>
    </dgm:pt>
    <dgm:pt modelId="{10624DDC-65E0-4549-9A4E-193809E822A2}" type="parTrans" cxnId="{0EDE1701-FFEF-4A35-9D5E-0064DBED4F92}">
      <dgm:prSet/>
      <dgm:spPr/>
      <dgm:t>
        <a:bodyPr/>
        <a:lstStyle/>
        <a:p>
          <a:endParaRPr lang="en-US"/>
        </a:p>
      </dgm:t>
    </dgm:pt>
    <dgm:pt modelId="{314E4AE7-5346-4845-9B14-673F48C709D0}" type="sibTrans" cxnId="{0EDE1701-FFEF-4A35-9D5E-0064DBED4F92}">
      <dgm:prSet/>
      <dgm:spPr/>
      <dgm:t>
        <a:bodyPr/>
        <a:lstStyle/>
        <a:p>
          <a:endParaRPr lang="en-US"/>
        </a:p>
      </dgm:t>
    </dgm:pt>
    <dgm:pt modelId="{BF961336-8343-4D0E-B34B-CEE398911985}">
      <dgm:prSet/>
      <dgm:spPr/>
      <dgm:t>
        <a:bodyPr/>
        <a:lstStyle/>
        <a:p>
          <a:r>
            <a:rPr lang="ru-RU"/>
            <a:t>Атентификация и авторизация</a:t>
          </a:r>
          <a:endParaRPr lang="en-US"/>
        </a:p>
      </dgm:t>
    </dgm:pt>
    <dgm:pt modelId="{88560B50-CA0C-42E5-8488-CD1B1081167F}" type="parTrans" cxnId="{34F2737C-E779-472E-A7D7-081780E1FBD4}">
      <dgm:prSet/>
      <dgm:spPr/>
      <dgm:t>
        <a:bodyPr/>
        <a:lstStyle/>
        <a:p>
          <a:endParaRPr lang="en-US"/>
        </a:p>
      </dgm:t>
    </dgm:pt>
    <dgm:pt modelId="{F527D2FD-C7B1-4AD7-90C3-96EFDDE4F1E7}" type="sibTrans" cxnId="{34F2737C-E779-472E-A7D7-081780E1FBD4}">
      <dgm:prSet/>
      <dgm:spPr/>
      <dgm:t>
        <a:bodyPr/>
        <a:lstStyle/>
        <a:p>
          <a:endParaRPr lang="en-US"/>
        </a:p>
      </dgm:t>
    </dgm:pt>
    <dgm:pt modelId="{1344D6EB-667E-402C-AE7B-AED56AE62B09}">
      <dgm:prSet/>
      <dgm:spPr/>
      <dgm:t>
        <a:bodyPr/>
        <a:lstStyle/>
        <a:p>
          <a:r>
            <a:rPr lang="en-US"/>
            <a:t>html/css/js</a:t>
          </a:r>
        </a:p>
      </dgm:t>
    </dgm:pt>
    <dgm:pt modelId="{8FC4C123-06D5-4FFA-B525-4EA4F69B75D5}" type="parTrans" cxnId="{84C0CB94-3474-4BA9-9A22-A8B6AA4B5661}">
      <dgm:prSet/>
      <dgm:spPr/>
      <dgm:t>
        <a:bodyPr/>
        <a:lstStyle/>
        <a:p>
          <a:endParaRPr lang="en-US"/>
        </a:p>
      </dgm:t>
    </dgm:pt>
    <dgm:pt modelId="{32910C2B-0C55-4E7B-8C00-7DA647F6CF2D}" type="sibTrans" cxnId="{84C0CB94-3474-4BA9-9A22-A8B6AA4B5661}">
      <dgm:prSet/>
      <dgm:spPr/>
      <dgm:t>
        <a:bodyPr/>
        <a:lstStyle/>
        <a:p>
          <a:endParaRPr lang="en-US"/>
        </a:p>
      </dgm:t>
    </dgm:pt>
    <dgm:pt modelId="{0EECD1CA-73AF-468A-82B7-951E81CEA5FB}">
      <dgm:prSet/>
      <dgm:spPr/>
      <dgm:t>
        <a:bodyPr/>
        <a:lstStyle/>
        <a:p>
          <a:r>
            <a:rPr lang="en-US"/>
            <a:t>unit </a:t>
          </a:r>
          <a:r>
            <a:rPr lang="ru-RU"/>
            <a:t>тестирование, </a:t>
          </a:r>
          <a:r>
            <a:rPr lang="en-US"/>
            <a:t>TDD</a:t>
          </a:r>
        </a:p>
      </dgm:t>
    </dgm:pt>
    <dgm:pt modelId="{19BF35AE-9ED8-4E14-A495-773020E09B1F}" type="parTrans" cxnId="{54C086A9-C76C-431A-B33F-227972ECA151}">
      <dgm:prSet/>
      <dgm:spPr/>
      <dgm:t>
        <a:bodyPr/>
        <a:lstStyle/>
        <a:p>
          <a:endParaRPr lang="en-US"/>
        </a:p>
      </dgm:t>
    </dgm:pt>
    <dgm:pt modelId="{4B660926-6D42-45A4-BD61-39D3CDACAF39}" type="sibTrans" cxnId="{54C086A9-C76C-431A-B33F-227972ECA151}">
      <dgm:prSet/>
      <dgm:spPr/>
      <dgm:t>
        <a:bodyPr/>
        <a:lstStyle/>
        <a:p>
          <a:endParaRPr lang="en-US"/>
        </a:p>
      </dgm:t>
    </dgm:pt>
    <dgm:pt modelId="{0F9FC87B-A18D-4B81-9DD0-B1E3FA850150}">
      <dgm:prSet/>
      <dgm:spPr/>
      <dgm:t>
        <a:bodyPr/>
        <a:lstStyle/>
        <a:p>
          <a:r>
            <a:rPr lang="ru-RU" dirty="0"/>
            <a:t>Изменяемые и неизменяемые типы данных</a:t>
          </a:r>
          <a:endParaRPr lang="en-US" dirty="0"/>
        </a:p>
      </dgm:t>
    </dgm:pt>
    <dgm:pt modelId="{2CD22703-87A3-4994-B61E-C71A2B52CE9F}" type="parTrans" cxnId="{24931838-1E84-4CF9-8274-2FD2719D3E79}">
      <dgm:prSet/>
      <dgm:spPr/>
      <dgm:t>
        <a:bodyPr/>
        <a:lstStyle/>
        <a:p>
          <a:endParaRPr lang="en-US"/>
        </a:p>
      </dgm:t>
    </dgm:pt>
    <dgm:pt modelId="{E59D86CB-35CE-48D9-B285-FBB3941B78DC}" type="sibTrans" cxnId="{24931838-1E84-4CF9-8274-2FD2719D3E79}">
      <dgm:prSet/>
      <dgm:spPr/>
      <dgm:t>
        <a:bodyPr/>
        <a:lstStyle/>
        <a:p>
          <a:endParaRPr lang="en-US"/>
        </a:p>
      </dgm:t>
    </dgm:pt>
    <dgm:pt modelId="{7F8DBF2E-55A1-477C-A8A0-80342007308F}">
      <dgm:prSet/>
      <dgm:spPr/>
      <dgm:t>
        <a:bodyPr/>
        <a:lstStyle/>
        <a:p>
          <a:r>
            <a:rPr lang="ru-RU" dirty="0"/>
            <a:t>Области видимости</a:t>
          </a:r>
        </a:p>
      </dgm:t>
    </dgm:pt>
    <dgm:pt modelId="{E698071A-571C-46C0-B661-35D265918D0C}" type="parTrans" cxnId="{DC3666A0-2CBC-4EA9-8D67-2DA0BA9B62A6}">
      <dgm:prSet/>
      <dgm:spPr/>
      <dgm:t>
        <a:bodyPr/>
        <a:lstStyle/>
        <a:p>
          <a:endParaRPr lang="en-US"/>
        </a:p>
      </dgm:t>
    </dgm:pt>
    <dgm:pt modelId="{10725AF6-06A4-42A1-9A19-7B7FBD336849}" type="sibTrans" cxnId="{DC3666A0-2CBC-4EA9-8D67-2DA0BA9B62A6}">
      <dgm:prSet/>
      <dgm:spPr/>
      <dgm:t>
        <a:bodyPr/>
        <a:lstStyle/>
        <a:p>
          <a:endParaRPr lang="en-US"/>
        </a:p>
      </dgm:t>
    </dgm:pt>
    <dgm:pt modelId="{740151AC-1702-4E3A-B928-6D1FE21D2FF3}" type="pres">
      <dgm:prSet presAssocID="{AA219462-EECD-45F1-B14A-8D7881FC1832}" presName="linear" presStyleCnt="0">
        <dgm:presLayoutVars>
          <dgm:animLvl val="lvl"/>
          <dgm:resizeHandles val="exact"/>
        </dgm:presLayoutVars>
      </dgm:prSet>
      <dgm:spPr/>
    </dgm:pt>
    <dgm:pt modelId="{1151887A-D78B-47CA-9E6D-7E7422C09FE8}" type="pres">
      <dgm:prSet presAssocID="{2FC53AAE-C127-4AE7-B148-6E8CE1D606FA}" presName="parentText" presStyleLbl="node1" presStyleIdx="0" presStyleCnt="17">
        <dgm:presLayoutVars>
          <dgm:chMax val="0"/>
          <dgm:bulletEnabled val="1"/>
        </dgm:presLayoutVars>
      </dgm:prSet>
      <dgm:spPr/>
    </dgm:pt>
    <dgm:pt modelId="{D11A27FA-45DD-4DF3-A626-357FF4559266}" type="pres">
      <dgm:prSet presAssocID="{4042C143-3F75-49F4-92A3-C3A9AB6B02B9}" presName="spacer" presStyleCnt="0"/>
      <dgm:spPr/>
    </dgm:pt>
    <dgm:pt modelId="{2518095D-C836-479E-A1D7-39821F5F092F}" type="pres">
      <dgm:prSet presAssocID="{5550F8BC-9118-49FD-A3E8-2E00895DF81A}" presName="parentText" presStyleLbl="node1" presStyleIdx="1" presStyleCnt="17">
        <dgm:presLayoutVars>
          <dgm:chMax val="0"/>
          <dgm:bulletEnabled val="1"/>
        </dgm:presLayoutVars>
      </dgm:prSet>
      <dgm:spPr/>
    </dgm:pt>
    <dgm:pt modelId="{A859EBD2-94D1-45D0-AAC6-720071121950}" type="pres">
      <dgm:prSet presAssocID="{748BA22F-A359-45D1-90C5-C203F83B40BA}" presName="spacer" presStyleCnt="0"/>
      <dgm:spPr/>
    </dgm:pt>
    <dgm:pt modelId="{F9CD199D-1E76-4B2F-A761-1D4F9FB39F45}" type="pres">
      <dgm:prSet presAssocID="{3A13112F-CBAF-4222-8576-EE64570FBF88}" presName="parentText" presStyleLbl="node1" presStyleIdx="2" presStyleCnt="17">
        <dgm:presLayoutVars>
          <dgm:chMax val="0"/>
          <dgm:bulletEnabled val="1"/>
        </dgm:presLayoutVars>
      </dgm:prSet>
      <dgm:spPr/>
    </dgm:pt>
    <dgm:pt modelId="{81270DF9-DEF9-4A31-BE4F-EB4631A1AFCA}" type="pres">
      <dgm:prSet presAssocID="{4035F844-05A2-4350-BE91-6F52C25F2CE1}" presName="spacer" presStyleCnt="0"/>
      <dgm:spPr/>
    </dgm:pt>
    <dgm:pt modelId="{C155C24E-B538-4861-8D32-AE0954549342}" type="pres">
      <dgm:prSet presAssocID="{572A08BF-FC32-48DA-A630-61A5C3D7BF16}" presName="parentText" presStyleLbl="node1" presStyleIdx="3" presStyleCnt="17">
        <dgm:presLayoutVars>
          <dgm:chMax val="0"/>
          <dgm:bulletEnabled val="1"/>
        </dgm:presLayoutVars>
      </dgm:prSet>
      <dgm:spPr/>
    </dgm:pt>
    <dgm:pt modelId="{4649DC66-A966-40C8-8C97-F72160FD50BC}" type="pres">
      <dgm:prSet presAssocID="{328F7363-E68A-48B7-8C06-5B7FA3708FAC}" presName="spacer" presStyleCnt="0"/>
      <dgm:spPr/>
    </dgm:pt>
    <dgm:pt modelId="{C09434A9-14F6-4766-B3FA-C886939910EE}" type="pres">
      <dgm:prSet presAssocID="{BCEFB55F-E2E6-48D3-80C6-F34906CC2212}" presName="parentText" presStyleLbl="node1" presStyleIdx="4" presStyleCnt="17">
        <dgm:presLayoutVars>
          <dgm:chMax val="0"/>
          <dgm:bulletEnabled val="1"/>
        </dgm:presLayoutVars>
      </dgm:prSet>
      <dgm:spPr/>
    </dgm:pt>
    <dgm:pt modelId="{1A9FA277-337B-4840-90BD-DE17FD4D6FA5}" type="pres">
      <dgm:prSet presAssocID="{353AB75A-F932-404D-93D6-4AEC14759319}" presName="spacer" presStyleCnt="0"/>
      <dgm:spPr/>
    </dgm:pt>
    <dgm:pt modelId="{7996D387-56B1-4FA6-87F0-99E8109E298D}" type="pres">
      <dgm:prSet presAssocID="{0F9FC87B-A18D-4B81-9DD0-B1E3FA850150}" presName="parentText" presStyleLbl="node1" presStyleIdx="5" presStyleCnt="17">
        <dgm:presLayoutVars>
          <dgm:chMax val="0"/>
          <dgm:bulletEnabled val="1"/>
        </dgm:presLayoutVars>
      </dgm:prSet>
      <dgm:spPr/>
    </dgm:pt>
    <dgm:pt modelId="{8348FA49-9578-4E45-B529-FD31727057DD}" type="pres">
      <dgm:prSet presAssocID="{E59D86CB-35CE-48D9-B285-FBB3941B78DC}" presName="spacer" presStyleCnt="0"/>
      <dgm:spPr/>
    </dgm:pt>
    <dgm:pt modelId="{B301256F-FA3D-46B4-854E-4B061E5DB6CC}" type="pres">
      <dgm:prSet presAssocID="{801897BD-0294-436E-883B-01C7BE1F8699}" presName="parentText" presStyleLbl="node1" presStyleIdx="6" presStyleCnt="17">
        <dgm:presLayoutVars>
          <dgm:chMax val="0"/>
          <dgm:bulletEnabled val="1"/>
        </dgm:presLayoutVars>
      </dgm:prSet>
      <dgm:spPr/>
    </dgm:pt>
    <dgm:pt modelId="{6F0B1BCD-5D73-4525-809A-1F90A0A1E526}" type="pres">
      <dgm:prSet presAssocID="{63EBD1D8-B910-4252-940D-7BB37D2FEF1E}" presName="spacer" presStyleCnt="0"/>
      <dgm:spPr/>
    </dgm:pt>
    <dgm:pt modelId="{7172C8A3-458D-4E95-9B72-CA5A6A0E7D27}" type="pres">
      <dgm:prSet presAssocID="{E2469063-3D64-45A0-A7F5-EA9846EE12CD}" presName="parentText" presStyleLbl="node1" presStyleIdx="7" presStyleCnt="17">
        <dgm:presLayoutVars>
          <dgm:chMax val="0"/>
          <dgm:bulletEnabled val="1"/>
        </dgm:presLayoutVars>
      </dgm:prSet>
      <dgm:spPr/>
    </dgm:pt>
    <dgm:pt modelId="{40C8B391-569E-44E8-A2C0-C5AA1131DF85}" type="pres">
      <dgm:prSet presAssocID="{E452FC3D-4587-4260-B520-C6E988AB4BAB}" presName="spacer" presStyleCnt="0"/>
      <dgm:spPr/>
    </dgm:pt>
    <dgm:pt modelId="{11EF9AC7-6211-47D7-81F6-7DAC7F2B2973}" type="pres">
      <dgm:prSet presAssocID="{7F8DBF2E-55A1-477C-A8A0-80342007308F}" presName="parentText" presStyleLbl="node1" presStyleIdx="8" presStyleCnt="17">
        <dgm:presLayoutVars>
          <dgm:chMax val="0"/>
          <dgm:bulletEnabled val="1"/>
        </dgm:presLayoutVars>
      </dgm:prSet>
      <dgm:spPr/>
    </dgm:pt>
    <dgm:pt modelId="{2052BCAE-F905-46F9-AB82-0AAF16550300}" type="pres">
      <dgm:prSet presAssocID="{10725AF6-06A4-42A1-9A19-7B7FBD336849}" presName="spacer" presStyleCnt="0"/>
      <dgm:spPr/>
    </dgm:pt>
    <dgm:pt modelId="{1827E783-C537-4724-A67F-E240362DD26C}" type="pres">
      <dgm:prSet presAssocID="{44F74D58-392B-4834-B2AB-858EF0492EBD}" presName="parentText" presStyleLbl="node1" presStyleIdx="9" presStyleCnt="17">
        <dgm:presLayoutVars>
          <dgm:chMax val="0"/>
          <dgm:bulletEnabled val="1"/>
        </dgm:presLayoutVars>
      </dgm:prSet>
      <dgm:spPr/>
    </dgm:pt>
    <dgm:pt modelId="{11C1875E-B3C6-47FE-8602-B0A02FA5B61D}" type="pres">
      <dgm:prSet presAssocID="{DB6AA49B-C7D3-42EC-9FFC-B3595FDCF0B6}" presName="spacer" presStyleCnt="0"/>
      <dgm:spPr/>
    </dgm:pt>
    <dgm:pt modelId="{F880A403-7B49-4CD6-88E6-A06ED7540B43}" type="pres">
      <dgm:prSet presAssocID="{5AA8385D-297E-45F7-88B1-246AC1DC01A3}" presName="parentText" presStyleLbl="node1" presStyleIdx="10" presStyleCnt="17">
        <dgm:presLayoutVars>
          <dgm:chMax val="0"/>
          <dgm:bulletEnabled val="1"/>
        </dgm:presLayoutVars>
      </dgm:prSet>
      <dgm:spPr/>
    </dgm:pt>
    <dgm:pt modelId="{10C4E41D-C377-4665-B201-490698E3CE9F}" type="pres">
      <dgm:prSet presAssocID="{DD10F250-1A28-415B-A894-6B1983B1A515}" presName="spacer" presStyleCnt="0"/>
      <dgm:spPr/>
    </dgm:pt>
    <dgm:pt modelId="{811D871F-2BF5-4248-9A93-04590D4DA182}" type="pres">
      <dgm:prSet presAssocID="{E550252D-97A4-410F-B668-8FF1F4121BD4}" presName="parentText" presStyleLbl="node1" presStyleIdx="11" presStyleCnt="17">
        <dgm:presLayoutVars>
          <dgm:chMax val="0"/>
          <dgm:bulletEnabled val="1"/>
        </dgm:presLayoutVars>
      </dgm:prSet>
      <dgm:spPr/>
    </dgm:pt>
    <dgm:pt modelId="{B80C6E4D-DDC7-4F1E-A370-083A8621D4D5}" type="pres">
      <dgm:prSet presAssocID="{BB568E47-F8A5-4AAB-90CC-39A32F967940}" presName="spacer" presStyleCnt="0"/>
      <dgm:spPr/>
    </dgm:pt>
    <dgm:pt modelId="{70559952-0619-46E9-A87E-0DD5B2502C92}" type="pres">
      <dgm:prSet presAssocID="{D85DB042-EB22-4F11-B064-A6F8BBAE2FAB}" presName="parentText" presStyleLbl="node1" presStyleIdx="12" presStyleCnt="17">
        <dgm:presLayoutVars>
          <dgm:chMax val="0"/>
          <dgm:bulletEnabled val="1"/>
        </dgm:presLayoutVars>
      </dgm:prSet>
      <dgm:spPr/>
    </dgm:pt>
    <dgm:pt modelId="{73AC0205-55FC-45EB-8312-CC599E3B5AAA}" type="pres">
      <dgm:prSet presAssocID="{5EE2E7F7-5244-438C-8F93-1EEDC12B5772}" presName="spacer" presStyleCnt="0"/>
      <dgm:spPr/>
    </dgm:pt>
    <dgm:pt modelId="{C6B93C2F-A690-407D-9051-6B4376C8D879}" type="pres">
      <dgm:prSet presAssocID="{C7A547B8-CA55-46B2-B9D0-78BBC29DBE64}" presName="parentText" presStyleLbl="node1" presStyleIdx="13" presStyleCnt="17">
        <dgm:presLayoutVars>
          <dgm:chMax val="0"/>
          <dgm:bulletEnabled val="1"/>
        </dgm:presLayoutVars>
      </dgm:prSet>
      <dgm:spPr/>
    </dgm:pt>
    <dgm:pt modelId="{0AEA7829-E2A7-492D-927E-35EE64FEE857}" type="pres">
      <dgm:prSet presAssocID="{314E4AE7-5346-4845-9B14-673F48C709D0}" presName="spacer" presStyleCnt="0"/>
      <dgm:spPr/>
    </dgm:pt>
    <dgm:pt modelId="{74C40F6D-B32F-4B81-A4BC-907CB0A71A64}" type="pres">
      <dgm:prSet presAssocID="{BF961336-8343-4D0E-B34B-CEE398911985}" presName="parentText" presStyleLbl="node1" presStyleIdx="14" presStyleCnt="17">
        <dgm:presLayoutVars>
          <dgm:chMax val="0"/>
          <dgm:bulletEnabled val="1"/>
        </dgm:presLayoutVars>
      </dgm:prSet>
      <dgm:spPr/>
    </dgm:pt>
    <dgm:pt modelId="{D6DF0382-D021-458E-AE55-EF29ADDDBC63}" type="pres">
      <dgm:prSet presAssocID="{F527D2FD-C7B1-4AD7-90C3-96EFDDE4F1E7}" presName="spacer" presStyleCnt="0"/>
      <dgm:spPr/>
    </dgm:pt>
    <dgm:pt modelId="{B87D8BC0-AB23-4385-8A85-E9698B3E501B}" type="pres">
      <dgm:prSet presAssocID="{1344D6EB-667E-402C-AE7B-AED56AE62B09}" presName="parentText" presStyleLbl="node1" presStyleIdx="15" presStyleCnt="17">
        <dgm:presLayoutVars>
          <dgm:chMax val="0"/>
          <dgm:bulletEnabled val="1"/>
        </dgm:presLayoutVars>
      </dgm:prSet>
      <dgm:spPr/>
    </dgm:pt>
    <dgm:pt modelId="{DD569916-3114-46AB-ABD0-D6B319FFF22A}" type="pres">
      <dgm:prSet presAssocID="{32910C2B-0C55-4E7B-8C00-7DA647F6CF2D}" presName="spacer" presStyleCnt="0"/>
      <dgm:spPr/>
    </dgm:pt>
    <dgm:pt modelId="{ADA61CCE-9C97-4519-B97B-D794A3E7EA01}" type="pres">
      <dgm:prSet presAssocID="{0EECD1CA-73AF-468A-82B7-951E81CEA5FB}" presName="parentText" presStyleLbl="node1" presStyleIdx="16" presStyleCnt="17">
        <dgm:presLayoutVars>
          <dgm:chMax val="0"/>
          <dgm:bulletEnabled val="1"/>
        </dgm:presLayoutVars>
      </dgm:prSet>
      <dgm:spPr/>
    </dgm:pt>
  </dgm:ptLst>
  <dgm:cxnLst>
    <dgm:cxn modelId="{0EDE1701-FFEF-4A35-9D5E-0064DBED4F92}" srcId="{AA219462-EECD-45F1-B14A-8D7881FC1832}" destId="{C7A547B8-CA55-46B2-B9D0-78BBC29DBE64}" srcOrd="13" destOrd="0" parTransId="{10624DDC-65E0-4549-9A4E-193809E822A2}" sibTransId="{314E4AE7-5346-4845-9B14-673F48C709D0}"/>
    <dgm:cxn modelId="{42E34E0B-67B9-4160-8B7C-0FA6D987885F}" srcId="{AA219462-EECD-45F1-B14A-8D7881FC1832}" destId="{3A13112F-CBAF-4222-8576-EE64570FBF88}" srcOrd="2" destOrd="0" parTransId="{F7BE4576-9686-491A-9AD1-768B825A8685}" sibTransId="{4035F844-05A2-4350-BE91-6F52C25F2CE1}"/>
    <dgm:cxn modelId="{0E002E12-D1BB-49B4-8410-C9C92DCFE08B}" srcId="{AA219462-EECD-45F1-B14A-8D7881FC1832}" destId="{E550252D-97A4-410F-B668-8FF1F4121BD4}" srcOrd="11" destOrd="0" parTransId="{1FB9B6D3-19FE-40CE-AE17-62BC2638F2A3}" sibTransId="{BB568E47-F8A5-4AAB-90CC-39A32F967940}"/>
    <dgm:cxn modelId="{F8666916-FC15-4586-B90A-070898F41F0B}" srcId="{AA219462-EECD-45F1-B14A-8D7881FC1832}" destId="{2FC53AAE-C127-4AE7-B148-6E8CE1D606FA}" srcOrd="0" destOrd="0" parTransId="{38B8C8BC-D35F-4838-B337-FE3E4DA23A10}" sibTransId="{4042C143-3F75-49F4-92A3-C3A9AB6B02B9}"/>
    <dgm:cxn modelId="{08FE6B1A-ADCE-459C-BC4F-71FD84E98B90}" type="presOf" srcId="{D85DB042-EB22-4F11-B064-A6F8BBAE2FAB}" destId="{70559952-0619-46E9-A87E-0DD5B2502C92}" srcOrd="0" destOrd="0" presId="urn:microsoft.com/office/officeart/2005/8/layout/vList2"/>
    <dgm:cxn modelId="{24931838-1E84-4CF9-8274-2FD2719D3E79}" srcId="{AA219462-EECD-45F1-B14A-8D7881FC1832}" destId="{0F9FC87B-A18D-4B81-9DD0-B1E3FA850150}" srcOrd="5" destOrd="0" parTransId="{2CD22703-87A3-4994-B61E-C71A2B52CE9F}" sibTransId="{E59D86CB-35CE-48D9-B285-FBB3941B78DC}"/>
    <dgm:cxn modelId="{CF456F3E-43ED-4AD8-AE78-5AB4CC6760C2}" type="presOf" srcId="{BF961336-8343-4D0E-B34B-CEE398911985}" destId="{74C40F6D-B32F-4B81-A4BC-907CB0A71A64}" srcOrd="0" destOrd="0" presId="urn:microsoft.com/office/officeart/2005/8/layout/vList2"/>
    <dgm:cxn modelId="{454C1C60-AB26-4988-A75E-E56E8D9A3377}" srcId="{AA219462-EECD-45F1-B14A-8D7881FC1832}" destId="{E2469063-3D64-45A0-A7F5-EA9846EE12CD}" srcOrd="7" destOrd="0" parTransId="{DBA5B4CC-D1E7-42B6-AE56-90DFA3F8D7A3}" sibTransId="{E452FC3D-4587-4260-B520-C6E988AB4BAB}"/>
    <dgm:cxn modelId="{BE91CF41-C2AE-40F8-AC0F-13D5974860AA}" type="presOf" srcId="{E2469063-3D64-45A0-A7F5-EA9846EE12CD}" destId="{7172C8A3-458D-4E95-9B72-CA5A6A0E7D27}" srcOrd="0" destOrd="0" presId="urn:microsoft.com/office/officeart/2005/8/layout/vList2"/>
    <dgm:cxn modelId="{615B3648-A500-466C-93E3-0BF24893F2AE}" type="presOf" srcId="{0F9FC87B-A18D-4B81-9DD0-B1E3FA850150}" destId="{7996D387-56B1-4FA6-87F0-99E8109E298D}" srcOrd="0" destOrd="0" presId="urn:microsoft.com/office/officeart/2005/8/layout/vList2"/>
    <dgm:cxn modelId="{E611CE68-85A8-490F-B72B-95E20E30FE84}" srcId="{AA219462-EECD-45F1-B14A-8D7881FC1832}" destId="{5AA8385D-297E-45F7-88B1-246AC1DC01A3}" srcOrd="10" destOrd="0" parTransId="{4FC8AF0A-CE66-4289-B8D1-DEE9BE7DC368}" sibTransId="{DD10F250-1A28-415B-A894-6B1983B1A515}"/>
    <dgm:cxn modelId="{40349D6C-8E6B-47CC-967C-9E48D3403C17}" type="presOf" srcId="{3A13112F-CBAF-4222-8576-EE64570FBF88}" destId="{F9CD199D-1E76-4B2F-A761-1D4F9FB39F45}" srcOrd="0" destOrd="0" presId="urn:microsoft.com/office/officeart/2005/8/layout/vList2"/>
    <dgm:cxn modelId="{291B844D-5975-400A-95EC-1CE7F0F2989B}" type="presOf" srcId="{801897BD-0294-436E-883B-01C7BE1F8699}" destId="{B301256F-FA3D-46B4-854E-4B061E5DB6CC}" srcOrd="0" destOrd="0" presId="urn:microsoft.com/office/officeart/2005/8/layout/vList2"/>
    <dgm:cxn modelId="{D182B47A-7BE5-44C7-A43D-8AB80D318D7B}" type="presOf" srcId="{0EECD1CA-73AF-468A-82B7-951E81CEA5FB}" destId="{ADA61CCE-9C97-4519-B97B-D794A3E7EA01}" srcOrd="0" destOrd="0" presId="urn:microsoft.com/office/officeart/2005/8/layout/vList2"/>
    <dgm:cxn modelId="{226C517C-8B2B-4346-AA59-BEB0BB3804BA}" type="presOf" srcId="{44F74D58-392B-4834-B2AB-858EF0492EBD}" destId="{1827E783-C537-4724-A67F-E240362DD26C}" srcOrd="0" destOrd="0" presId="urn:microsoft.com/office/officeart/2005/8/layout/vList2"/>
    <dgm:cxn modelId="{34F2737C-E779-472E-A7D7-081780E1FBD4}" srcId="{AA219462-EECD-45F1-B14A-8D7881FC1832}" destId="{BF961336-8343-4D0E-B34B-CEE398911985}" srcOrd="14" destOrd="0" parTransId="{88560B50-CA0C-42E5-8488-CD1B1081167F}" sibTransId="{F527D2FD-C7B1-4AD7-90C3-96EFDDE4F1E7}"/>
    <dgm:cxn modelId="{85199B86-E6B6-4CEB-969D-C333EDD56DC8}" srcId="{AA219462-EECD-45F1-B14A-8D7881FC1832}" destId="{5550F8BC-9118-49FD-A3E8-2E00895DF81A}" srcOrd="1" destOrd="0" parTransId="{C1FD0AC0-6317-4FD9-B1E6-FD417C88DAF1}" sibTransId="{748BA22F-A359-45D1-90C5-C203F83B40BA}"/>
    <dgm:cxn modelId="{2A82EE8B-3B99-4CD9-A45B-68E8AA94D545}" type="presOf" srcId="{5550F8BC-9118-49FD-A3E8-2E00895DF81A}" destId="{2518095D-C836-479E-A1D7-39821F5F092F}" srcOrd="0" destOrd="0" presId="urn:microsoft.com/office/officeart/2005/8/layout/vList2"/>
    <dgm:cxn modelId="{84C0CB94-3474-4BA9-9A22-A8B6AA4B5661}" srcId="{AA219462-EECD-45F1-B14A-8D7881FC1832}" destId="{1344D6EB-667E-402C-AE7B-AED56AE62B09}" srcOrd="15" destOrd="0" parTransId="{8FC4C123-06D5-4FFA-B525-4EA4F69B75D5}" sibTransId="{32910C2B-0C55-4E7B-8C00-7DA647F6CF2D}"/>
    <dgm:cxn modelId="{5B588E99-7712-4073-A1C4-0CFCBC32F552}" type="presOf" srcId="{BCEFB55F-E2E6-48D3-80C6-F34906CC2212}" destId="{C09434A9-14F6-4766-B3FA-C886939910EE}" srcOrd="0" destOrd="0" presId="urn:microsoft.com/office/officeart/2005/8/layout/vList2"/>
    <dgm:cxn modelId="{DC3666A0-2CBC-4EA9-8D67-2DA0BA9B62A6}" srcId="{AA219462-EECD-45F1-B14A-8D7881FC1832}" destId="{7F8DBF2E-55A1-477C-A8A0-80342007308F}" srcOrd="8" destOrd="0" parTransId="{E698071A-571C-46C0-B661-35D265918D0C}" sibTransId="{10725AF6-06A4-42A1-9A19-7B7FBD336849}"/>
    <dgm:cxn modelId="{8998F0A0-0936-454E-91C5-017884C9B051}" type="presOf" srcId="{1344D6EB-667E-402C-AE7B-AED56AE62B09}" destId="{B87D8BC0-AB23-4385-8A85-E9698B3E501B}" srcOrd="0" destOrd="0" presId="urn:microsoft.com/office/officeart/2005/8/layout/vList2"/>
    <dgm:cxn modelId="{FD39B2A1-E215-42C5-A2A7-50A1918B3AFC}" type="presOf" srcId="{5AA8385D-297E-45F7-88B1-246AC1DC01A3}" destId="{F880A403-7B49-4CD6-88E6-A06ED7540B43}" srcOrd="0" destOrd="0" presId="urn:microsoft.com/office/officeart/2005/8/layout/vList2"/>
    <dgm:cxn modelId="{54C086A9-C76C-431A-B33F-227972ECA151}" srcId="{AA219462-EECD-45F1-B14A-8D7881FC1832}" destId="{0EECD1CA-73AF-468A-82B7-951E81CEA5FB}" srcOrd="16" destOrd="0" parTransId="{19BF35AE-9ED8-4E14-A495-773020E09B1F}" sibTransId="{4B660926-6D42-45A4-BD61-39D3CDACAF39}"/>
    <dgm:cxn modelId="{2CE1CAB5-41A8-476A-80FA-A91348474929}" srcId="{AA219462-EECD-45F1-B14A-8D7881FC1832}" destId="{44F74D58-392B-4834-B2AB-858EF0492EBD}" srcOrd="9" destOrd="0" parTransId="{E1EB90A6-1C79-4DA2-944A-A429ADC899D2}" sibTransId="{DB6AA49B-C7D3-42EC-9FFC-B3595FDCF0B6}"/>
    <dgm:cxn modelId="{FF3E31B8-C27E-409F-BF34-4D4B882FC945}" type="presOf" srcId="{7F8DBF2E-55A1-477C-A8A0-80342007308F}" destId="{11EF9AC7-6211-47D7-81F6-7DAC7F2B2973}" srcOrd="0" destOrd="0" presId="urn:microsoft.com/office/officeart/2005/8/layout/vList2"/>
    <dgm:cxn modelId="{8DEFF6BA-52CA-4126-9D0E-09C3975AE13D}" type="presOf" srcId="{C7A547B8-CA55-46B2-B9D0-78BBC29DBE64}" destId="{C6B93C2F-A690-407D-9051-6B4376C8D879}" srcOrd="0" destOrd="0" presId="urn:microsoft.com/office/officeart/2005/8/layout/vList2"/>
    <dgm:cxn modelId="{17C208BE-F2C8-4E53-AA9B-E8D865CCAAE0}" srcId="{AA219462-EECD-45F1-B14A-8D7881FC1832}" destId="{BCEFB55F-E2E6-48D3-80C6-F34906CC2212}" srcOrd="4" destOrd="0" parTransId="{8A0EA7F7-D25F-4E84-920E-6254EE66217A}" sibTransId="{353AB75A-F932-404D-93D6-4AEC14759319}"/>
    <dgm:cxn modelId="{4B991EBE-2DC7-4481-9097-DB46C2BC193E}" srcId="{AA219462-EECD-45F1-B14A-8D7881FC1832}" destId="{D85DB042-EB22-4F11-B064-A6F8BBAE2FAB}" srcOrd="12" destOrd="0" parTransId="{E5858D46-3C2B-463F-AAA4-24AE6E3E4D38}" sibTransId="{5EE2E7F7-5244-438C-8F93-1EEDC12B5772}"/>
    <dgm:cxn modelId="{016380DF-0313-42C9-8147-7FCC332732FB}" srcId="{AA219462-EECD-45F1-B14A-8D7881FC1832}" destId="{801897BD-0294-436E-883B-01C7BE1F8699}" srcOrd="6" destOrd="0" parTransId="{08D9EABC-A354-49E4-9845-504AC22AC1CB}" sibTransId="{63EBD1D8-B910-4252-940D-7BB37D2FEF1E}"/>
    <dgm:cxn modelId="{643490DF-F6B3-4E6E-8CFB-E9A97F3E340F}" type="presOf" srcId="{572A08BF-FC32-48DA-A630-61A5C3D7BF16}" destId="{C155C24E-B538-4861-8D32-AE0954549342}" srcOrd="0" destOrd="0" presId="urn:microsoft.com/office/officeart/2005/8/layout/vList2"/>
    <dgm:cxn modelId="{3AFE65F2-FC00-4BBF-A6F8-88AB1761F014}" type="presOf" srcId="{E550252D-97A4-410F-B668-8FF1F4121BD4}" destId="{811D871F-2BF5-4248-9A93-04590D4DA182}" srcOrd="0" destOrd="0" presId="urn:microsoft.com/office/officeart/2005/8/layout/vList2"/>
    <dgm:cxn modelId="{28C135FE-9CDC-4386-A9B8-6DA2EC9FCF5A}" type="presOf" srcId="{2FC53AAE-C127-4AE7-B148-6E8CE1D606FA}" destId="{1151887A-D78B-47CA-9E6D-7E7422C09FE8}" srcOrd="0" destOrd="0" presId="urn:microsoft.com/office/officeart/2005/8/layout/vList2"/>
    <dgm:cxn modelId="{4AB2F2FE-EA82-4880-B6B5-9476F730D6D5}" type="presOf" srcId="{AA219462-EECD-45F1-B14A-8D7881FC1832}" destId="{740151AC-1702-4E3A-B928-6D1FE21D2FF3}" srcOrd="0" destOrd="0" presId="urn:microsoft.com/office/officeart/2005/8/layout/vList2"/>
    <dgm:cxn modelId="{383E7DFF-20BB-4B16-ACED-21A57B71F472}" srcId="{AA219462-EECD-45F1-B14A-8D7881FC1832}" destId="{572A08BF-FC32-48DA-A630-61A5C3D7BF16}" srcOrd="3" destOrd="0" parTransId="{5A9EAEC8-AB4E-4505-9B12-AAB3B9D97B59}" sibTransId="{328F7363-E68A-48B7-8C06-5B7FA3708FAC}"/>
    <dgm:cxn modelId="{1F63E45E-CA2D-4021-A4D7-2490555237FF}" type="presParOf" srcId="{740151AC-1702-4E3A-B928-6D1FE21D2FF3}" destId="{1151887A-D78B-47CA-9E6D-7E7422C09FE8}" srcOrd="0" destOrd="0" presId="urn:microsoft.com/office/officeart/2005/8/layout/vList2"/>
    <dgm:cxn modelId="{109AC23C-2E9A-4AA8-AF08-7CB4D7642D48}" type="presParOf" srcId="{740151AC-1702-4E3A-B928-6D1FE21D2FF3}" destId="{D11A27FA-45DD-4DF3-A626-357FF4559266}" srcOrd="1" destOrd="0" presId="urn:microsoft.com/office/officeart/2005/8/layout/vList2"/>
    <dgm:cxn modelId="{FF820C28-43DA-42DB-9097-52C3C25B1619}" type="presParOf" srcId="{740151AC-1702-4E3A-B928-6D1FE21D2FF3}" destId="{2518095D-C836-479E-A1D7-39821F5F092F}" srcOrd="2" destOrd="0" presId="urn:microsoft.com/office/officeart/2005/8/layout/vList2"/>
    <dgm:cxn modelId="{A2D4951E-4E4B-4068-8054-D1F019AA70AC}" type="presParOf" srcId="{740151AC-1702-4E3A-B928-6D1FE21D2FF3}" destId="{A859EBD2-94D1-45D0-AAC6-720071121950}" srcOrd="3" destOrd="0" presId="urn:microsoft.com/office/officeart/2005/8/layout/vList2"/>
    <dgm:cxn modelId="{88E9AABD-46D7-4BC0-B1FC-5EB94768DFAD}" type="presParOf" srcId="{740151AC-1702-4E3A-B928-6D1FE21D2FF3}" destId="{F9CD199D-1E76-4B2F-A761-1D4F9FB39F45}" srcOrd="4" destOrd="0" presId="urn:microsoft.com/office/officeart/2005/8/layout/vList2"/>
    <dgm:cxn modelId="{ACFDB02E-B3BF-4AEC-9592-BDA1BF647808}" type="presParOf" srcId="{740151AC-1702-4E3A-B928-6D1FE21D2FF3}" destId="{81270DF9-DEF9-4A31-BE4F-EB4631A1AFCA}" srcOrd="5" destOrd="0" presId="urn:microsoft.com/office/officeart/2005/8/layout/vList2"/>
    <dgm:cxn modelId="{016BF23E-D315-4270-B65D-B1B59804BC28}" type="presParOf" srcId="{740151AC-1702-4E3A-B928-6D1FE21D2FF3}" destId="{C155C24E-B538-4861-8D32-AE0954549342}" srcOrd="6" destOrd="0" presId="urn:microsoft.com/office/officeart/2005/8/layout/vList2"/>
    <dgm:cxn modelId="{C9AEBB4E-D30A-48BD-A74E-A8D9EF3F7559}" type="presParOf" srcId="{740151AC-1702-4E3A-B928-6D1FE21D2FF3}" destId="{4649DC66-A966-40C8-8C97-F72160FD50BC}" srcOrd="7" destOrd="0" presId="urn:microsoft.com/office/officeart/2005/8/layout/vList2"/>
    <dgm:cxn modelId="{5BB5721E-9D54-4E60-959A-B3AEAB64F9D0}" type="presParOf" srcId="{740151AC-1702-4E3A-B928-6D1FE21D2FF3}" destId="{C09434A9-14F6-4766-B3FA-C886939910EE}" srcOrd="8" destOrd="0" presId="urn:microsoft.com/office/officeart/2005/8/layout/vList2"/>
    <dgm:cxn modelId="{2E63CB9A-B1BE-4096-B128-F6CCE24FFD3C}" type="presParOf" srcId="{740151AC-1702-4E3A-B928-6D1FE21D2FF3}" destId="{1A9FA277-337B-4840-90BD-DE17FD4D6FA5}" srcOrd="9" destOrd="0" presId="urn:microsoft.com/office/officeart/2005/8/layout/vList2"/>
    <dgm:cxn modelId="{22E20701-E47B-4780-AEBF-DA504D23D15E}" type="presParOf" srcId="{740151AC-1702-4E3A-B928-6D1FE21D2FF3}" destId="{7996D387-56B1-4FA6-87F0-99E8109E298D}" srcOrd="10" destOrd="0" presId="urn:microsoft.com/office/officeart/2005/8/layout/vList2"/>
    <dgm:cxn modelId="{BA1A10A8-7095-4803-BBC7-C944BD81D23B}" type="presParOf" srcId="{740151AC-1702-4E3A-B928-6D1FE21D2FF3}" destId="{8348FA49-9578-4E45-B529-FD31727057DD}" srcOrd="11" destOrd="0" presId="urn:microsoft.com/office/officeart/2005/8/layout/vList2"/>
    <dgm:cxn modelId="{8BC8D8D3-AF77-473D-B1D7-650A975A5232}" type="presParOf" srcId="{740151AC-1702-4E3A-B928-6D1FE21D2FF3}" destId="{B301256F-FA3D-46B4-854E-4B061E5DB6CC}" srcOrd="12" destOrd="0" presId="urn:microsoft.com/office/officeart/2005/8/layout/vList2"/>
    <dgm:cxn modelId="{BE952F8D-488D-463B-B5E2-9F4D8E30C1CB}" type="presParOf" srcId="{740151AC-1702-4E3A-B928-6D1FE21D2FF3}" destId="{6F0B1BCD-5D73-4525-809A-1F90A0A1E526}" srcOrd="13" destOrd="0" presId="urn:microsoft.com/office/officeart/2005/8/layout/vList2"/>
    <dgm:cxn modelId="{42CEF625-6A56-43D5-9F40-CE1044FDC76F}" type="presParOf" srcId="{740151AC-1702-4E3A-B928-6D1FE21D2FF3}" destId="{7172C8A3-458D-4E95-9B72-CA5A6A0E7D27}" srcOrd="14" destOrd="0" presId="urn:microsoft.com/office/officeart/2005/8/layout/vList2"/>
    <dgm:cxn modelId="{349FF874-A7D1-44EA-9EFD-F3E22A48EB87}" type="presParOf" srcId="{740151AC-1702-4E3A-B928-6D1FE21D2FF3}" destId="{40C8B391-569E-44E8-A2C0-C5AA1131DF85}" srcOrd="15" destOrd="0" presId="urn:microsoft.com/office/officeart/2005/8/layout/vList2"/>
    <dgm:cxn modelId="{D8CB3D94-9558-4E5C-9B56-74474CE20710}" type="presParOf" srcId="{740151AC-1702-4E3A-B928-6D1FE21D2FF3}" destId="{11EF9AC7-6211-47D7-81F6-7DAC7F2B2973}" srcOrd="16" destOrd="0" presId="urn:microsoft.com/office/officeart/2005/8/layout/vList2"/>
    <dgm:cxn modelId="{FFEC769B-F33D-412B-81CE-D154CFCA0E42}" type="presParOf" srcId="{740151AC-1702-4E3A-B928-6D1FE21D2FF3}" destId="{2052BCAE-F905-46F9-AB82-0AAF16550300}" srcOrd="17" destOrd="0" presId="urn:microsoft.com/office/officeart/2005/8/layout/vList2"/>
    <dgm:cxn modelId="{83797627-22CD-478C-B8AD-73C09C3D49F4}" type="presParOf" srcId="{740151AC-1702-4E3A-B928-6D1FE21D2FF3}" destId="{1827E783-C537-4724-A67F-E240362DD26C}" srcOrd="18" destOrd="0" presId="urn:microsoft.com/office/officeart/2005/8/layout/vList2"/>
    <dgm:cxn modelId="{7A2272E3-0D0E-4698-AD42-EFC11542DE6C}" type="presParOf" srcId="{740151AC-1702-4E3A-B928-6D1FE21D2FF3}" destId="{11C1875E-B3C6-47FE-8602-B0A02FA5B61D}" srcOrd="19" destOrd="0" presId="urn:microsoft.com/office/officeart/2005/8/layout/vList2"/>
    <dgm:cxn modelId="{F4B8071E-E6D4-4EFF-8C0F-ACA41A7E7862}" type="presParOf" srcId="{740151AC-1702-4E3A-B928-6D1FE21D2FF3}" destId="{F880A403-7B49-4CD6-88E6-A06ED7540B43}" srcOrd="20" destOrd="0" presId="urn:microsoft.com/office/officeart/2005/8/layout/vList2"/>
    <dgm:cxn modelId="{FB235446-61BE-4C96-B21E-8689CE1FD417}" type="presParOf" srcId="{740151AC-1702-4E3A-B928-6D1FE21D2FF3}" destId="{10C4E41D-C377-4665-B201-490698E3CE9F}" srcOrd="21" destOrd="0" presId="urn:microsoft.com/office/officeart/2005/8/layout/vList2"/>
    <dgm:cxn modelId="{2ADD7D26-6000-4C67-A68E-22CB58220115}" type="presParOf" srcId="{740151AC-1702-4E3A-B928-6D1FE21D2FF3}" destId="{811D871F-2BF5-4248-9A93-04590D4DA182}" srcOrd="22" destOrd="0" presId="urn:microsoft.com/office/officeart/2005/8/layout/vList2"/>
    <dgm:cxn modelId="{F4CC7B08-1F5B-4DFA-B1C3-AB68F0E48E2F}" type="presParOf" srcId="{740151AC-1702-4E3A-B928-6D1FE21D2FF3}" destId="{B80C6E4D-DDC7-4F1E-A370-083A8621D4D5}" srcOrd="23" destOrd="0" presId="urn:microsoft.com/office/officeart/2005/8/layout/vList2"/>
    <dgm:cxn modelId="{06184116-A799-498F-A53B-66B8D74F5E2D}" type="presParOf" srcId="{740151AC-1702-4E3A-B928-6D1FE21D2FF3}" destId="{70559952-0619-46E9-A87E-0DD5B2502C92}" srcOrd="24" destOrd="0" presId="urn:microsoft.com/office/officeart/2005/8/layout/vList2"/>
    <dgm:cxn modelId="{D0D5D122-D0FB-4A41-B86F-3F3A031FDBAD}" type="presParOf" srcId="{740151AC-1702-4E3A-B928-6D1FE21D2FF3}" destId="{73AC0205-55FC-45EB-8312-CC599E3B5AAA}" srcOrd="25" destOrd="0" presId="urn:microsoft.com/office/officeart/2005/8/layout/vList2"/>
    <dgm:cxn modelId="{37F64B8C-5D03-4C37-8AD0-AE4AB5CF7699}" type="presParOf" srcId="{740151AC-1702-4E3A-B928-6D1FE21D2FF3}" destId="{C6B93C2F-A690-407D-9051-6B4376C8D879}" srcOrd="26" destOrd="0" presId="urn:microsoft.com/office/officeart/2005/8/layout/vList2"/>
    <dgm:cxn modelId="{00B0B540-61C3-4FBF-A0E7-898DAB45CC35}" type="presParOf" srcId="{740151AC-1702-4E3A-B928-6D1FE21D2FF3}" destId="{0AEA7829-E2A7-492D-927E-35EE64FEE857}" srcOrd="27" destOrd="0" presId="urn:microsoft.com/office/officeart/2005/8/layout/vList2"/>
    <dgm:cxn modelId="{91D2DE83-CD14-4614-9EF3-DE9D05651C55}" type="presParOf" srcId="{740151AC-1702-4E3A-B928-6D1FE21D2FF3}" destId="{74C40F6D-B32F-4B81-A4BC-907CB0A71A64}" srcOrd="28" destOrd="0" presId="urn:microsoft.com/office/officeart/2005/8/layout/vList2"/>
    <dgm:cxn modelId="{76200DFD-D0E5-4F78-9D87-FAD52D2DC2C9}" type="presParOf" srcId="{740151AC-1702-4E3A-B928-6D1FE21D2FF3}" destId="{D6DF0382-D021-458E-AE55-EF29ADDDBC63}" srcOrd="29" destOrd="0" presId="urn:microsoft.com/office/officeart/2005/8/layout/vList2"/>
    <dgm:cxn modelId="{B66CFA58-D2E2-4124-B9AD-C87AD911F2E0}" type="presParOf" srcId="{740151AC-1702-4E3A-B928-6D1FE21D2FF3}" destId="{B87D8BC0-AB23-4385-8A85-E9698B3E501B}" srcOrd="30" destOrd="0" presId="urn:microsoft.com/office/officeart/2005/8/layout/vList2"/>
    <dgm:cxn modelId="{F36D779C-B960-4468-AD7B-A06CFA916192}" type="presParOf" srcId="{740151AC-1702-4E3A-B928-6D1FE21D2FF3}" destId="{DD569916-3114-46AB-ABD0-D6B319FFF22A}" srcOrd="31" destOrd="0" presId="urn:microsoft.com/office/officeart/2005/8/layout/vList2"/>
    <dgm:cxn modelId="{A5BB7943-841B-4CA5-9CBC-D9399B26B58A}" type="presParOf" srcId="{740151AC-1702-4E3A-B928-6D1FE21D2FF3}" destId="{ADA61CCE-9C97-4519-B97B-D794A3E7EA01}" srcOrd="3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27D17-E80F-4A63-BA34-C739E9D7DE9D}">
      <dsp:nvSpPr>
        <dsp:cNvPr id="0" name=""/>
        <dsp:cNvSpPr/>
      </dsp:nvSpPr>
      <dsp:spPr>
        <a:xfrm>
          <a:off x="0" y="0"/>
          <a:ext cx="100187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8F988-AE20-453A-9582-5A2F10C00162}">
      <dsp:nvSpPr>
        <dsp:cNvPr id="0" name=""/>
        <dsp:cNvSpPr/>
      </dsp:nvSpPr>
      <dsp:spPr>
        <a:xfrm>
          <a:off x="0" y="0"/>
          <a:ext cx="10018712" cy="7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Обнаружение багов</a:t>
          </a:r>
          <a:endParaRPr lang="en-US" sz="3700" kern="1200" dirty="0"/>
        </a:p>
      </dsp:txBody>
      <dsp:txXfrm>
        <a:off x="0" y="0"/>
        <a:ext cx="10018712" cy="781050"/>
      </dsp:txXfrm>
    </dsp:sp>
    <dsp:sp modelId="{4B51A84B-4E9E-41AD-91C8-28E9F71DA61A}">
      <dsp:nvSpPr>
        <dsp:cNvPr id="0" name=""/>
        <dsp:cNvSpPr/>
      </dsp:nvSpPr>
      <dsp:spPr>
        <a:xfrm>
          <a:off x="0" y="781050"/>
          <a:ext cx="100187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00E43-2C96-409D-AA43-8FE6D6E7FE86}">
      <dsp:nvSpPr>
        <dsp:cNvPr id="0" name=""/>
        <dsp:cNvSpPr/>
      </dsp:nvSpPr>
      <dsp:spPr>
        <a:xfrm>
          <a:off x="0" y="781050"/>
          <a:ext cx="10018712" cy="7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Знание и понимание кода</a:t>
          </a:r>
          <a:endParaRPr lang="en-US" sz="3700" kern="1200" dirty="0"/>
        </a:p>
      </dsp:txBody>
      <dsp:txXfrm>
        <a:off x="0" y="781050"/>
        <a:ext cx="10018712" cy="781050"/>
      </dsp:txXfrm>
    </dsp:sp>
    <dsp:sp modelId="{27090215-B965-4CBC-8813-FF8AFD920E7B}">
      <dsp:nvSpPr>
        <dsp:cNvPr id="0" name=""/>
        <dsp:cNvSpPr/>
      </dsp:nvSpPr>
      <dsp:spPr>
        <a:xfrm>
          <a:off x="0" y="1562100"/>
          <a:ext cx="100187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383D9-E9DB-4CAB-AB82-417D7C042D6F}">
      <dsp:nvSpPr>
        <dsp:cNvPr id="0" name=""/>
        <dsp:cNvSpPr/>
      </dsp:nvSpPr>
      <dsp:spPr>
        <a:xfrm>
          <a:off x="0" y="1562100"/>
          <a:ext cx="10018712" cy="7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Техническая документация</a:t>
          </a:r>
          <a:endParaRPr lang="en-US" sz="3700" kern="1200" dirty="0"/>
        </a:p>
      </dsp:txBody>
      <dsp:txXfrm>
        <a:off x="0" y="1562100"/>
        <a:ext cx="10018712" cy="781050"/>
      </dsp:txXfrm>
    </dsp:sp>
    <dsp:sp modelId="{21BB1554-579D-4662-845F-9302B4782F75}">
      <dsp:nvSpPr>
        <dsp:cNvPr id="0" name=""/>
        <dsp:cNvSpPr/>
      </dsp:nvSpPr>
      <dsp:spPr>
        <a:xfrm>
          <a:off x="0" y="2343150"/>
          <a:ext cx="100187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F527E-DA74-4EBF-B606-4579463C5EE3}">
      <dsp:nvSpPr>
        <dsp:cNvPr id="0" name=""/>
        <dsp:cNvSpPr/>
      </dsp:nvSpPr>
      <dsp:spPr>
        <a:xfrm>
          <a:off x="0" y="2343150"/>
          <a:ext cx="10018712" cy="7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Безопасный рефакторинг</a:t>
          </a:r>
          <a:endParaRPr lang="en-US" sz="3700" kern="1200" dirty="0"/>
        </a:p>
      </dsp:txBody>
      <dsp:txXfrm>
        <a:off x="0" y="2343150"/>
        <a:ext cx="10018712" cy="781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 err="1"/>
            <a:t>assertEqual</a:t>
          </a:r>
          <a:r>
            <a:rPr lang="en-US" sz="2900" b="0" i="0" kern="1200" dirty="0"/>
            <a:t>(a, b), </a:t>
          </a:r>
          <a:r>
            <a:rPr lang="en-US" sz="2900" kern="1200" dirty="0" err="1"/>
            <a:t>assertNotEqual</a:t>
          </a:r>
          <a:r>
            <a:rPr lang="en-US" sz="2900" kern="1200" dirty="0"/>
            <a:t>(a, b)</a:t>
          </a:r>
        </a:p>
      </dsp:txBody>
      <dsp:txXfrm>
        <a:off x="0" y="623"/>
        <a:ext cx="6492875" cy="1020830"/>
      </dsp:txXfrm>
    </dsp:sp>
    <dsp:sp modelId="{911FD818-44A7-446F-80DA-536D7F38F93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assertTrue</a:t>
          </a:r>
          <a:r>
            <a:rPr lang="en-US" sz="2900" kern="1200" dirty="0"/>
            <a:t>(x), </a:t>
          </a:r>
          <a:r>
            <a:rPr lang="en-US" sz="2900" kern="1200" dirty="0" err="1"/>
            <a:t>assertFalse</a:t>
          </a:r>
          <a:r>
            <a:rPr lang="en-US" sz="2900" kern="1200" dirty="0"/>
            <a:t>(x)</a:t>
          </a:r>
        </a:p>
      </dsp:txBody>
      <dsp:txXfrm>
        <a:off x="0" y="1021453"/>
        <a:ext cx="6492875" cy="1020830"/>
      </dsp:txXfrm>
    </dsp:sp>
    <dsp:sp modelId="{FB3ED372-3477-4BBE-A240-1B7CC42D2C53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dirty="0" err="1"/>
            <a:t>assertRaises</a:t>
          </a:r>
          <a:r>
            <a:rPr lang="fr-FR" sz="2900" b="0" i="0" kern="1200" dirty="0"/>
            <a:t>(</a:t>
          </a:r>
          <a:r>
            <a:rPr lang="fr-FR" sz="2900" b="0" i="0" kern="1200" dirty="0" err="1"/>
            <a:t>exc</a:t>
          </a:r>
          <a:r>
            <a:rPr lang="fr-FR" sz="2900" b="0" i="0" kern="1200" dirty="0"/>
            <a:t>, fun, </a:t>
          </a:r>
          <a:r>
            <a:rPr lang="fr-FR" sz="2900" b="0" i="1" kern="1200" dirty="0"/>
            <a:t>args, *</a:t>
          </a:r>
          <a:r>
            <a:rPr lang="fr-FR" sz="2900" b="0" i="0" kern="1200" dirty="0" err="1"/>
            <a:t>kwds</a:t>
          </a:r>
          <a:r>
            <a:rPr lang="fr-FR" sz="2900" b="0" i="0" kern="1200" dirty="0"/>
            <a:t>)</a:t>
          </a:r>
          <a:endParaRPr lang="en-US" sz="2900" kern="1200" dirty="0"/>
        </a:p>
      </dsp:txBody>
      <dsp:txXfrm>
        <a:off x="0" y="2042284"/>
        <a:ext cx="6492875" cy="1020830"/>
      </dsp:txXfrm>
    </dsp:sp>
    <dsp:sp modelId="{D8E63406-5F14-4684-8EA4-319E324CCCA8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 err="1"/>
            <a:t>assertItemsEqual</a:t>
          </a:r>
          <a:r>
            <a:rPr lang="en-US" sz="2900" b="0" i="0" kern="1200" dirty="0"/>
            <a:t>(a, b)</a:t>
          </a:r>
          <a:endParaRPr lang="en-US" sz="2900" kern="1200" dirty="0"/>
        </a:p>
      </dsp:txBody>
      <dsp:txXfrm>
        <a:off x="0" y="3063115"/>
        <a:ext cx="6492875" cy="1020830"/>
      </dsp:txXfrm>
    </dsp:sp>
    <dsp:sp modelId="{8563EBF4-E093-4DC1-B0D6-E384303F0CDB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 err="1"/>
            <a:t>assertDictContainsSubset</a:t>
          </a:r>
          <a:r>
            <a:rPr lang="en-US" sz="2900" b="0" i="0" kern="1200" dirty="0"/>
            <a:t>(a, b)</a:t>
          </a:r>
          <a:endParaRPr lang="en-US" sz="2900" kern="1200" dirty="0"/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FDF08-4794-47E9-BC59-475375983C9D}">
      <dsp:nvSpPr>
        <dsp:cNvPr id="0" name=""/>
        <dsp:cNvSpPr/>
      </dsp:nvSpPr>
      <dsp:spPr>
        <a:xfrm>
          <a:off x="471530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804FA-91B9-4FEC-BA2A-C8C5B08C5892}">
      <dsp:nvSpPr>
        <dsp:cNvPr id="0" name=""/>
        <dsp:cNvSpPr/>
      </dsp:nvSpPr>
      <dsp:spPr>
        <a:xfrm>
          <a:off x="1667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Написать один тест, описывающий определнный компонент программы</a:t>
          </a:r>
          <a:endParaRPr lang="en-US" sz="1100" kern="1200" dirty="0"/>
        </a:p>
      </dsp:txBody>
      <dsp:txXfrm>
        <a:off x="1667" y="1719223"/>
        <a:ext cx="1708593" cy="683437"/>
      </dsp:txXfrm>
    </dsp:sp>
    <dsp:sp modelId="{37DC19A6-753B-4370-ADC5-6BCD28869BF6}">
      <dsp:nvSpPr>
        <dsp:cNvPr id="0" name=""/>
        <dsp:cNvSpPr/>
      </dsp:nvSpPr>
      <dsp:spPr>
        <a:xfrm>
          <a:off x="2479128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93B3A-C513-4579-937C-273E6AF53832}">
      <dsp:nvSpPr>
        <dsp:cNvPr id="0" name=""/>
        <dsp:cNvSpPr/>
      </dsp:nvSpPr>
      <dsp:spPr>
        <a:xfrm>
          <a:off x="2009264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Запустить тест, убедиться, что он упадёт, потому что функциональность ещё не реализована</a:t>
          </a:r>
          <a:endParaRPr lang="en-US" sz="1100" kern="1200" dirty="0"/>
        </a:p>
      </dsp:txBody>
      <dsp:txXfrm>
        <a:off x="2009264" y="1719223"/>
        <a:ext cx="1708593" cy="683437"/>
      </dsp:txXfrm>
    </dsp:sp>
    <dsp:sp modelId="{DF640626-01CC-4514-9703-748410635ABB}">
      <dsp:nvSpPr>
        <dsp:cNvPr id="0" name=""/>
        <dsp:cNvSpPr/>
      </dsp:nvSpPr>
      <dsp:spPr>
        <a:xfrm>
          <a:off x="4486725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63591-A288-4F1F-ABF4-66A57BE91BBF}">
      <dsp:nvSpPr>
        <dsp:cNvPr id="0" name=""/>
        <dsp:cNvSpPr/>
      </dsp:nvSpPr>
      <dsp:spPr>
        <a:xfrm>
          <a:off x="4016862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Написать минимально допустимый код, при котором тест проходит</a:t>
          </a:r>
          <a:endParaRPr lang="en-US" sz="1100" kern="1200" dirty="0"/>
        </a:p>
      </dsp:txBody>
      <dsp:txXfrm>
        <a:off x="4016862" y="1719223"/>
        <a:ext cx="1708593" cy="683437"/>
      </dsp:txXfrm>
    </dsp:sp>
    <dsp:sp modelId="{0DDC4573-F85F-41AD-B6AC-CC8D932905F5}">
      <dsp:nvSpPr>
        <dsp:cNvPr id="0" name=""/>
        <dsp:cNvSpPr/>
      </dsp:nvSpPr>
      <dsp:spPr>
        <a:xfrm>
          <a:off x="6494323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F3B9D-4A82-4D7B-8931-29F908655B44}">
      <dsp:nvSpPr>
        <dsp:cNvPr id="0" name=""/>
        <dsp:cNvSpPr/>
      </dsp:nvSpPr>
      <dsp:spPr>
        <a:xfrm>
          <a:off x="6024460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При необходимости провести рефакторинг</a:t>
          </a:r>
          <a:endParaRPr lang="en-US" sz="1100" kern="1200" dirty="0"/>
        </a:p>
      </dsp:txBody>
      <dsp:txXfrm>
        <a:off x="6024460" y="1719223"/>
        <a:ext cx="1708593" cy="683437"/>
      </dsp:txXfrm>
    </dsp:sp>
    <dsp:sp modelId="{1B5C15AE-CD88-4C9D-BB03-4DCB32DE6D0C}">
      <dsp:nvSpPr>
        <dsp:cNvPr id="0" name=""/>
        <dsp:cNvSpPr/>
      </dsp:nvSpPr>
      <dsp:spPr>
        <a:xfrm>
          <a:off x="8501921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6C49A-1057-4988-A67C-5FBF8E68164A}">
      <dsp:nvSpPr>
        <dsp:cNvPr id="0" name=""/>
        <dsp:cNvSpPr/>
      </dsp:nvSpPr>
      <dsp:spPr>
        <a:xfrm>
          <a:off x="8032057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Продолжать пока программа не будет готова</a:t>
          </a:r>
          <a:endParaRPr lang="en-US" sz="1100" kern="1200" dirty="0"/>
        </a:p>
      </dsp:txBody>
      <dsp:txXfrm>
        <a:off x="8032057" y="1719223"/>
        <a:ext cx="1708593" cy="683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C03AE-A170-4136-AB48-A75D241BF5ED}">
      <dsp:nvSpPr>
        <dsp:cNvPr id="0" name=""/>
        <dsp:cNvSpPr/>
      </dsp:nvSpPr>
      <dsp:spPr>
        <a:xfrm>
          <a:off x="636511" y="369040"/>
          <a:ext cx="1249400" cy="1249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D708A-6067-431D-BFD8-62C5CDEF4B5A}">
      <dsp:nvSpPr>
        <dsp:cNvPr id="0" name=""/>
        <dsp:cNvSpPr/>
      </dsp:nvSpPr>
      <dsp:spPr>
        <a:xfrm>
          <a:off x="902776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DD795-5785-4AF4-BF8E-D769E5FE99F1}">
      <dsp:nvSpPr>
        <dsp:cNvPr id="0" name=""/>
        <dsp:cNvSpPr/>
      </dsp:nvSpPr>
      <dsp:spPr>
        <a:xfrm>
          <a:off x="237112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/>
            <a:t>Составить резюме</a:t>
          </a:r>
          <a:endParaRPr lang="en-US" sz="1700" kern="1200"/>
        </a:p>
      </dsp:txBody>
      <dsp:txXfrm>
        <a:off x="237112" y="2007597"/>
        <a:ext cx="2048197" cy="720000"/>
      </dsp:txXfrm>
    </dsp:sp>
    <dsp:sp modelId="{2EC1E43E-EF2E-4BEC-98ED-6D141A221974}">
      <dsp:nvSpPr>
        <dsp:cNvPr id="0" name=""/>
        <dsp:cNvSpPr/>
      </dsp:nvSpPr>
      <dsp:spPr>
        <a:xfrm>
          <a:off x="3043143" y="369040"/>
          <a:ext cx="1249400" cy="12494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BA6CE-D22A-43C8-9518-5D8D1DD2B093}">
      <dsp:nvSpPr>
        <dsp:cNvPr id="0" name=""/>
        <dsp:cNvSpPr/>
      </dsp:nvSpPr>
      <dsp:spPr>
        <a:xfrm>
          <a:off x="3309408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9875-37F7-4A95-AF97-8E571B49EB7F}">
      <dsp:nvSpPr>
        <dsp:cNvPr id="0" name=""/>
        <dsp:cNvSpPr/>
      </dsp:nvSpPr>
      <dsp:spPr>
        <a:xfrm>
          <a:off x="2643744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/>
            <a:t>Найти вакансии</a:t>
          </a:r>
          <a:endParaRPr lang="en-US" sz="1700" kern="1200"/>
        </a:p>
      </dsp:txBody>
      <dsp:txXfrm>
        <a:off x="2643744" y="2007597"/>
        <a:ext cx="2048197" cy="720000"/>
      </dsp:txXfrm>
    </dsp:sp>
    <dsp:sp modelId="{994241EC-7B39-44EE-A074-D102EB3D36A8}">
      <dsp:nvSpPr>
        <dsp:cNvPr id="0" name=""/>
        <dsp:cNvSpPr/>
      </dsp:nvSpPr>
      <dsp:spPr>
        <a:xfrm>
          <a:off x="5449775" y="369040"/>
          <a:ext cx="1249400" cy="1249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BDFC2-7344-497A-982E-4925CF7E7E49}">
      <dsp:nvSpPr>
        <dsp:cNvPr id="0" name=""/>
        <dsp:cNvSpPr/>
      </dsp:nvSpPr>
      <dsp:spPr>
        <a:xfrm>
          <a:off x="5716040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7CAE-FF37-423D-A7E5-D6A4F189A7C6}">
      <dsp:nvSpPr>
        <dsp:cNvPr id="0" name=""/>
        <dsp:cNvSpPr/>
      </dsp:nvSpPr>
      <dsp:spPr>
        <a:xfrm>
          <a:off x="5050376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/>
            <a:t>Связаться, договориться о собеседовании</a:t>
          </a:r>
          <a:endParaRPr lang="en-US" sz="1700" kern="1200"/>
        </a:p>
      </dsp:txBody>
      <dsp:txXfrm>
        <a:off x="5050376" y="2007597"/>
        <a:ext cx="2048197" cy="720000"/>
      </dsp:txXfrm>
    </dsp:sp>
    <dsp:sp modelId="{B778E1FA-9377-4C3A-83FB-D3074234E1C7}">
      <dsp:nvSpPr>
        <dsp:cNvPr id="0" name=""/>
        <dsp:cNvSpPr/>
      </dsp:nvSpPr>
      <dsp:spPr>
        <a:xfrm>
          <a:off x="7856407" y="369040"/>
          <a:ext cx="1249400" cy="12494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9530-BA06-4C4D-BA52-4C4A00D9FDDA}">
      <dsp:nvSpPr>
        <dsp:cNvPr id="0" name=""/>
        <dsp:cNvSpPr/>
      </dsp:nvSpPr>
      <dsp:spPr>
        <a:xfrm>
          <a:off x="8122672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FEE-9248-4B70-B029-5DE1A53D1D77}">
      <dsp:nvSpPr>
        <dsp:cNvPr id="0" name=""/>
        <dsp:cNvSpPr/>
      </dsp:nvSpPr>
      <dsp:spPr>
        <a:xfrm>
          <a:off x="7457008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/>
            <a:t>Пройти собеседование</a:t>
          </a:r>
          <a:endParaRPr lang="en-US" sz="1700" kern="1200"/>
        </a:p>
      </dsp:txBody>
      <dsp:txXfrm>
        <a:off x="7457008" y="2007597"/>
        <a:ext cx="2048197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1887A-D78B-47CA-9E6D-7E7422C09FE8}">
      <dsp:nvSpPr>
        <dsp:cNvPr id="0" name=""/>
        <dsp:cNvSpPr/>
      </dsp:nvSpPr>
      <dsp:spPr>
        <a:xfrm>
          <a:off x="0" y="186452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SOLID</a:t>
          </a:r>
        </a:p>
      </dsp:txBody>
      <dsp:txXfrm>
        <a:off x="14850" y="201302"/>
        <a:ext cx="6356218" cy="274500"/>
      </dsp:txXfrm>
    </dsp:sp>
    <dsp:sp modelId="{2518095D-C836-479E-A1D7-39821F5F092F}">
      <dsp:nvSpPr>
        <dsp:cNvPr id="0" name=""/>
        <dsp:cNvSpPr/>
      </dsp:nvSpPr>
      <dsp:spPr>
        <a:xfrm>
          <a:off x="0" y="528092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ООП</a:t>
          </a:r>
          <a:endParaRPr lang="en-US" sz="1300" kern="1200"/>
        </a:p>
      </dsp:txBody>
      <dsp:txXfrm>
        <a:off x="14850" y="542942"/>
        <a:ext cx="6356218" cy="274500"/>
      </dsp:txXfrm>
    </dsp:sp>
    <dsp:sp modelId="{F9CD199D-1E76-4B2F-A761-1D4F9FB39F45}">
      <dsp:nvSpPr>
        <dsp:cNvPr id="0" name=""/>
        <dsp:cNvSpPr/>
      </dsp:nvSpPr>
      <dsp:spPr>
        <a:xfrm>
          <a:off x="0" y="86973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GIT</a:t>
          </a:r>
        </a:p>
      </dsp:txBody>
      <dsp:txXfrm>
        <a:off x="14850" y="884583"/>
        <a:ext cx="6356218" cy="274500"/>
      </dsp:txXfrm>
    </dsp:sp>
    <dsp:sp modelId="{C155C24E-B538-4861-8D32-AE0954549342}">
      <dsp:nvSpPr>
        <dsp:cNvPr id="0" name=""/>
        <dsp:cNvSpPr/>
      </dsp:nvSpPr>
      <dsp:spPr>
        <a:xfrm>
          <a:off x="0" y="121137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Устройство интерпритатора</a:t>
          </a:r>
          <a:endParaRPr lang="en-US" sz="1300" kern="1200"/>
        </a:p>
      </dsp:txBody>
      <dsp:txXfrm>
        <a:off x="14850" y="1226223"/>
        <a:ext cx="6356218" cy="274500"/>
      </dsp:txXfrm>
    </dsp:sp>
    <dsp:sp modelId="{C09434A9-14F6-4766-B3FA-C886939910EE}">
      <dsp:nvSpPr>
        <dsp:cNvPr id="0" name=""/>
        <dsp:cNvSpPr/>
      </dsp:nvSpPr>
      <dsp:spPr>
        <a:xfrm>
          <a:off x="0" y="155301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Динамическая типизация</a:t>
          </a:r>
          <a:endParaRPr lang="en-US" sz="1300" kern="1200" dirty="0"/>
        </a:p>
      </dsp:txBody>
      <dsp:txXfrm>
        <a:off x="14850" y="1567863"/>
        <a:ext cx="6356218" cy="274500"/>
      </dsp:txXfrm>
    </dsp:sp>
    <dsp:sp modelId="{7996D387-56B1-4FA6-87F0-99E8109E298D}">
      <dsp:nvSpPr>
        <dsp:cNvPr id="0" name=""/>
        <dsp:cNvSpPr/>
      </dsp:nvSpPr>
      <dsp:spPr>
        <a:xfrm>
          <a:off x="0" y="189465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Изменяемые и неизменяемые типы данных</a:t>
          </a:r>
          <a:endParaRPr lang="en-US" sz="1300" kern="1200" dirty="0"/>
        </a:p>
      </dsp:txBody>
      <dsp:txXfrm>
        <a:off x="14850" y="1909503"/>
        <a:ext cx="6356218" cy="274500"/>
      </dsp:txXfrm>
    </dsp:sp>
    <dsp:sp modelId="{B301256F-FA3D-46B4-854E-4B061E5DB6CC}">
      <dsp:nvSpPr>
        <dsp:cNvPr id="0" name=""/>
        <dsp:cNvSpPr/>
      </dsp:nvSpPr>
      <dsp:spPr>
        <a:xfrm>
          <a:off x="0" y="223629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Исключения</a:t>
          </a:r>
          <a:endParaRPr lang="en-US" sz="1300" kern="1200"/>
        </a:p>
      </dsp:txBody>
      <dsp:txXfrm>
        <a:off x="14850" y="2251143"/>
        <a:ext cx="6356218" cy="274500"/>
      </dsp:txXfrm>
    </dsp:sp>
    <dsp:sp modelId="{7172C8A3-458D-4E95-9B72-CA5A6A0E7D27}">
      <dsp:nvSpPr>
        <dsp:cNvPr id="0" name=""/>
        <dsp:cNvSpPr/>
      </dsp:nvSpPr>
      <dsp:spPr>
        <a:xfrm>
          <a:off x="0" y="257793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Функции(аргументы, замыкания)</a:t>
          </a:r>
        </a:p>
      </dsp:txBody>
      <dsp:txXfrm>
        <a:off x="14850" y="2592783"/>
        <a:ext cx="6356218" cy="274500"/>
      </dsp:txXfrm>
    </dsp:sp>
    <dsp:sp modelId="{11EF9AC7-6211-47D7-81F6-7DAC7F2B2973}">
      <dsp:nvSpPr>
        <dsp:cNvPr id="0" name=""/>
        <dsp:cNvSpPr/>
      </dsp:nvSpPr>
      <dsp:spPr>
        <a:xfrm>
          <a:off x="0" y="291957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Области видимости</a:t>
          </a:r>
        </a:p>
      </dsp:txBody>
      <dsp:txXfrm>
        <a:off x="14850" y="2934423"/>
        <a:ext cx="6356218" cy="274500"/>
      </dsp:txXfrm>
    </dsp:sp>
    <dsp:sp modelId="{1827E783-C537-4724-A67F-E240362DD26C}">
      <dsp:nvSpPr>
        <dsp:cNvPr id="0" name=""/>
        <dsp:cNvSpPr/>
      </dsp:nvSpPr>
      <dsp:spPr>
        <a:xfrm>
          <a:off x="0" y="326121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Структуры данных</a:t>
          </a:r>
          <a:endParaRPr lang="en-US" sz="1300" kern="1200"/>
        </a:p>
      </dsp:txBody>
      <dsp:txXfrm>
        <a:off x="14850" y="3276063"/>
        <a:ext cx="6356218" cy="274500"/>
      </dsp:txXfrm>
    </dsp:sp>
    <dsp:sp modelId="{F880A403-7B49-4CD6-88E6-A06ED7540B43}">
      <dsp:nvSpPr>
        <dsp:cNvPr id="0" name=""/>
        <dsp:cNvSpPr/>
      </dsp:nvSpPr>
      <dsp:spPr>
        <a:xfrm>
          <a:off x="0" y="360285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Алгоритмы</a:t>
          </a:r>
          <a:endParaRPr lang="en-US" sz="1300" kern="1200"/>
        </a:p>
      </dsp:txBody>
      <dsp:txXfrm>
        <a:off x="14850" y="3617703"/>
        <a:ext cx="6356218" cy="274500"/>
      </dsp:txXfrm>
    </dsp:sp>
    <dsp:sp modelId="{811D871F-2BF5-4248-9A93-04590D4DA182}">
      <dsp:nvSpPr>
        <dsp:cNvPr id="0" name=""/>
        <dsp:cNvSpPr/>
      </dsp:nvSpPr>
      <dsp:spPr>
        <a:xfrm>
          <a:off x="0" y="394449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MVC</a:t>
          </a:r>
        </a:p>
      </dsp:txBody>
      <dsp:txXfrm>
        <a:off x="14850" y="3959343"/>
        <a:ext cx="6356218" cy="274500"/>
      </dsp:txXfrm>
    </dsp:sp>
    <dsp:sp modelId="{70559952-0619-46E9-A87E-0DD5B2502C92}">
      <dsp:nvSpPr>
        <dsp:cNvPr id="0" name=""/>
        <dsp:cNvSpPr/>
      </dsp:nvSpPr>
      <dsp:spPr>
        <a:xfrm>
          <a:off x="0" y="428613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Миграция</a:t>
          </a:r>
          <a:endParaRPr lang="en-US" sz="1300" kern="1200"/>
        </a:p>
      </dsp:txBody>
      <dsp:txXfrm>
        <a:off x="14850" y="4300983"/>
        <a:ext cx="6356218" cy="274500"/>
      </dsp:txXfrm>
    </dsp:sp>
    <dsp:sp modelId="{C6B93C2F-A690-407D-9051-6B4376C8D879}">
      <dsp:nvSpPr>
        <dsp:cNvPr id="0" name=""/>
        <dsp:cNvSpPr/>
      </dsp:nvSpPr>
      <dsp:spPr>
        <a:xfrm>
          <a:off x="0" y="462777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Базы данных</a:t>
          </a:r>
          <a:endParaRPr lang="en-US" sz="1300" kern="1200"/>
        </a:p>
      </dsp:txBody>
      <dsp:txXfrm>
        <a:off x="14850" y="4642623"/>
        <a:ext cx="6356218" cy="274500"/>
      </dsp:txXfrm>
    </dsp:sp>
    <dsp:sp modelId="{74C40F6D-B32F-4B81-A4BC-907CB0A71A64}">
      <dsp:nvSpPr>
        <dsp:cNvPr id="0" name=""/>
        <dsp:cNvSpPr/>
      </dsp:nvSpPr>
      <dsp:spPr>
        <a:xfrm>
          <a:off x="0" y="496941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Атентификация и авторизация</a:t>
          </a:r>
          <a:endParaRPr lang="en-US" sz="1300" kern="1200"/>
        </a:p>
      </dsp:txBody>
      <dsp:txXfrm>
        <a:off x="14850" y="4984263"/>
        <a:ext cx="6356218" cy="274500"/>
      </dsp:txXfrm>
    </dsp:sp>
    <dsp:sp modelId="{B87D8BC0-AB23-4385-8A85-E9698B3E501B}">
      <dsp:nvSpPr>
        <dsp:cNvPr id="0" name=""/>
        <dsp:cNvSpPr/>
      </dsp:nvSpPr>
      <dsp:spPr>
        <a:xfrm>
          <a:off x="0" y="531105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html/css/js</a:t>
          </a:r>
        </a:p>
      </dsp:txBody>
      <dsp:txXfrm>
        <a:off x="14850" y="5325903"/>
        <a:ext cx="6356218" cy="274500"/>
      </dsp:txXfrm>
    </dsp:sp>
    <dsp:sp modelId="{ADA61CCE-9C97-4519-B97B-D794A3E7EA01}">
      <dsp:nvSpPr>
        <dsp:cNvPr id="0" name=""/>
        <dsp:cNvSpPr/>
      </dsp:nvSpPr>
      <dsp:spPr>
        <a:xfrm>
          <a:off x="0" y="5652693"/>
          <a:ext cx="638591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unit </a:t>
          </a:r>
          <a:r>
            <a:rPr lang="ru-RU" sz="1300" kern="1200"/>
            <a:t>тестирование, </a:t>
          </a:r>
          <a:r>
            <a:rPr lang="en-US" sz="1300" kern="1200"/>
            <a:t>TDD</a:t>
          </a:r>
        </a:p>
      </dsp:txBody>
      <dsp:txXfrm>
        <a:off x="14850" y="5667543"/>
        <a:ext cx="6356218" cy="27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721C-BC53-4AE0-B949-9D764C5B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0665-C0A3-4A8B-90C7-FB7BBD10B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D409-1F83-4EF6-A1A9-0D0D391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1C67-F745-49E4-B549-5A054267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BC9C-E6C6-4292-A88A-A65208C5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7E35-B0BA-4D34-BCC0-3BBA62CE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47CA-FE93-46A6-AAEB-5749D429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1153-3DF5-4328-9E4E-A017B0F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5BB1-A33B-4098-AA59-C9790AF7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4246-F16F-4027-B6B9-FC28BA69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90550-EFC2-45F3-9849-3EBDB712F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7BEBE-B087-4FEE-9CE0-93D00D313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37D7-63CF-41F1-9CE6-2839AC5D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2353-9A23-46B2-96D7-519C4420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0280-7626-4A88-9B50-FDC7BDD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7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1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40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0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0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A6FE-3E38-4E4A-9482-4B76AF11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9594-F663-4D83-9AD7-45D55C17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AE53-D343-42B0-87DA-941FC127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CD68-11D4-4A23-9E86-ED7CBF0F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BCF5-5E68-4C29-B4CB-4C84951A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89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6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3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7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0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0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4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7A30-CC4D-49FE-B851-88827149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39813-2276-4FA9-BDC5-F00CBA02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5E7C-DECA-4CE2-BA16-C6CA5070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FE8A-1C6E-40E4-8165-0C3A3893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2AF9-8375-46B2-B539-486A7F7D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FE9A-FBD0-499F-9608-9E4C5F42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779E-6C4D-4CD2-80E3-A523CEFE3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3DD3-A22B-4313-9E5F-985EDEE1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A711-FB61-43A1-86C9-5F513952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E6776-1F61-4256-A9D3-3B738FCF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EA4D-CE75-4223-86A3-A24D61EA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2501-0B14-4D76-B85F-5C52721C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8D733-8B33-4705-AAAE-A5D4D0C4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4393E-C2A1-44CB-989D-EEDDB834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53151-ABAB-4984-A4DA-AC607AFB3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2A1CD-EECC-4793-A005-91417C3BE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06CE4-A37C-4FFE-80D2-14F28A50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F539F-0AF6-4406-AAB7-E5ED6BB8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3782E-E845-4DF9-BF37-FD0AB6E2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384C-8781-49C0-9C4F-89F800FF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664E6-00BD-4F8F-B2BF-B48CCE93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0AE26-A7EC-4AC2-A630-F4DD5DF7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2BBF7-D777-4614-B8B5-4994700C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8C2F6-E16C-4A44-BB83-B9628014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E570D-91EE-4B04-95A5-2DAC92C4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4FECF-662F-4C13-836C-E5E61AEB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818C-EA67-42E2-BE59-AEE68E3E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4EE9-AABE-4593-A5D3-4982962B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DA5F-FF1E-4508-B715-B5E7F033D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891E-0E5B-41B4-A681-A24F8107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94150-41FF-4841-8D3C-489393A0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19FC4-EF14-41C4-A467-6FCBDAE0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1272-9882-4A75-9706-8CBE0766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F33DF-B328-4650-9804-96D12E87E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4287F-0368-4480-A3F9-F9C4B714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093B2-8696-46A9-93CC-A97566FE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5247A-69CC-4FC3-A7CD-EC1A55FB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30584-D4DD-450B-A9BE-F630D04D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92DB9-620B-407C-9756-97DD25CD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0B24-F4FB-4DC3-88D7-79174B92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E8BA-1C73-42C8-A357-170B12BD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5E1F-381C-4680-BA45-667FBD356F1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A2FD3-704A-46D2-83BD-D08B4C414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8AC7-7241-4F71-8AA8-A4C524EDB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8773-B41E-474D-9D18-06DE519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6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Unit </a:t>
            </a:r>
            <a:r>
              <a:rPr lang="en-US" sz="6600"/>
              <a:t>тестирование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5200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A264-3FA1-4B38-A3A0-C7AB1C8E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Как найти работу?</a:t>
            </a:r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FFA5807-787F-4DDA-B719-97C15AA2D1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83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1093-FEC2-4CE1-B5A5-B55FD7A8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ru-RU" sz="2400"/>
              <a:t>Что обсуждается на техническом интервью?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9A39-50AF-4ABC-A9DC-44F9BB60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ru-RU" sz="1600"/>
              <a:t>Технологии, специальности</a:t>
            </a:r>
          </a:p>
          <a:p>
            <a:r>
              <a:rPr lang="ru-RU" sz="1600"/>
              <a:t>Опыт практической работы</a:t>
            </a:r>
          </a:p>
          <a:p>
            <a:r>
              <a:rPr lang="ru-RU" sz="1600"/>
              <a:t>Способность выполнять задания</a:t>
            </a:r>
          </a:p>
          <a:p>
            <a:r>
              <a:rPr lang="ru-RU" sz="1600"/>
              <a:t>Взаимодействие с коллективом</a:t>
            </a:r>
          </a:p>
          <a:p>
            <a:r>
              <a:rPr lang="ru-RU" sz="1600"/>
              <a:t>Амбиции</a:t>
            </a:r>
            <a:endParaRPr lang="en-US" sz="1600"/>
          </a:p>
        </p:txBody>
      </p:sp>
      <p:pic>
        <p:nvPicPr>
          <p:cNvPr id="7" name="Graphic 6" descr="Fluorescent Light Blub">
            <a:extLst>
              <a:ext uri="{FF2B5EF4-FFF2-40B4-BE49-F238E27FC236}">
                <a16:creationId xmlns:a16="http://schemas.microsoft.com/office/drawing/2014/main" id="{F944BBA4-69D5-4257-A807-50F995897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5992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46EAE-C0C9-4E4C-9000-106DCDD9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000">
                <a:solidFill>
                  <a:srgbClr val="FFFFFF"/>
                </a:solidFill>
              </a:rPr>
              <a:t>Что спросят непосредственно по программированию?</a:t>
            </a: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754DD-4C8C-4DCB-B533-92A122DA3C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7106" y="248576"/>
          <a:ext cx="6385918" cy="614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81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3CD9-1373-4CDC-8BAF-D60A196D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Какого типа бывают задачи?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7CD2-AC8A-453E-9DD9-BF4A9210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Выбрать уникальные элементы из списка</a:t>
            </a:r>
            <a:r>
              <a:rPr lang="en-US" dirty="0"/>
              <a:t>/</a:t>
            </a:r>
            <a:r>
              <a:rPr lang="ru-RU" dirty="0"/>
              <a:t>словаря</a:t>
            </a:r>
          </a:p>
          <a:p>
            <a:r>
              <a:rPr lang="ru-RU" dirty="0"/>
              <a:t>Убрать повторяющиеся символы из строки</a:t>
            </a:r>
          </a:p>
          <a:p>
            <a:r>
              <a:rPr lang="ru-RU" dirty="0"/>
              <a:t>Найти элемент в списке</a:t>
            </a:r>
            <a:r>
              <a:rPr lang="en-US" dirty="0"/>
              <a:t>/</a:t>
            </a:r>
            <a:r>
              <a:rPr lang="ru-RU" dirty="0"/>
              <a:t>строке</a:t>
            </a:r>
            <a:endParaRPr lang="en-US" dirty="0"/>
          </a:p>
          <a:p>
            <a:r>
              <a:rPr lang="ru-RU" dirty="0"/>
              <a:t>Дана цепочка вызовов функций и перехвата исключений, указать где и что будет перехвачено</a:t>
            </a:r>
          </a:p>
          <a:p>
            <a:r>
              <a:rPr lang="ru-RU" dirty="0"/>
              <a:t>Написать функцию для вычисления </a:t>
            </a:r>
            <a:r>
              <a:rPr lang="en-US" dirty="0"/>
              <a:t>n </a:t>
            </a:r>
            <a:r>
              <a:rPr lang="ru-RU" dirty="0"/>
              <a:t>первых чисел Фиббоначи</a:t>
            </a:r>
          </a:p>
          <a:p>
            <a:r>
              <a:rPr lang="ru-RU" dirty="0"/>
              <a:t>Написать функцию для вывода </a:t>
            </a:r>
            <a:r>
              <a:rPr lang="en-US" dirty="0"/>
              <a:t>n </a:t>
            </a:r>
            <a:r>
              <a:rPr lang="ru-RU" dirty="0"/>
              <a:t>первых простых чисел</a:t>
            </a:r>
          </a:p>
          <a:p>
            <a:r>
              <a:rPr lang="ru-RU" dirty="0"/>
              <a:t>Написать декоратор для вычисления времени выполнения функции</a:t>
            </a:r>
          </a:p>
          <a:p>
            <a:r>
              <a:rPr lang="ru-RU" dirty="0"/>
              <a:t>Написать функцию для вывода </a:t>
            </a:r>
            <a:r>
              <a:rPr lang="en-US" dirty="0"/>
              <a:t>n </a:t>
            </a:r>
            <a:r>
              <a:rPr lang="ru-RU" dirty="0"/>
              <a:t>чисел, при этом вместо кратных трём выводится </a:t>
            </a:r>
            <a:r>
              <a:rPr lang="en-US" dirty="0"/>
              <a:t>“Fizz”, </a:t>
            </a:r>
            <a:r>
              <a:rPr lang="ru-RU" dirty="0"/>
              <a:t>вместо кратных шести выводится </a:t>
            </a:r>
            <a:r>
              <a:rPr lang="en-US" dirty="0"/>
              <a:t>“Buzz”, </a:t>
            </a:r>
            <a:r>
              <a:rPr lang="ru-RU" dirty="0"/>
              <a:t>вместо кратных и трём, и шести – </a:t>
            </a:r>
            <a:r>
              <a:rPr lang="en-US" dirty="0"/>
              <a:t>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5F4BF0-BEF2-46F6-B31A-A1F5AE9F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Юнит</a:t>
            </a:r>
            <a:r>
              <a:rPr lang="en-US" sz="2800" dirty="0"/>
              <a:t> </a:t>
            </a:r>
            <a:r>
              <a:rPr lang="en-US" sz="2800" dirty="0" err="1"/>
              <a:t>тестирование</a:t>
            </a:r>
            <a:r>
              <a:rPr lang="en-US" sz="2800" dirty="0"/>
              <a:t> – «</a:t>
            </a:r>
            <a:r>
              <a:rPr lang="en-US" sz="2800" dirty="0" err="1"/>
              <a:t>низ</a:t>
            </a:r>
            <a:r>
              <a:rPr lang="ru-RU" sz="2800" dirty="0"/>
              <a:t>к</a:t>
            </a:r>
            <a:r>
              <a:rPr lang="en-US" sz="2800" dirty="0" err="1"/>
              <a:t>оуровневое</a:t>
            </a:r>
            <a:r>
              <a:rPr lang="en-US" sz="2800" dirty="0"/>
              <a:t>» </a:t>
            </a:r>
            <a:r>
              <a:rPr lang="en-US" sz="2800" dirty="0" err="1"/>
              <a:t>тестирование</a:t>
            </a:r>
            <a:r>
              <a:rPr lang="en-US" sz="2800" dirty="0"/>
              <a:t> </a:t>
            </a:r>
            <a:r>
              <a:rPr lang="en-US" sz="2800" dirty="0" err="1"/>
              <a:t>мельчайших</a:t>
            </a:r>
            <a:r>
              <a:rPr lang="en-US" sz="2800" dirty="0"/>
              <a:t> </a:t>
            </a:r>
            <a:r>
              <a:rPr lang="en-US" sz="2800" dirty="0" err="1"/>
              <a:t>частей</a:t>
            </a:r>
            <a:r>
              <a:rPr lang="en-US" sz="2800" dirty="0"/>
              <a:t> </a:t>
            </a:r>
            <a:r>
              <a:rPr lang="en-US" sz="2800" dirty="0" err="1"/>
              <a:t>программы</a:t>
            </a:r>
            <a:r>
              <a:rPr lang="en-US" sz="2800" dirty="0"/>
              <a:t> (</a:t>
            </a:r>
            <a:r>
              <a:rPr lang="en-US" sz="2800" dirty="0" err="1"/>
              <a:t>юнитов</a:t>
            </a:r>
            <a:r>
              <a:rPr lang="en-US" sz="2800" dirty="0"/>
              <a:t>). </a:t>
            </a:r>
            <a:r>
              <a:rPr lang="en-US" sz="2800" dirty="0" err="1"/>
              <a:t>Применяется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проверки</a:t>
            </a:r>
            <a:r>
              <a:rPr lang="en-US" sz="2800" dirty="0"/>
              <a:t> </a:t>
            </a:r>
            <a:r>
              <a:rPr lang="en-US" sz="2800" dirty="0" err="1"/>
              <a:t>того</a:t>
            </a:r>
            <a:r>
              <a:rPr lang="en-US" sz="2800" dirty="0"/>
              <a:t>, </a:t>
            </a:r>
            <a:r>
              <a:rPr lang="en-US" sz="2800" dirty="0" err="1"/>
              <a:t>что</a:t>
            </a:r>
            <a:r>
              <a:rPr lang="en-US" sz="2800" dirty="0"/>
              <a:t> </a:t>
            </a:r>
            <a:r>
              <a:rPr lang="en-US" sz="2800" dirty="0" err="1"/>
              <a:t>все</a:t>
            </a:r>
            <a:r>
              <a:rPr lang="en-US" sz="2800" dirty="0"/>
              <a:t> </a:t>
            </a:r>
            <a:r>
              <a:rPr lang="en-US" sz="2800" dirty="0" err="1"/>
              <a:t>части</a:t>
            </a:r>
            <a:r>
              <a:rPr lang="en-US" sz="2800" dirty="0"/>
              <a:t> </a:t>
            </a:r>
            <a:r>
              <a:rPr lang="en-US" sz="2800" dirty="0" err="1"/>
              <a:t>программы</a:t>
            </a:r>
            <a:r>
              <a:rPr lang="en-US" sz="2800" dirty="0"/>
              <a:t> </a:t>
            </a:r>
            <a:r>
              <a:rPr lang="en-US" sz="2800" dirty="0" err="1"/>
              <a:t>работают</a:t>
            </a:r>
            <a:r>
              <a:rPr lang="en-US" sz="2800" dirty="0"/>
              <a:t> в </a:t>
            </a:r>
            <a:r>
              <a:rPr lang="en-US" sz="2800" dirty="0" err="1"/>
              <a:t>соответствии</a:t>
            </a:r>
            <a:r>
              <a:rPr lang="en-US" sz="2800" dirty="0"/>
              <a:t> с </a:t>
            </a:r>
            <a:r>
              <a:rPr lang="en-US" sz="2800" dirty="0" err="1"/>
              <a:t>их</a:t>
            </a:r>
            <a:r>
              <a:rPr lang="en-US" sz="2800" dirty="0"/>
              <a:t> </a:t>
            </a:r>
            <a:r>
              <a:rPr lang="en-US" sz="2800" dirty="0" err="1"/>
              <a:t>назначением</a:t>
            </a:r>
            <a:r>
              <a:rPr lang="en-US" sz="2800" dirty="0"/>
              <a:t>(«</a:t>
            </a:r>
            <a:r>
              <a:rPr lang="en-US" sz="2800" dirty="0" err="1"/>
              <a:t>правильно</a:t>
            </a:r>
            <a:r>
              <a:rPr lang="en-US" sz="2800" dirty="0"/>
              <a:t>»)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B1250-B73B-4D9A-AE46-2E5953F693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1" y="2969418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B7A7-06C6-4C12-A373-C8FDBB72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rgbClr val="FFFFFF"/>
                </a:solidFill>
              </a:rPr>
              <a:t>unittest</a:t>
            </a:r>
            <a:r>
              <a:rPr lang="en-US" sz="2700" dirty="0">
                <a:solidFill>
                  <a:srgbClr val="FFFFFF"/>
                </a:solidFill>
              </a:rPr>
              <a:t> – </a:t>
            </a:r>
            <a:r>
              <a:rPr lang="ru-RU" sz="2700" dirty="0">
                <a:solidFill>
                  <a:srgbClr val="FFFFFF"/>
                </a:solidFill>
              </a:rPr>
              <a:t>модуль для написания простейших тестов на </a:t>
            </a:r>
            <a:r>
              <a:rPr lang="en-US" sz="2700" dirty="0">
                <a:solidFill>
                  <a:srgbClr val="FFFFFF"/>
                </a:solidFill>
              </a:rPr>
              <a:t>Python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C26F-50F9-4F65-A060-B0FF6DD3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unittest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SimpleTest</a:t>
            </a:r>
            <a:r>
              <a:rPr lang="en-US" sz="2000" dirty="0"/>
              <a:t>(</a:t>
            </a:r>
            <a:r>
              <a:rPr lang="en-US" sz="2000" dirty="0" err="1"/>
              <a:t>unittest.TestCase</a:t>
            </a:r>
            <a:r>
              <a:rPr lang="en-US" sz="2000" dirty="0"/>
              <a:t>): 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# Returns True or False.  </a:t>
            </a:r>
          </a:p>
          <a:p>
            <a:pPr marL="0" indent="0">
              <a:buNone/>
            </a:pPr>
            <a:r>
              <a:rPr lang="en-US" sz="2000" dirty="0"/>
              <a:t>    def test(self):       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self.assertTrue</a:t>
            </a:r>
            <a:r>
              <a:rPr lang="en-US" sz="2000" dirty="0"/>
              <a:t>(True) 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if __name__ == '__main__':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unittest.main</a:t>
            </a:r>
            <a:r>
              <a:rPr lang="en-US" sz="20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5146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C1D9-B2E2-4646-9822-B5E5DC33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685800"/>
            <a:ext cx="3453347" cy="5105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Assert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53A3C-FEED-4718-BDCC-883B7777C2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56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B7A7-06C6-4C12-A373-C8FDBB72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rgbClr val="FFFFFF"/>
                </a:solidFill>
              </a:rPr>
              <a:t>Mock – </a:t>
            </a:r>
            <a:r>
              <a:rPr lang="ru-RU" sz="2700" dirty="0">
                <a:solidFill>
                  <a:srgbClr val="FFFFFF"/>
                </a:solidFill>
              </a:rPr>
              <a:t>класс для создания заменителей объектов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C26F-50F9-4F65-A060-B0FF6DD3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-2"/>
            <a:ext cx="6385918" cy="68579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unittest.mock</a:t>
            </a:r>
            <a:r>
              <a:rPr lang="en-US" sz="2000" dirty="0"/>
              <a:t> import Mock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import datetime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tuesday</a:t>
            </a:r>
            <a:r>
              <a:rPr lang="en-US" sz="2000" dirty="0"/>
              <a:t> = </a:t>
            </a:r>
            <a:r>
              <a:rPr lang="en-US" sz="2000" dirty="0" err="1"/>
              <a:t>datetime.datetime</a:t>
            </a:r>
            <a:r>
              <a:rPr lang="en-US" sz="2000" dirty="0"/>
              <a:t>(year=2019, month=1, day=1)</a:t>
            </a:r>
          </a:p>
          <a:p>
            <a:pPr marL="0" indent="0">
              <a:buNone/>
            </a:pPr>
            <a:r>
              <a:rPr lang="en-US" sz="2000" dirty="0"/>
              <a:t>datetime = Mock()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def </a:t>
            </a:r>
            <a:r>
              <a:rPr lang="en-US" sz="2000" dirty="0" err="1"/>
              <a:t>is_weekday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  	today = </a:t>
            </a:r>
            <a:r>
              <a:rPr lang="en-US" sz="2000" dirty="0" err="1"/>
              <a:t>datetime.datetime.today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return (0 &lt;= </a:t>
            </a:r>
            <a:r>
              <a:rPr lang="en-US" sz="2000" dirty="0" err="1"/>
              <a:t>today.weekday</a:t>
            </a:r>
            <a:r>
              <a:rPr lang="en-US" sz="2000" dirty="0"/>
              <a:t>() &lt; 5)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datetime.datetime.today.return_value</a:t>
            </a:r>
            <a:r>
              <a:rPr lang="en-US" sz="2000" dirty="0"/>
              <a:t> = Tuesday</a:t>
            </a:r>
          </a:p>
          <a:p>
            <a:pPr marL="0" indent="0">
              <a:buNone/>
            </a:pPr>
            <a:r>
              <a:rPr lang="en-US" sz="2000" dirty="0"/>
              <a:t>assert </a:t>
            </a:r>
            <a:r>
              <a:rPr lang="en-US" sz="2000" dirty="0" err="1"/>
              <a:t>is_weekday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71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340E-63DA-40DE-8D5E-E7F435DA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TDD – test driven development. </a:t>
            </a:r>
            <a:r>
              <a:rPr lang="ru-RU" sz="2800"/>
              <a:t>Подход проектирования решения при котором перед началом разработки любого компонента для него создаётся юнит тест.</a:t>
            </a:r>
            <a:endParaRPr lang="en-US" sz="28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B849B3-E223-49A3-864D-08FA19DAB3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92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Что дальше?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7194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D58CC35-7270-4AD2-8792-2D2E934C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03BC05D6-945D-49D6-AD12-785A6998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6A42BEE3-F173-4D31-9A98-D9577034A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BD131322-78B2-4EAC-961C-DC16216EC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5A685BC6-9921-44E3-86D9-D15AB6393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99E9A136-C426-4D4A-9ACE-AA69BB7F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D55B2D10-C6DF-4033-940F-915CFDAE5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AAAA23-F047-4B4B-89BB-1BE7EE52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843" y="4690533"/>
            <a:ext cx="7535180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Что почитать?</a:t>
            </a:r>
            <a:endParaRPr lang="en-US" sz="4800" dirty="0"/>
          </a:p>
        </p:txBody>
      </p:sp>
      <p:sp>
        <p:nvSpPr>
          <p:cNvPr id="147" name="Rounded Rectangle 9">
            <a:extLst>
              <a:ext uri="{FF2B5EF4-FFF2-40B4-BE49-F238E27FC236}">
                <a16:creationId xmlns:a16="http://schemas.microsoft.com/office/drawing/2014/main" id="{1C3DC599-C6D4-4799-86C2-67922F707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3078" name="Picture 6" descr="Эрих Гамма, Приемы объектно-ориентированного проектирования. Паттерны  проектирования – скачать pdf на ЛитРес">
            <a:extLst>
              <a:ext uri="{FF2B5EF4-FFF2-40B4-BE49-F238E27FC236}">
                <a16:creationId xmlns:a16="http://schemas.microsoft.com/office/drawing/2014/main" id="{A3AD02DC-1F91-48E0-B5C3-5D10BD883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" r="2419" b="-1"/>
          <a:stretch/>
        </p:blipFill>
        <p:spPr bwMode="auto">
          <a:xfrm>
            <a:off x="6748741" y="975360"/>
            <a:ext cx="1973384" cy="294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нига &quot;Грокаем алгоритмы. Иллюстрированное пособие для программистов и  любопытствующих&quot; – купить книгу ISBN 978-5-496-02541-6 с быстрой доставкой  в интернет-магазине OZON">
            <a:extLst>
              <a:ext uri="{FF2B5EF4-FFF2-40B4-BE49-F238E27FC236}">
                <a16:creationId xmlns:a16="http://schemas.microsoft.com/office/drawing/2014/main" id="{020373BE-4F12-45C0-9351-D3131B0DB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r="3148" b="-1"/>
          <a:stretch/>
        </p:blipFill>
        <p:spPr bwMode="auto">
          <a:xfrm>
            <a:off x="4347412" y="975360"/>
            <a:ext cx="1972851" cy="294741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9525013-79AE-40A0-9933-F1AD323A86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r="3133" b="-1"/>
          <a:stretch/>
        </p:blipFill>
        <p:spPr bwMode="auto">
          <a:xfrm>
            <a:off x="9150603" y="975360"/>
            <a:ext cx="1972839" cy="294741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C0A6-3B41-4A9C-A8DD-B14CB33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выбрать?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A32E9-CD54-4D32-84CD-623B245CC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715" y="2667000"/>
            <a:ext cx="7947907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69602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Parallax</vt:lpstr>
      <vt:lpstr>Unit тестирование</vt:lpstr>
      <vt:lpstr>Юнит тестирование – «низкоуровневое» тестирование мельчайших частей программы (юнитов). Применяется для проверки того, что все части программы работают в соответствии с их назначением(«правильно»)</vt:lpstr>
      <vt:lpstr>unittest – модуль для написания простейших тестов на Python</vt:lpstr>
      <vt:lpstr>Assert</vt:lpstr>
      <vt:lpstr>Mock – класс для создания заменителей объектов</vt:lpstr>
      <vt:lpstr>TDD – test driven development. Подход проектирования решения при котором перед началом разработки любого компонента для него создаётся юнит тест.</vt:lpstr>
      <vt:lpstr>Что дальше?</vt:lpstr>
      <vt:lpstr>Что почитать?</vt:lpstr>
      <vt:lpstr>Что выбрать?</vt:lpstr>
      <vt:lpstr>Как найти работу?</vt:lpstr>
      <vt:lpstr>Что обсуждается на техническом интервью?</vt:lpstr>
      <vt:lpstr>Что спросят непосредственно по программированию?</vt:lpstr>
      <vt:lpstr>Какого типа бывают задачи?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тестирование</dc:title>
  <dc:creator>Mikita Tsiarentsyeu</dc:creator>
  <cp:lastModifiedBy>Mikita Tsiarentsyeu</cp:lastModifiedBy>
  <cp:revision>1</cp:revision>
  <dcterms:created xsi:type="dcterms:W3CDTF">2020-10-23T18:23:56Z</dcterms:created>
  <dcterms:modified xsi:type="dcterms:W3CDTF">2020-10-23T18:24:56Z</dcterms:modified>
</cp:coreProperties>
</file>