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2" r:id="rId1"/>
  </p:sldMasterIdLst>
  <p:sldIdLst>
    <p:sldId id="256" r:id="rId2"/>
    <p:sldId id="257" r:id="rId3"/>
    <p:sldId id="258" r:id="rId4"/>
    <p:sldId id="259" r:id="rId5"/>
    <p:sldId id="260" r:id="rId6"/>
    <p:sldId id="261" r:id="rId7"/>
    <p:sldId id="262" r:id="rId8"/>
    <p:sldId id="263" r:id="rId9"/>
    <p:sldId id="267" r:id="rId10"/>
    <p:sldId id="265" r:id="rId11"/>
    <p:sldId id="264" r:id="rId12"/>
    <p:sldId id="268" r:id="rId13"/>
    <p:sldId id="266" r:id="rId14"/>
    <p:sldId id="269" r:id="rId15"/>
    <p:sldId id="271" r:id="rId16"/>
    <p:sldId id="272" r:id="rId17"/>
    <p:sldId id="273" r:id="rId18"/>
    <p:sldId id="274" r:id="rId19"/>
    <p:sldId id="275"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p:scale>
          <a:sx n="64" d="100"/>
          <a:sy n="64" d="100"/>
        </p:scale>
        <p:origin x="741" y="2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76ADE-790F-4CCA-84F5-DEEDB7C487A6}"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6E926ED-DC44-4F10-B702-B8E3C1441932}">
      <dgm:prSet/>
      <dgm:spPr/>
      <dgm:t>
        <a:bodyPr/>
        <a:lstStyle/>
        <a:p>
          <a:pPr>
            <a:lnSpc>
              <a:spcPct val="100000"/>
            </a:lnSpc>
            <a:defRPr b="1"/>
          </a:pPr>
          <a:r>
            <a:rPr lang="he-IL" b="1" i="0" baseline="0"/>
            <a:t>מיון מקבילי:</a:t>
          </a:r>
          <a:r>
            <a:rPr lang="he-IL" b="0" i="0" baseline="0"/>
            <a:t> </a:t>
          </a:r>
          <a:endParaRPr lang="en-US"/>
        </a:p>
      </dgm:t>
    </dgm:pt>
    <dgm:pt modelId="{4B106332-4325-43D2-9F78-8656BB288BE0}" type="parTrans" cxnId="{7CB7C071-EE85-4C29-AF4A-0D828303B7CD}">
      <dgm:prSet/>
      <dgm:spPr/>
      <dgm:t>
        <a:bodyPr/>
        <a:lstStyle/>
        <a:p>
          <a:endParaRPr lang="en-US"/>
        </a:p>
      </dgm:t>
    </dgm:pt>
    <dgm:pt modelId="{E1B8C440-F8F5-4131-BE63-BD838F4B8ADE}" type="sibTrans" cxnId="{7CB7C071-EE85-4C29-AF4A-0D828303B7CD}">
      <dgm:prSet/>
      <dgm:spPr/>
      <dgm:t>
        <a:bodyPr/>
        <a:lstStyle/>
        <a:p>
          <a:endParaRPr lang="en-US"/>
        </a:p>
      </dgm:t>
    </dgm:pt>
    <dgm:pt modelId="{32966C44-D8A9-4880-91F9-2CC2E1BF4C6E}">
      <dgm:prSet/>
      <dgm:spPr/>
      <dgm:t>
        <a:bodyPr/>
        <a:lstStyle/>
        <a:p>
          <a:pPr>
            <a:lnSpc>
              <a:spcPct val="100000"/>
            </a:lnSpc>
          </a:pPr>
          <a:r>
            <a:rPr lang="he-IL" b="0" i="0" baseline="0"/>
            <a:t>רשתות מיון מאפשרות מיון נתונים במקביל, מה שמקצר משמעותית את זמן הריצה. </a:t>
          </a:r>
          <a:endParaRPr lang="en-US"/>
        </a:p>
      </dgm:t>
    </dgm:pt>
    <dgm:pt modelId="{332ACC66-25E5-45A9-A9AA-84D593FF13EF}" type="parTrans" cxnId="{02118465-65F1-48D1-B0A6-28FCC7FF5EB1}">
      <dgm:prSet/>
      <dgm:spPr/>
      <dgm:t>
        <a:bodyPr/>
        <a:lstStyle/>
        <a:p>
          <a:endParaRPr lang="en-US"/>
        </a:p>
      </dgm:t>
    </dgm:pt>
    <dgm:pt modelId="{2A89A936-B9C2-4951-8859-0F2E3D5F49DA}" type="sibTrans" cxnId="{02118465-65F1-48D1-B0A6-28FCC7FF5EB1}">
      <dgm:prSet/>
      <dgm:spPr/>
      <dgm:t>
        <a:bodyPr/>
        <a:lstStyle/>
        <a:p>
          <a:endParaRPr lang="en-US"/>
        </a:p>
      </dgm:t>
    </dgm:pt>
    <dgm:pt modelId="{42AA6715-845B-4BAE-BDD3-5E40834DFEA1}">
      <dgm:prSet/>
      <dgm:spPr/>
      <dgm:t>
        <a:bodyPr/>
        <a:lstStyle/>
        <a:p>
          <a:pPr>
            <a:lnSpc>
              <a:spcPct val="100000"/>
            </a:lnSpc>
          </a:pPr>
          <a:r>
            <a:rPr lang="he-IL" b="0" i="0" baseline="0"/>
            <a:t>יתרון זה משמעותי במיוחד עבור יישומים הדורשים עיבוד מהיר של כמויות גדולות של נתונים. </a:t>
          </a:r>
          <a:endParaRPr lang="en-US"/>
        </a:p>
      </dgm:t>
    </dgm:pt>
    <dgm:pt modelId="{3E6D0153-215E-46E7-8023-1F688F72F3DC}" type="parTrans" cxnId="{EE7BB609-C517-4CBF-A891-AE8B9ED73741}">
      <dgm:prSet/>
      <dgm:spPr/>
      <dgm:t>
        <a:bodyPr/>
        <a:lstStyle/>
        <a:p>
          <a:endParaRPr lang="en-US"/>
        </a:p>
      </dgm:t>
    </dgm:pt>
    <dgm:pt modelId="{ADF1575B-9636-42C9-A111-0B814460B1C2}" type="sibTrans" cxnId="{EE7BB609-C517-4CBF-A891-AE8B9ED73741}">
      <dgm:prSet/>
      <dgm:spPr/>
      <dgm:t>
        <a:bodyPr/>
        <a:lstStyle/>
        <a:p>
          <a:endParaRPr lang="en-US"/>
        </a:p>
      </dgm:t>
    </dgm:pt>
    <dgm:pt modelId="{636E4E46-3010-47FB-8EDB-456415A4A227}">
      <dgm:prSet/>
      <dgm:spPr/>
      <dgm:t>
        <a:bodyPr/>
        <a:lstStyle/>
        <a:p>
          <a:pPr>
            <a:lnSpc>
              <a:spcPct val="100000"/>
            </a:lnSpc>
            <a:defRPr b="1"/>
          </a:pPr>
          <a:r>
            <a:rPr lang="he-IL" b="1" i="0" baseline="0"/>
            <a:t>יעילות:</a:t>
          </a:r>
          <a:r>
            <a:rPr lang="he-IL" b="0" i="0" baseline="0"/>
            <a:t> </a:t>
          </a:r>
          <a:endParaRPr lang="en-US"/>
        </a:p>
      </dgm:t>
    </dgm:pt>
    <dgm:pt modelId="{153FF18B-2E0E-4659-95F1-6D741944BFA0}" type="parTrans" cxnId="{93742AC9-75E2-4454-817F-2D7944B12751}">
      <dgm:prSet/>
      <dgm:spPr/>
      <dgm:t>
        <a:bodyPr/>
        <a:lstStyle/>
        <a:p>
          <a:endParaRPr lang="en-US"/>
        </a:p>
      </dgm:t>
    </dgm:pt>
    <dgm:pt modelId="{22A4C813-0270-4647-98FE-6DD9ECC6D3C1}" type="sibTrans" cxnId="{93742AC9-75E2-4454-817F-2D7944B12751}">
      <dgm:prSet/>
      <dgm:spPr/>
      <dgm:t>
        <a:bodyPr/>
        <a:lstStyle/>
        <a:p>
          <a:endParaRPr lang="en-US"/>
        </a:p>
      </dgm:t>
    </dgm:pt>
    <dgm:pt modelId="{1FD44718-E28C-4234-BCDD-BAEB79011E4C}">
      <dgm:prSet/>
      <dgm:spPr/>
      <dgm:t>
        <a:bodyPr/>
        <a:lstStyle/>
        <a:p>
          <a:pPr>
            <a:lnSpc>
              <a:spcPct val="100000"/>
            </a:lnSpc>
          </a:pPr>
          <a:r>
            <a:rPr lang="he-IL" b="0" i="0" baseline="0"/>
            <a:t>רשתות מיון ידועות ביעילותן הן מבחינת זמן הריצה והן מבחינת השימוש בזיכרון. </a:t>
          </a:r>
          <a:endParaRPr lang="en-US"/>
        </a:p>
      </dgm:t>
    </dgm:pt>
    <dgm:pt modelId="{0423E005-0128-43D9-81EA-9D1410846D0B}" type="parTrans" cxnId="{32AD28DA-CA62-4EF7-8A8B-BAB7D46F8003}">
      <dgm:prSet/>
      <dgm:spPr/>
      <dgm:t>
        <a:bodyPr/>
        <a:lstStyle/>
        <a:p>
          <a:endParaRPr lang="en-US"/>
        </a:p>
      </dgm:t>
    </dgm:pt>
    <dgm:pt modelId="{19EE8FA6-4720-4634-9572-850C884F90D7}" type="sibTrans" cxnId="{32AD28DA-CA62-4EF7-8A8B-BAB7D46F8003}">
      <dgm:prSet/>
      <dgm:spPr/>
      <dgm:t>
        <a:bodyPr/>
        <a:lstStyle/>
        <a:p>
          <a:endParaRPr lang="en-US"/>
        </a:p>
      </dgm:t>
    </dgm:pt>
    <dgm:pt modelId="{6EF928F1-C5D7-4A2D-A449-A547A58A840A}">
      <dgm:prSet/>
      <dgm:spPr/>
      <dgm:t>
        <a:bodyPr/>
        <a:lstStyle/>
        <a:p>
          <a:pPr>
            <a:lnSpc>
              <a:spcPct val="100000"/>
            </a:lnSpc>
          </a:pPr>
          <a:r>
            <a:rPr lang="he-IL" b="0" i="0" baseline="0" dirty="0"/>
            <a:t>הן צורכות פחות משאבים מאשר אלגוריתמי מיון   ואחרים, כמו </a:t>
          </a:r>
          <a:r>
            <a:rPr lang="he-IL" b="0" i="0" baseline="0" dirty="0" err="1"/>
            <a:t>Quicksort</a:t>
          </a:r>
          <a:r>
            <a:rPr lang="he-IL" b="0" i="0" baseline="0" dirty="0"/>
            <a:t> </a:t>
          </a:r>
          <a:r>
            <a:rPr lang="he-IL" b="0" i="0" baseline="0" dirty="0" err="1"/>
            <a:t>Merge</a:t>
          </a:r>
          <a:r>
            <a:rPr lang="he-IL" b="0" i="0" baseline="0" dirty="0"/>
            <a:t> </a:t>
          </a:r>
          <a:r>
            <a:rPr lang="he-IL" b="0" i="0" baseline="0" dirty="0" err="1"/>
            <a:t>Sort</a:t>
          </a:r>
          <a:r>
            <a:rPr lang="he-IL" b="0" i="0" baseline="0" dirty="0"/>
            <a:t>, </a:t>
          </a:r>
          <a:br>
            <a:rPr lang="en-US" b="0" i="0" baseline="0" dirty="0"/>
          </a:br>
          <a:r>
            <a:rPr lang="he-IL" b="0" i="0" baseline="0" dirty="0"/>
            <a:t>עבור קלטים גדולים. </a:t>
          </a:r>
          <a:endParaRPr lang="en-US" dirty="0"/>
        </a:p>
      </dgm:t>
    </dgm:pt>
    <dgm:pt modelId="{2151096F-0B37-45B0-88A5-5514178C3811}" type="parTrans" cxnId="{1A486FDE-69AC-49DA-936E-68E5994716E4}">
      <dgm:prSet/>
      <dgm:spPr/>
      <dgm:t>
        <a:bodyPr/>
        <a:lstStyle/>
        <a:p>
          <a:endParaRPr lang="en-US"/>
        </a:p>
      </dgm:t>
    </dgm:pt>
    <dgm:pt modelId="{81BD9D56-6A0C-4098-9E43-B65E038BA50A}" type="sibTrans" cxnId="{1A486FDE-69AC-49DA-936E-68E5994716E4}">
      <dgm:prSet/>
      <dgm:spPr/>
      <dgm:t>
        <a:bodyPr/>
        <a:lstStyle/>
        <a:p>
          <a:endParaRPr lang="en-US"/>
        </a:p>
      </dgm:t>
    </dgm:pt>
    <dgm:pt modelId="{8004471F-ACC1-4870-906B-75B2C22D7941}">
      <dgm:prSet/>
      <dgm:spPr/>
      <dgm:t>
        <a:bodyPr/>
        <a:lstStyle/>
        <a:p>
          <a:pPr>
            <a:lnSpc>
              <a:spcPct val="100000"/>
            </a:lnSpc>
            <a:defRPr b="1"/>
          </a:pPr>
          <a:r>
            <a:rPr lang="he-IL" b="1" i="0" baseline="0"/>
            <a:t>גמישות:</a:t>
          </a:r>
          <a:r>
            <a:rPr lang="he-IL" b="0" i="0" baseline="0"/>
            <a:t> </a:t>
          </a:r>
          <a:endParaRPr lang="en-US"/>
        </a:p>
      </dgm:t>
    </dgm:pt>
    <dgm:pt modelId="{64F0C9A9-2564-40C3-A814-6BB441CDB472}" type="parTrans" cxnId="{868462F5-755C-4664-828E-CFFB70F698C9}">
      <dgm:prSet/>
      <dgm:spPr/>
      <dgm:t>
        <a:bodyPr/>
        <a:lstStyle/>
        <a:p>
          <a:endParaRPr lang="en-US"/>
        </a:p>
      </dgm:t>
    </dgm:pt>
    <dgm:pt modelId="{C5A78CBE-963A-4A8A-B0C9-3DBF93E7666A}" type="sibTrans" cxnId="{868462F5-755C-4664-828E-CFFB70F698C9}">
      <dgm:prSet/>
      <dgm:spPr/>
      <dgm:t>
        <a:bodyPr/>
        <a:lstStyle/>
        <a:p>
          <a:endParaRPr lang="en-US"/>
        </a:p>
      </dgm:t>
    </dgm:pt>
    <dgm:pt modelId="{4ED756BE-86EE-43B8-B73F-2CBA4E6AAF84}">
      <dgm:prSet/>
      <dgm:spPr/>
      <dgm:t>
        <a:bodyPr/>
        <a:lstStyle/>
        <a:p>
          <a:pPr>
            <a:lnSpc>
              <a:spcPct val="100000"/>
            </a:lnSpc>
          </a:pPr>
          <a:r>
            <a:rPr lang="he-IL" b="0" i="0" baseline="0"/>
            <a:t>ניתן להתאים את רשתות המיון בקלות לגדלים שונים של קלט ולדרישות מיון ספציפיות. </a:t>
          </a:r>
          <a:endParaRPr lang="en-US"/>
        </a:p>
      </dgm:t>
    </dgm:pt>
    <dgm:pt modelId="{17ACBFE6-B22E-4F70-AB68-AB66F9E0570A}" type="parTrans" cxnId="{0D2FE312-013A-4F86-8210-8D1E3288B1EB}">
      <dgm:prSet/>
      <dgm:spPr/>
      <dgm:t>
        <a:bodyPr/>
        <a:lstStyle/>
        <a:p>
          <a:endParaRPr lang="en-US"/>
        </a:p>
      </dgm:t>
    </dgm:pt>
    <dgm:pt modelId="{6E147D62-25F2-40F0-B9E8-A297EB9C3392}" type="sibTrans" cxnId="{0D2FE312-013A-4F86-8210-8D1E3288B1EB}">
      <dgm:prSet/>
      <dgm:spPr/>
      <dgm:t>
        <a:bodyPr/>
        <a:lstStyle/>
        <a:p>
          <a:endParaRPr lang="en-US"/>
        </a:p>
      </dgm:t>
    </dgm:pt>
    <dgm:pt modelId="{C01B152A-D719-4CF3-AFCE-1A55CAD14227}">
      <dgm:prSet/>
      <dgm:spPr/>
      <dgm:t>
        <a:bodyPr/>
        <a:lstStyle/>
        <a:p>
          <a:pPr>
            <a:lnSpc>
              <a:spcPct val="100000"/>
            </a:lnSpc>
          </a:pPr>
          <a:r>
            <a:rPr lang="he-IL" b="0" i="0" baseline="0"/>
            <a:t>הן מאפשרות מיון של נתונים מסוגים שונים, כולל מספרים, מחרוזות ואובייקטים מורכבים. </a:t>
          </a:r>
          <a:endParaRPr lang="en-US"/>
        </a:p>
      </dgm:t>
    </dgm:pt>
    <dgm:pt modelId="{884FE553-CC33-4652-9F06-68515293F9FC}" type="parTrans" cxnId="{EFFDCE22-2532-4A2B-B308-A3DCB9CC6072}">
      <dgm:prSet/>
      <dgm:spPr/>
      <dgm:t>
        <a:bodyPr/>
        <a:lstStyle/>
        <a:p>
          <a:endParaRPr lang="en-US"/>
        </a:p>
      </dgm:t>
    </dgm:pt>
    <dgm:pt modelId="{CC47E3C4-F134-4904-889F-B5347DB30377}" type="sibTrans" cxnId="{EFFDCE22-2532-4A2B-B308-A3DCB9CC6072}">
      <dgm:prSet/>
      <dgm:spPr/>
      <dgm:t>
        <a:bodyPr/>
        <a:lstStyle/>
        <a:p>
          <a:endParaRPr lang="en-US"/>
        </a:p>
      </dgm:t>
    </dgm:pt>
    <dgm:pt modelId="{7DFAC903-4C68-4726-A3DA-44511EAEFA67}">
      <dgm:prSet/>
      <dgm:spPr/>
      <dgm:t>
        <a:bodyPr/>
        <a:lstStyle/>
        <a:p>
          <a:pPr>
            <a:lnSpc>
              <a:spcPct val="100000"/>
            </a:lnSpc>
            <a:defRPr b="1"/>
          </a:pPr>
          <a:r>
            <a:rPr lang="he-IL" b="1" i="0" baseline="0"/>
            <a:t>מטסטביליות:</a:t>
          </a:r>
          <a:r>
            <a:rPr lang="he-IL" b="0" i="0" baseline="0"/>
            <a:t> </a:t>
          </a:r>
          <a:endParaRPr lang="en-US"/>
        </a:p>
      </dgm:t>
    </dgm:pt>
    <dgm:pt modelId="{0004C4E0-DE06-4688-8A15-F73241B75592}" type="parTrans" cxnId="{BC680007-2A11-4297-97CC-5900FA67D0BA}">
      <dgm:prSet/>
      <dgm:spPr/>
      <dgm:t>
        <a:bodyPr/>
        <a:lstStyle/>
        <a:p>
          <a:endParaRPr lang="en-US"/>
        </a:p>
      </dgm:t>
    </dgm:pt>
    <dgm:pt modelId="{106B7EA9-F079-4D43-9E26-D04FDBE4389F}" type="sibTrans" cxnId="{BC680007-2A11-4297-97CC-5900FA67D0BA}">
      <dgm:prSet/>
      <dgm:spPr/>
      <dgm:t>
        <a:bodyPr/>
        <a:lstStyle/>
        <a:p>
          <a:endParaRPr lang="en-US"/>
        </a:p>
      </dgm:t>
    </dgm:pt>
    <dgm:pt modelId="{F0B58C2D-4894-4584-889A-BD8C33432CEF}">
      <dgm:prSet/>
      <dgm:spPr/>
      <dgm:t>
        <a:bodyPr/>
        <a:lstStyle/>
        <a:p>
          <a:pPr>
            <a:lnSpc>
              <a:spcPct val="100000"/>
            </a:lnSpc>
          </a:pPr>
          <a:r>
            <a:rPr lang="he-IL" b="0" i="0" baseline="0"/>
            <a:t>ניתן להפוך רשתות מיון ליציבות באמצעות טכניקות מיוחדות. </a:t>
          </a:r>
          <a:endParaRPr lang="en-US"/>
        </a:p>
      </dgm:t>
    </dgm:pt>
    <dgm:pt modelId="{3ADD6697-F2D3-43BA-BA16-48B0D6B3E9B2}" type="parTrans" cxnId="{364416CE-E811-4853-B579-E6402FBF4091}">
      <dgm:prSet/>
      <dgm:spPr/>
      <dgm:t>
        <a:bodyPr/>
        <a:lstStyle/>
        <a:p>
          <a:endParaRPr lang="en-US"/>
        </a:p>
      </dgm:t>
    </dgm:pt>
    <dgm:pt modelId="{13041E9B-352D-4637-950F-B54D86F7BE16}" type="sibTrans" cxnId="{364416CE-E811-4853-B579-E6402FBF4091}">
      <dgm:prSet/>
      <dgm:spPr/>
      <dgm:t>
        <a:bodyPr/>
        <a:lstStyle/>
        <a:p>
          <a:endParaRPr lang="en-US"/>
        </a:p>
      </dgm:t>
    </dgm:pt>
    <dgm:pt modelId="{EFDB0584-4BF3-47A7-AB6C-D1062EA84F13}">
      <dgm:prSet/>
      <dgm:spPr/>
      <dgm:t>
        <a:bodyPr/>
        <a:lstStyle/>
        <a:p>
          <a:pPr>
            <a:lnSpc>
              <a:spcPct val="100000"/>
            </a:lnSpc>
          </a:pPr>
          <a:r>
            <a:rPr lang="he-IL" b="0" i="0" baseline="0"/>
            <a:t>יתרון זה הופך אותן למתאימות ליישומים הדורשים עמידות בפני שגיאות, כמו מערכות זמן אמת.</a:t>
          </a:r>
          <a:endParaRPr lang="en-US"/>
        </a:p>
      </dgm:t>
    </dgm:pt>
    <dgm:pt modelId="{2222C5BF-55D7-42AD-84CF-6B19F1F74FF4}" type="parTrans" cxnId="{03974FBE-CE1F-49C6-9DEF-88AF921833CD}">
      <dgm:prSet/>
      <dgm:spPr/>
      <dgm:t>
        <a:bodyPr/>
        <a:lstStyle/>
        <a:p>
          <a:endParaRPr lang="en-US"/>
        </a:p>
      </dgm:t>
    </dgm:pt>
    <dgm:pt modelId="{A01E078A-D438-4B36-8017-E541C56FA51A}" type="sibTrans" cxnId="{03974FBE-CE1F-49C6-9DEF-88AF921833CD}">
      <dgm:prSet/>
      <dgm:spPr/>
      <dgm:t>
        <a:bodyPr/>
        <a:lstStyle/>
        <a:p>
          <a:endParaRPr lang="en-US"/>
        </a:p>
      </dgm:t>
    </dgm:pt>
    <dgm:pt modelId="{414719DA-AD09-483C-96DD-6894EAE97867}" type="pres">
      <dgm:prSet presAssocID="{B5676ADE-790F-4CCA-84F5-DEEDB7C487A6}" presName="root" presStyleCnt="0">
        <dgm:presLayoutVars>
          <dgm:dir/>
          <dgm:resizeHandles val="exact"/>
        </dgm:presLayoutVars>
      </dgm:prSet>
      <dgm:spPr/>
    </dgm:pt>
    <dgm:pt modelId="{20A5E060-5238-464F-B4B1-FA3BAA05BD8E}" type="pres">
      <dgm:prSet presAssocID="{16E926ED-DC44-4F10-B702-B8E3C1441932}" presName="compNode" presStyleCnt="0"/>
      <dgm:spPr/>
    </dgm:pt>
    <dgm:pt modelId="{F54ADB0E-C032-406C-A132-BEC8CF61AF69}" type="pres">
      <dgm:prSet presAssocID="{16E926ED-DC44-4F10-B702-B8E3C14419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מסד נתונים"/>
        </a:ext>
      </dgm:extLst>
    </dgm:pt>
    <dgm:pt modelId="{F4002561-BE37-45F2-A000-CCEC93644F27}" type="pres">
      <dgm:prSet presAssocID="{16E926ED-DC44-4F10-B702-B8E3C1441932}" presName="iconSpace" presStyleCnt="0"/>
      <dgm:spPr/>
    </dgm:pt>
    <dgm:pt modelId="{71951D2C-91B3-4980-8218-228D3BAB44A5}" type="pres">
      <dgm:prSet presAssocID="{16E926ED-DC44-4F10-B702-B8E3C1441932}" presName="parTx" presStyleLbl="revTx" presStyleIdx="0" presStyleCnt="8">
        <dgm:presLayoutVars>
          <dgm:chMax val="0"/>
          <dgm:chPref val="0"/>
        </dgm:presLayoutVars>
      </dgm:prSet>
      <dgm:spPr/>
    </dgm:pt>
    <dgm:pt modelId="{0E42D402-0DB8-42C9-B2D0-54411836ADE6}" type="pres">
      <dgm:prSet presAssocID="{16E926ED-DC44-4F10-B702-B8E3C1441932}" presName="txSpace" presStyleCnt="0"/>
      <dgm:spPr/>
    </dgm:pt>
    <dgm:pt modelId="{09D88646-D4BA-4310-BB9D-38B4CFB9D12C}" type="pres">
      <dgm:prSet presAssocID="{16E926ED-DC44-4F10-B702-B8E3C1441932}" presName="desTx" presStyleLbl="revTx" presStyleIdx="1" presStyleCnt="8">
        <dgm:presLayoutVars/>
      </dgm:prSet>
      <dgm:spPr/>
    </dgm:pt>
    <dgm:pt modelId="{E762EE25-69DA-46B4-AC12-300B0A6EB944}" type="pres">
      <dgm:prSet presAssocID="{E1B8C440-F8F5-4131-BE63-BD838F4B8ADE}" presName="sibTrans" presStyleCnt="0"/>
      <dgm:spPr/>
    </dgm:pt>
    <dgm:pt modelId="{829B23D0-A043-41AB-AD7C-E5D1ADEBB9DE}" type="pres">
      <dgm:prSet presAssocID="{636E4E46-3010-47FB-8EDB-456415A4A227}" presName="compNode" presStyleCnt="0"/>
      <dgm:spPr/>
    </dgm:pt>
    <dgm:pt modelId="{9EC92FD4-07D5-4FA8-9BA8-617BCD4FE95D}" type="pres">
      <dgm:prSet presAssocID="{636E4E46-3010-47FB-8EDB-456415A4A2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הירארכיה"/>
        </a:ext>
      </dgm:extLst>
    </dgm:pt>
    <dgm:pt modelId="{400A30D7-1848-4F72-9BE1-773ADE7DF06F}" type="pres">
      <dgm:prSet presAssocID="{636E4E46-3010-47FB-8EDB-456415A4A227}" presName="iconSpace" presStyleCnt="0"/>
      <dgm:spPr/>
    </dgm:pt>
    <dgm:pt modelId="{CB37CDA3-1AE4-44A4-A40F-E103AEDA006F}" type="pres">
      <dgm:prSet presAssocID="{636E4E46-3010-47FB-8EDB-456415A4A227}" presName="parTx" presStyleLbl="revTx" presStyleIdx="2" presStyleCnt="8">
        <dgm:presLayoutVars>
          <dgm:chMax val="0"/>
          <dgm:chPref val="0"/>
        </dgm:presLayoutVars>
      </dgm:prSet>
      <dgm:spPr/>
    </dgm:pt>
    <dgm:pt modelId="{325DDE4A-DDD1-42A4-B0BF-0DB0ADF5C988}" type="pres">
      <dgm:prSet presAssocID="{636E4E46-3010-47FB-8EDB-456415A4A227}" presName="txSpace" presStyleCnt="0"/>
      <dgm:spPr/>
    </dgm:pt>
    <dgm:pt modelId="{0A389186-EF60-4F1B-A5C0-6EB2C86CC1B5}" type="pres">
      <dgm:prSet presAssocID="{636E4E46-3010-47FB-8EDB-456415A4A227}" presName="desTx" presStyleLbl="revTx" presStyleIdx="3" presStyleCnt="8">
        <dgm:presLayoutVars/>
      </dgm:prSet>
      <dgm:spPr/>
    </dgm:pt>
    <dgm:pt modelId="{11ED4C62-D0EA-4AC1-AAF3-F0FAEE73E278}" type="pres">
      <dgm:prSet presAssocID="{22A4C813-0270-4647-98FE-6DD9ECC6D3C1}" presName="sibTrans" presStyleCnt="0"/>
      <dgm:spPr/>
    </dgm:pt>
    <dgm:pt modelId="{43541D88-3162-4DCE-97BE-C80AFA50C364}" type="pres">
      <dgm:prSet presAssocID="{8004471F-ACC1-4870-906B-75B2C22D7941}" presName="compNode" presStyleCnt="0"/>
      <dgm:spPr/>
    </dgm:pt>
    <dgm:pt modelId="{D67A423E-8CC5-4B52-B309-3275E5A4A0EC}" type="pres">
      <dgm:prSet presAssocID="{8004471F-ACC1-4870-906B-75B2C22D79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Diagram"/>
        </a:ext>
      </dgm:extLst>
    </dgm:pt>
    <dgm:pt modelId="{56917059-EE26-496F-B7CF-0F3E3DDD8902}" type="pres">
      <dgm:prSet presAssocID="{8004471F-ACC1-4870-906B-75B2C22D7941}" presName="iconSpace" presStyleCnt="0"/>
      <dgm:spPr/>
    </dgm:pt>
    <dgm:pt modelId="{3F728DBB-E2A4-4A17-B24F-EA03A6043E64}" type="pres">
      <dgm:prSet presAssocID="{8004471F-ACC1-4870-906B-75B2C22D7941}" presName="parTx" presStyleLbl="revTx" presStyleIdx="4" presStyleCnt="8">
        <dgm:presLayoutVars>
          <dgm:chMax val="0"/>
          <dgm:chPref val="0"/>
        </dgm:presLayoutVars>
      </dgm:prSet>
      <dgm:spPr/>
    </dgm:pt>
    <dgm:pt modelId="{3280BA23-AED7-422F-86B9-260A4B7AA116}" type="pres">
      <dgm:prSet presAssocID="{8004471F-ACC1-4870-906B-75B2C22D7941}" presName="txSpace" presStyleCnt="0"/>
      <dgm:spPr/>
    </dgm:pt>
    <dgm:pt modelId="{AE7B58DC-CE8A-4778-BB17-A9B503F2E227}" type="pres">
      <dgm:prSet presAssocID="{8004471F-ACC1-4870-906B-75B2C22D7941}" presName="desTx" presStyleLbl="revTx" presStyleIdx="5" presStyleCnt="8">
        <dgm:presLayoutVars/>
      </dgm:prSet>
      <dgm:spPr/>
    </dgm:pt>
    <dgm:pt modelId="{0658F94D-6BAE-44B4-ABD3-594369D9D700}" type="pres">
      <dgm:prSet presAssocID="{C5A78CBE-963A-4A8A-B0C9-3DBF93E7666A}" presName="sibTrans" presStyleCnt="0"/>
      <dgm:spPr/>
    </dgm:pt>
    <dgm:pt modelId="{8CBCA06E-DBD7-48FA-BA0F-DF3829F1E212}" type="pres">
      <dgm:prSet presAssocID="{7DFAC903-4C68-4726-A3DA-44511EAEFA67}" presName="compNode" presStyleCnt="0"/>
      <dgm:spPr/>
    </dgm:pt>
    <dgm:pt modelId="{D37D1D9B-DD78-4EAF-85EF-18FA2B7E8964}" type="pres">
      <dgm:prSet presAssocID="{7DFAC903-4C68-4726-A3DA-44511EAEFA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תרשים זרימה"/>
        </a:ext>
      </dgm:extLst>
    </dgm:pt>
    <dgm:pt modelId="{18BC31B4-5279-4669-9C1B-A34ABBABA596}" type="pres">
      <dgm:prSet presAssocID="{7DFAC903-4C68-4726-A3DA-44511EAEFA67}" presName="iconSpace" presStyleCnt="0"/>
      <dgm:spPr/>
    </dgm:pt>
    <dgm:pt modelId="{7D136161-4F96-4B97-895E-F31D18D3295B}" type="pres">
      <dgm:prSet presAssocID="{7DFAC903-4C68-4726-A3DA-44511EAEFA67}" presName="parTx" presStyleLbl="revTx" presStyleIdx="6" presStyleCnt="8">
        <dgm:presLayoutVars>
          <dgm:chMax val="0"/>
          <dgm:chPref val="0"/>
        </dgm:presLayoutVars>
      </dgm:prSet>
      <dgm:spPr/>
    </dgm:pt>
    <dgm:pt modelId="{730E0BE2-683F-40AF-BE60-813380802C09}" type="pres">
      <dgm:prSet presAssocID="{7DFAC903-4C68-4726-A3DA-44511EAEFA67}" presName="txSpace" presStyleCnt="0"/>
      <dgm:spPr/>
    </dgm:pt>
    <dgm:pt modelId="{3C5814E3-3C6C-4991-B594-175B6E2A1794}" type="pres">
      <dgm:prSet presAssocID="{7DFAC903-4C68-4726-A3DA-44511EAEFA67}" presName="desTx" presStyleLbl="revTx" presStyleIdx="7" presStyleCnt="8">
        <dgm:presLayoutVars/>
      </dgm:prSet>
      <dgm:spPr/>
    </dgm:pt>
  </dgm:ptLst>
  <dgm:cxnLst>
    <dgm:cxn modelId="{BC680007-2A11-4297-97CC-5900FA67D0BA}" srcId="{B5676ADE-790F-4CCA-84F5-DEEDB7C487A6}" destId="{7DFAC903-4C68-4726-A3DA-44511EAEFA67}" srcOrd="3" destOrd="0" parTransId="{0004C4E0-DE06-4688-8A15-F73241B75592}" sibTransId="{106B7EA9-F079-4D43-9E26-D04FDBE4389F}"/>
    <dgm:cxn modelId="{EE7BB609-C517-4CBF-A891-AE8B9ED73741}" srcId="{16E926ED-DC44-4F10-B702-B8E3C1441932}" destId="{42AA6715-845B-4BAE-BDD3-5E40834DFEA1}" srcOrd="1" destOrd="0" parTransId="{3E6D0153-215E-46E7-8023-1F688F72F3DC}" sibTransId="{ADF1575B-9636-42C9-A111-0B814460B1C2}"/>
    <dgm:cxn modelId="{0D2FE312-013A-4F86-8210-8D1E3288B1EB}" srcId="{8004471F-ACC1-4870-906B-75B2C22D7941}" destId="{4ED756BE-86EE-43B8-B73F-2CBA4E6AAF84}" srcOrd="0" destOrd="0" parTransId="{17ACBFE6-B22E-4F70-AB68-AB66F9E0570A}" sibTransId="{6E147D62-25F2-40F0-B9E8-A297EB9C3392}"/>
    <dgm:cxn modelId="{EFFDCE22-2532-4A2B-B308-A3DCB9CC6072}" srcId="{8004471F-ACC1-4870-906B-75B2C22D7941}" destId="{C01B152A-D719-4CF3-AFCE-1A55CAD14227}" srcOrd="1" destOrd="0" parTransId="{884FE553-CC33-4652-9F06-68515293F9FC}" sibTransId="{CC47E3C4-F134-4904-889F-B5347DB30377}"/>
    <dgm:cxn modelId="{7CFA5124-E268-4AF4-8ABE-FADAF5B6BC60}" type="presOf" srcId="{EFDB0584-4BF3-47A7-AB6C-D1062EA84F13}" destId="{3C5814E3-3C6C-4991-B594-175B6E2A1794}" srcOrd="0" destOrd="1" presId="urn:microsoft.com/office/officeart/2018/5/layout/CenteredIconLabelDescriptionList"/>
    <dgm:cxn modelId="{705B7B27-DA9B-4944-A7DD-1437DAB11A9C}" type="presOf" srcId="{16E926ED-DC44-4F10-B702-B8E3C1441932}" destId="{71951D2C-91B3-4980-8218-228D3BAB44A5}" srcOrd="0" destOrd="0" presId="urn:microsoft.com/office/officeart/2018/5/layout/CenteredIconLabelDescriptionList"/>
    <dgm:cxn modelId="{277D232A-F14C-437A-B0DE-B4142AF6CC35}" type="presOf" srcId="{32966C44-D8A9-4880-91F9-2CC2E1BF4C6E}" destId="{09D88646-D4BA-4310-BB9D-38B4CFB9D12C}" srcOrd="0" destOrd="0" presId="urn:microsoft.com/office/officeart/2018/5/layout/CenteredIconLabelDescriptionList"/>
    <dgm:cxn modelId="{02118465-65F1-48D1-B0A6-28FCC7FF5EB1}" srcId="{16E926ED-DC44-4F10-B702-B8E3C1441932}" destId="{32966C44-D8A9-4880-91F9-2CC2E1BF4C6E}" srcOrd="0" destOrd="0" parTransId="{332ACC66-25E5-45A9-A9AA-84D593FF13EF}" sibTransId="{2A89A936-B9C2-4951-8859-0F2E3D5F49DA}"/>
    <dgm:cxn modelId="{7CB7C071-EE85-4C29-AF4A-0D828303B7CD}" srcId="{B5676ADE-790F-4CCA-84F5-DEEDB7C487A6}" destId="{16E926ED-DC44-4F10-B702-B8E3C1441932}" srcOrd="0" destOrd="0" parTransId="{4B106332-4325-43D2-9F78-8656BB288BE0}" sibTransId="{E1B8C440-F8F5-4131-BE63-BD838F4B8ADE}"/>
    <dgm:cxn modelId="{DF0CA254-35AE-4D30-ACE3-E8D3601C9A89}" type="presOf" srcId="{1FD44718-E28C-4234-BCDD-BAEB79011E4C}" destId="{0A389186-EF60-4F1B-A5C0-6EB2C86CC1B5}" srcOrd="0" destOrd="0" presId="urn:microsoft.com/office/officeart/2018/5/layout/CenteredIconLabelDescriptionList"/>
    <dgm:cxn modelId="{6A4A5C7A-539C-43CE-9245-6E12AEAD3A51}" type="presOf" srcId="{4ED756BE-86EE-43B8-B73F-2CBA4E6AAF84}" destId="{AE7B58DC-CE8A-4778-BB17-A9B503F2E227}" srcOrd="0" destOrd="0" presId="urn:microsoft.com/office/officeart/2018/5/layout/CenteredIconLabelDescriptionList"/>
    <dgm:cxn modelId="{A0A8807E-09D8-4740-8318-C6D95107A176}" type="presOf" srcId="{42AA6715-845B-4BAE-BDD3-5E40834DFEA1}" destId="{09D88646-D4BA-4310-BB9D-38B4CFB9D12C}" srcOrd="0" destOrd="1" presId="urn:microsoft.com/office/officeart/2018/5/layout/CenteredIconLabelDescriptionList"/>
    <dgm:cxn modelId="{6BC8B67E-B85E-4C69-B751-4FBF33A4C066}" type="presOf" srcId="{8004471F-ACC1-4870-906B-75B2C22D7941}" destId="{3F728DBB-E2A4-4A17-B24F-EA03A6043E64}" srcOrd="0" destOrd="0" presId="urn:microsoft.com/office/officeart/2018/5/layout/CenteredIconLabelDescriptionList"/>
    <dgm:cxn modelId="{C488948B-0B80-4862-A808-F8BC74B397D1}" type="presOf" srcId="{B5676ADE-790F-4CCA-84F5-DEEDB7C487A6}" destId="{414719DA-AD09-483C-96DD-6894EAE97867}" srcOrd="0" destOrd="0" presId="urn:microsoft.com/office/officeart/2018/5/layout/CenteredIconLabelDescriptionList"/>
    <dgm:cxn modelId="{C9F3CAAA-09A0-4C44-8976-82F96E83541E}" type="presOf" srcId="{636E4E46-3010-47FB-8EDB-456415A4A227}" destId="{CB37CDA3-1AE4-44A4-A40F-E103AEDA006F}" srcOrd="0" destOrd="0" presId="urn:microsoft.com/office/officeart/2018/5/layout/CenteredIconLabelDescriptionList"/>
    <dgm:cxn modelId="{03974FBE-CE1F-49C6-9DEF-88AF921833CD}" srcId="{7DFAC903-4C68-4726-A3DA-44511EAEFA67}" destId="{EFDB0584-4BF3-47A7-AB6C-D1062EA84F13}" srcOrd="1" destOrd="0" parTransId="{2222C5BF-55D7-42AD-84CF-6B19F1F74FF4}" sibTransId="{A01E078A-D438-4B36-8017-E541C56FA51A}"/>
    <dgm:cxn modelId="{93742AC9-75E2-4454-817F-2D7944B12751}" srcId="{B5676ADE-790F-4CCA-84F5-DEEDB7C487A6}" destId="{636E4E46-3010-47FB-8EDB-456415A4A227}" srcOrd="1" destOrd="0" parTransId="{153FF18B-2E0E-4659-95F1-6D741944BFA0}" sibTransId="{22A4C813-0270-4647-98FE-6DD9ECC6D3C1}"/>
    <dgm:cxn modelId="{364416CE-E811-4853-B579-E6402FBF4091}" srcId="{7DFAC903-4C68-4726-A3DA-44511EAEFA67}" destId="{F0B58C2D-4894-4584-889A-BD8C33432CEF}" srcOrd="0" destOrd="0" parTransId="{3ADD6697-F2D3-43BA-BA16-48B0D6B3E9B2}" sibTransId="{13041E9B-352D-4637-950F-B54D86F7BE16}"/>
    <dgm:cxn modelId="{32AD28DA-CA62-4EF7-8A8B-BAB7D46F8003}" srcId="{636E4E46-3010-47FB-8EDB-456415A4A227}" destId="{1FD44718-E28C-4234-BCDD-BAEB79011E4C}" srcOrd="0" destOrd="0" parTransId="{0423E005-0128-43D9-81EA-9D1410846D0B}" sibTransId="{19EE8FA6-4720-4634-9572-850C884F90D7}"/>
    <dgm:cxn modelId="{CE5C22DB-F816-4D28-A3DD-CD658A3FE0AB}" type="presOf" srcId="{C01B152A-D719-4CF3-AFCE-1A55CAD14227}" destId="{AE7B58DC-CE8A-4778-BB17-A9B503F2E227}" srcOrd="0" destOrd="1" presId="urn:microsoft.com/office/officeart/2018/5/layout/CenteredIconLabelDescriptionList"/>
    <dgm:cxn modelId="{1A486FDE-69AC-49DA-936E-68E5994716E4}" srcId="{636E4E46-3010-47FB-8EDB-456415A4A227}" destId="{6EF928F1-C5D7-4A2D-A449-A547A58A840A}" srcOrd="1" destOrd="0" parTransId="{2151096F-0B37-45B0-88A5-5514178C3811}" sibTransId="{81BD9D56-6A0C-4098-9E43-B65E038BA50A}"/>
    <dgm:cxn modelId="{6DF34AE1-9CB1-452B-A077-7FA8F263C175}" type="presOf" srcId="{6EF928F1-C5D7-4A2D-A449-A547A58A840A}" destId="{0A389186-EF60-4F1B-A5C0-6EB2C86CC1B5}" srcOrd="0" destOrd="1" presId="urn:microsoft.com/office/officeart/2018/5/layout/CenteredIconLabelDescriptionList"/>
    <dgm:cxn modelId="{551416E4-B187-4AA6-AA55-321B420A86A5}" type="presOf" srcId="{7DFAC903-4C68-4726-A3DA-44511EAEFA67}" destId="{7D136161-4F96-4B97-895E-F31D18D3295B}" srcOrd="0" destOrd="0" presId="urn:microsoft.com/office/officeart/2018/5/layout/CenteredIconLabelDescriptionList"/>
    <dgm:cxn modelId="{868462F5-755C-4664-828E-CFFB70F698C9}" srcId="{B5676ADE-790F-4CCA-84F5-DEEDB7C487A6}" destId="{8004471F-ACC1-4870-906B-75B2C22D7941}" srcOrd="2" destOrd="0" parTransId="{64F0C9A9-2564-40C3-A814-6BB441CDB472}" sibTransId="{C5A78CBE-963A-4A8A-B0C9-3DBF93E7666A}"/>
    <dgm:cxn modelId="{C987F0FF-6991-4B0F-A981-1E9BBB623AFB}" type="presOf" srcId="{F0B58C2D-4894-4584-889A-BD8C33432CEF}" destId="{3C5814E3-3C6C-4991-B594-175B6E2A1794}" srcOrd="0" destOrd="0" presId="urn:microsoft.com/office/officeart/2018/5/layout/CenteredIconLabelDescriptionList"/>
    <dgm:cxn modelId="{798ADA9A-92B5-4F08-83C6-F3BBBC4D3AE7}" type="presParOf" srcId="{414719DA-AD09-483C-96DD-6894EAE97867}" destId="{20A5E060-5238-464F-B4B1-FA3BAA05BD8E}" srcOrd="0" destOrd="0" presId="urn:microsoft.com/office/officeart/2018/5/layout/CenteredIconLabelDescriptionList"/>
    <dgm:cxn modelId="{EF4A611E-3369-4866-A4C9-594FA8B94340}" type="presParOf" srcId="{20A5E060-5238-464F-B4B1-FA3BAA05BD8E}" destId="{F54ADB0E-C032-406C-A132-BEC8CF61AF69}" srcOrd="0" destOrd="0" presId="urn:microsoft.com/office/officeart/2018/5/layout/CenteredIconLabelDescriptionList"/>
    <dgm:cxn modelId="{6E7BCA43-9A7D-467A-B414-DA59F167D863}" type="presParOf" srcId="{20A5E060-5238-464F-B4B1-FA3BAA05BD8E}" destId="{F4002561-BE37-45F2-A000-CCEC93644F27}" srcOrd="1" destOrd="0" presId="urn:microsoft.com/office/officeart/2018/5/layout/CenteredIconLabelDescriptionList"/>
    <dgm:cxn modelId="{4309A343-E5DD-4FE1-B9B1-A6CEE04D05CA}" type="presParOf" srcId="{20A5E060-5238-464F-B4B1-FA3BAA05BD8E}" destId="{71951D2C-91B3-4980-8218-228D3BAB44A5}" srcOrd="2" destOrd="0" presId="urn:microsoft.com/office/officeart/2018/5/layout/CenteredIconLabelDescriptionList"/>
    <dgm:cxn modelId="{B9D702F2-D9B5-452A-B866-504A1A7FE7AE}" type="presParOf" srcId="{20A5E060-5238-464F-B4B1-FA3BAA05BD8E}" destId="{0E42D402-0DB8-42C9-B2D0-54411836ADE6}" srcOrd="3" destOrd="0" presId="urn:microsoft.com/office/officeart/2018/5/layout/CenteredIconLabelDescriptionList"/>
    <dgm:cxn modelId="{462C9CB1-B9AC-4E72-BC1D-E60428050CB0}" type="presParOf" srcId="{20A5E060-5238-464F-B4B1-FA3BAA05BD8E}" destId="{09D88646-D4BA-4310-BB9D-38B4CFB9D12C}" srcOrd="4" destOrd="0" presId="urn:microsoft.com/office/officeart/2018/5/layout/CenteredIconLabelDescriptionList"/>
    <dgm:cxn modelId="{DE519D20-202E-4876-9FE4-304FE7AF796B}" type="presParOf" srcId="{414719DA-AD09-483C-96DD-6894EAE97867}" destId="{E762EE25-69DA-46B4-AC12-300B0A6EB944}" srcOrd="1" destOrd="0" presId="urn:microsoft.com/office/officeart/2018/5/layout/CenteredIconLabelDescriptionList"/>
    <dgm:cxn modelId="{BF399A39-014E-45B8-B064-6251F5AD139C}" type="presParOf" srcId="{414719DA-AD09-483C-96DD-6894EAE97867}" destId="{829B23D0-A043-41AB-AD7C-E5D1ADEBB9DE}" srcOrd="2" destOrd="0" presId="urn:microsoft.com/office/officeart/2018/5/layout/CenteredIconLabelDescriptionList"/>
    <dgm:cxn modelId="{01929C02-BE6E-49AF-B138-259AAE2A0DB4}" type="presParOf" srcId="{829B23D0-A043-41AB-AD7C-E5D1ADEBB9DE}" destId="{9EC92FD4-07D5-4FA8-9BA8-617BCD4FE95D}" srcOrd="0" destOrd="0" presId="urn:microsoft.com/office/officeart/2018/5/layout/CenteredIconLabelDescriptionList"/>
    <dgm:cxn modelId="{CC7DC07E-40BC-468F-949E-95A9EEA5836D}" type="presParOf" srcId="{829B23D0-A043-41AB-AD7C-E5D1ADEBB9DE}" destId="{400A30D7-1848-4F72-9BE1-773ADE7DF06F}" srcOrd="1" destOrd="0" presId="urn:microsoft.com/office/officeart/2018/5/layout/CenteredIconLabelDescriptionList"/>
    <dgm:cxn modelId="{4BBD3822-B43D-4E04-9149-51A94CBF21E2}" type="presParOf" srcId="{829B23D0-A043-41AB-AD7C-E5D1ADEBB9DE}" destId="{CB37CDA3-1AE4-44A4-A40F-E103AEDA006F}" srcOrd="2" destOrd="0" presId="urn:microsoft.com/office/officeart/2018/5/layout/CenteredIconLabelDescriptionList"/>
    <dgm:cxn modelId="{28700DFC-F006-4672-BE84-E7295D2E1029}" type="presParOf" srcId="{829B23D0-A043-41AB-AD7C-E5D1ADEBB9DE}" destId="{325DDE4A-DDD1-42A4-B0BF-0DB0ADF5C988}" srcOrd="3" destOrd="0" presId="urn:microsoft.com/office/officeart/2018/5/layout/CenteredIconLabelDescriptionList"/>
    <dgm:cxn modelId="{4FB45837-5C26-4E05-8739-ED4643A7D30E}" type="presParOf" srcId="{829B23D0-A043-41AB-AD7C-E5D1ADEBB9DE}" destId="{0A389186-EF60-4F1B-A5C0-6EB2C86CC1B5}" srcOrd="4" destOrd="0" presId="urn:microsoft.com/office/officeart/2018/5/layout/CenteredIconLabelDescriptionList"/>
    <dgm:cxn modelId="{3A5D67CD-E1BD-4246-B478-63E133852606}" type="presParOf" srcId="{414719DA-AD09-483C-96DD-6894EAE97867}" destId="{11ED4C62-D0EA-4AC1-AAF3-F0FAEE73E278}" srcOrd="3" destOrd="0" presId="urn:microsoft.com/office/officeart/2018/5/layout/CenteredIconLabelDescriptionList"/>
    <dgm:cxn modelId="{154D2303-FBA9-452A-ABED-28080E5FAF2D}" type="presParOf" srcId="{414719DA-AD09-483C-96DD-6894EAE97867}" destId="{43541D88-3162-4DCE-97BE-C80AFA50C364}" srcOrd="4" destOrd="0" presId="urn:microsoft.com/office/officeart/2018/5/layout/CenteredIconLabelDescriptionList"/>
    <dgm:cxn modelId="{1E648F61-4EEA-4A62-B136-C0DADD3A94F2}" type="presParOf" srcId="{43541D88-3162-4DCE-97BE-C80AFA50C364}" destId="{D67A423E-8CC5-4B52-B309-3275E5A4A0EC}" srcOrd="0" destOrd="0" presId="urn:microsoft.com/office/officeart/2018/5/layout/CenteredIconLabelDescriptionList"/>
    <dgm:cxn modelId="{8091DBAD-72DF-4075-9F81-900DA5BBAE5C}" type="presParOf" srcId="{43541D88-3162-4DCE-97BE-C80AFA50C364}" destId="{56917059-EE26-496F-B7CF-0F3E3DDD8902}" srcOrd="1" destOrd="0" presId="urn:microsoft.com/office/officeart/2018/5/layout/CenteredIconLabelDescriptionList"/>
    <dgm:cxn modelId="{4FA3DB04-F102-4E8E-9D37-98F3690C6A24}" type="presParOf" srcId="{43541D88-3162-4DCE-97BE-C80AFA50C364}" destId="{3F728DBB-E2A4-4A17-B24F-EA03A6043E64}" srcOrd="2" destOrd="0" presId="urn:microsoft.com/office/officeart/2018/5/layout/CenteredIconLabelDescriptionList"/>
    <dgm:cxn modelId="{30EBBBD2-BEFB-4284-BDD0-C50F19BDC109}" type="presParOf" srcId="{43541D88-3162-4DCE-97BE-C80AFA50C364}" destId="{3280BA23-AED7-422F-86B9-260A4B7AA116}" srcOrd="3" destOrd="0" presId="urn:microsoft.com/office/officeart/2018/5/layout/CenteredIconLabelDescriptionList"/>
    <dgm:cxn modelId="{5392F048-7D01-44BF-9455-B9FA5FBF9634}" type="presParOf" srcId="{43541D88-3162-4DCE-97BE-C80AFA50C364}" destId="{AE7B58DC-CE8A-4778-BB17-A9B503F2E227}" srcOrd="4" destOrd="0" presId="urn:microsoft.com/office/officeart/2018/5/layout/CenteredIconLabelDescriptionList"/>
    <dgm:cxn modelId="{28C5EE84-04E4-48D4-AF70-71C772C59274}" type="presParOf" srcId="{414719DA-AD09-483C-96DD-6894EAE97867}" destId="{0658F94D-6BAE-44B4-ABD3-594369D9D700}" srcOrd="5" destOrd="0" presId="urn:microsoft.com/office/officeart/2018/5/layout/CenteredIconLabelDescriptionList"/>
    <dgm:cxn modelId="{D4F62E19-7694-456D-9F0A-34DB52FEE332}" type="presParOf" srcId="{414719DA-AD09-483C-96DD-6894EAE97867}" destId="{8CBCA06E-DBD7-48FA-BA0F-DF3829F1E212}" srcOrd="6" destOrd="0" presId="urn:microsoft.com/office/officeart/2018/5/layout/CenteredIconLabelDescriptionList"/>
    <dgm:cxn modelId="{8C472FEC-4099-4C5F-A7B0-D695A39BBCD8}" type="presParOf" srcId="{8CBCA06E-DBD7-48FA-BA0F-DF3829F1E212}" destId="{D37D1D9B-DD78-4EAF-85EF-18FA2B7E8964}" srcOrd="0" destOrd="0" presId="urn:microsoft.com/office/officeart/2018/5/layout/CenteredIconLabelDescriptionList"/>
    <dgm:cxn modelId="{EA980A6C-1982-4BC5-97CB-DBD7D43128EA}" type="presParOf" srcId="{8CBCA06E-DBD7-48FA-BA0F-DF3829F1E212}" destId="{18BC31B4-5279-4669-9C1B-A34ABBABA596}" srcOrd="1" destOrd="0" presId="urn:microsoft.com/office/officeart/2018/5/layout/CenteredIconLabelDescriptionList"/>
    <dgm:cxn modelId="{E36BB711-369C-4095-B7E6-1736B8C27581}" type="presParOf" srcId="{8CBCA06E-DBD7-48FA-BA0F-DF3829F1E212}" destId="{7D136161-4F96-4B97-895E-F31D18D3295B}" srcOrd="2" destOrd="0" presId="urn:microsoft.com/office/officeart/2018/5/layout/CenteredIconLabelDescriptionList"/>
    <dgm:cxn modelId="{EE141DAE-00D7-4CE1-B2A4-A3397549CD1D}" type="presParOf" srcId="{8CBCA06E-DBD7-48FA-BA0F-DF3829F1E212}" destId="{730E0BE2-683F-40AF-BE60-813380802C09}" srcOrd="3" destOrd="0" presId="urn:microsoft.com/office/officeart/2018/5/layout/CenteredIconLabelDescriptionList"/>
    <dgm:cxn modelId="{58F8FD8D-09A8-4A2A-BEED-E5631367AF0B}" type="presParOf" srcId="{8CBCA06E-DBD7-48FA-BA0F-DF3829F1E212}" destId="{3C5814E3-3C6C-4991-B594-175B6E2A179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E59BFB-6212-4799-863D-20C0FD144497}"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8D1747C5-66AA-401A-9A4D-DE1C462D8D16}">
      <dgm:prSet/>
      <dgm:spPr/>
      <dgm:t>
        <a:bodyPr/>
        <a:lstStyle/>
        <a:p>
          <a:pPr>
            <a:defRPr b="1"/>
          </a:pPr>
          <a:r>
            <a:rPr lang="he-IL" b="1" i="0" baseline="0"/>
            <a:t>מורכבות:</a:t>
          </a:r>
          <a:r>
            <a:rPr lang="he-IL" b="0" i="0" baseline="0"/>
            <a:t> </a:t>
          </a:r>
          <a:endParaRPr lang="en-US"/>
        </a:p>
      </dgm:t>
    </dgm:pt>
    <dgm:pt modelId="{5A5B54F5-3ADD-4ACA-AA10-214C78820087}" type="parTrans" cxnId="{EC2B9FC6-3B5B-44C6-BBD6-BFCE978FC3F6}">
      <dgm:prSet/>
      <dgm:spPr/>
      <dgm:t>
        <a:bodyPr/>
        <a:lstStyle/>
        <a:p>
          <a:endParaRPr lang="en-US"/>
        </a:p>
      </dgm:t>
    </dgm:pt>
    <dgm:pt modelId="{009CEA03-B920-4647-957B-D7C80BC58764}" type="sibTrans" cxnId="{EC2B9FC6-3B5B-44C6-BBD6-BFCE978FC3F6}">
      <dgm:prSet/>
      <dgm:spPr/>
      <dgm:t>
        <a:bodyPr/>
        <a:lstStyle/>
        <a:p>
          <a:endParaRPr lang="en-US"/>
        </a:p>
      </dgm:t>
    </dgm:pt>
    <dgm:pt modelId="{B5F7BFD8-7C4C-441A-BC5A-B2AF7D76BD12}">
      <dgm:prSet/>
      <dgm:spPr/>
      <dgm:t>
        <a:bodyPr/>
        <a:lstStyle/>
        <a:p>
          <a:r>
            <a:rPr lang="he-IL" b="0" i="0" baseline="0"/>
            <a:t>רשתות מיון הן מורכבות יותר ליישום מאשר אלגוריתמי מיון אחרים. </a:t>
          </a:r>
          <a:endParaRPr lang="en-US"/>
        </a:p>
      </dgm:t>
    </dgm:pt>
    <dgm:pt modelId="{E2C6D07E-641A-4F72-BDEB-5512D9A94E5B}" type="parTrans" cxnId="{7AD01B83-7416-49AC-885F-B425C0EAB239}">
      <dgm:prSet/>
      <dgm:spPr/>
      <dgm:t>
        <a:bodyPr/>
        <a:lstStyle/>
        <a:p>
          <a:endParaRPr lang="en-US"/>
        </a:p>
      </dgm:t>
    </dgm:pt>
    <dgm:pt modelId="{4893FEF5-E693-470B-AAA6-70A4CD266A68}" type="sibTrans" cxnId="{7AD01B83-7416-49AC-885F-B425C0EAB239}">
      <dgm:prSet/>
      <dgm:spPr/>
      <dgm:t>
        <a:bodyPr/>
        <a:lstStyle/>
        <a:p>
          <a:endParaRPr lang="en-US"/>
        </a:p>
      </dgm:t>
    </dgm:pt>
    <dgm:pt modelId="{292256DD-9745-4724-B507-031947145372}">
      <dgm:prSet/>
      <dgm:spPr/>
      <dgm:t>
        <a:bodyPr/>
        <a:lstStyle/>
        <a:p>
          <a:r>
            <a:rPr lang="he-IL" b="0" i="0" baseline="0"/>
            <a:t>הן דורשות ידע מתקדם בתכנות ותכנון אלגוריתמים. </a:t>
          </a:r>
          <a:endParaRPr lang="en-US"/>
        </a:p>
      </dgm:t>
    </dgm:pt>
    <dgm:pt modelId="{992C3CD8-C006-4FC6-AB65-502A0503D956}" type="parTrans" cxnId="{43A50F8D-00AA-4C3F-A200-FD5266CA50CC}">
      <dgm:prSet/>
      <dgm:spPr/>
      <dgm:t>
        <a:bodyPr/>
        <a:lstStyle/>
        <a:p>
          <a:endParaRPr lang="en-US"/>
        </a:p>
      </dgm:t>
    </dgm:pt>
    <dgm:pt modelId="{1081F8B1-1385-4768-BF87-9CF1DDC4110F}" type="sibTrans" cxnId="{43A50F8D-00AA-4C3F-A200-FD5266CA50CC}">
      <dgm:prSet/>
      <dgm:spPr/>
      <dgm:t>
        <a:bodyPr/>
        <a:lstStyle/>
        <a:p>
          <a:endParaRPr lang="en-US"/>
        </a:p>
      </dgm:t>
    </dgm:pt>
    <dgm:pt modelId="{7734E7E9-3B24-49A9-B8C2-6EB5D35D0ED5}">
      <dgm:prSet/>
      <dgm:spPr/>
      <dgm:t>
        <a:bodyPr/>
        <a:lstStyle/>
        <a:p>
          <a:pPr>
            <a:defRPr b="1"/>
          </a:pPr>
          <a:r>
            <a:rPr lang="he-IL" b="1" i="0" baseline="0"/>
            <a:t>עומס:</a:t>
          </a:r>
          <a:r>
            <a:rPr lang="he-IL" b="0" i="0" baseline="0"/>
            <a:t> </a:t>
          </a:r>
          <a:endParaRPr lang="en-US"/>
        </a:p>
      </dgm:t>
    </dgm:pt>
    <dgm:pt modelId="{A835703E-8286-4B22-849B-F337103E18AF}" type="parTrans" cxnId="{CB8E4038-24A8-481D-8F15-256D9338F9BA}">
      <dgm:prSet/>
      <dgm:spPr/>
      <dgm:t>
        <a:bodyPr/>
        <a:lstStyle/>
        <a:p>
          <a:endParaRPr lang="en-US"/>
        </a:p>
      </dgm:t>
    </dgm:pt>
    <dgm:pt modelId="{58C543A9-7114-4C5D-AB69-CE3DD48A56EC}" type="sibTrans" cxnId="{CB8E4038-24A8-481D-8F15-256D9338F9BA}">
      <dgm:prSet/>
      <dgm:spPr/>
      <dgm:t>
        <a:bodyPr/>
        <a:lstStyle/>
        <a:p>
          <a:endParaRPr lang="en-US"/>
        </a:p>
      </dgm:t>
    </dgm:pt>
    <dgm:pt modelId="{1E3CAB51-F0EA-4F2C-BAC3-8495AAC9F0FB}">
      <dgm:prSet/>
      <dgm:spPr/>
      <dgm:t>
        <a:bodyPr/>
        <a:lstStyle/>
        <a:p>
          <a:r>
            <a:rPr lang="he-IL" b="0" i="0" baseline="0"/>
            <a:t>רשתות מיון דורשות עומס חומרה משמעותי. </a:t>
          </a:r>
          <a:endParaRPr lang="en-US"/>
        </a:p>
      </dgm:t>
    </dgm:pt>
    <dgm:pt modelId="{86365640-AE14-4A94-BB05-011471302E24}" type="parTrans" cxnId="{3673549B-E54B-46A8-A2EE-4EE375DB6826}">
      <dgm:prSet/>
      <dgm:spPr/>
      <dgm:t>
        <a:bodyPr/>
        <a:lstStyle/>
        <a:p>
          <a:endParaRPr lang="en-US"/>
        </a:p>
      </dgm:t>
    </dgm:pt>
    <dgm:pt modelId="{80327C27-C508-4AB2-9801-1B2C005ACA7F}" type="sibTrans" cxnId="{3673549B-E54B-46A8-A2EE-4EE375DB6826}">
      <dgm:prSet/>
      <dgm:spPr/>
      <dgm:t>
        <a:bodyPr/>
        <a:lstStyle/>
        <a:p>
          <a:endParaRPr lang="en-US"/>
        </a:p>
      </dgm:t>
    </dgm:pt>
    <dgm:pt modelId="{08090C73-D205-4E5F-AF2D-60B7F77E8238}">
      <dgm:prSet/>
      <dgm:spPr/>
      <dgm:t>
        <a:bodyPr/>
        <a:lstStyle/>
        <a:p>
          <a:r>
            <a:rPr lang="he-IL" b="0" i="0" baseline="0"/>
            <a:t>הן צורכות יותר משאבי עיבוד וזיכרון מאשר אלגוריתמי מיון אחרים, ועלולות להוות מגבלה ביישומים המוגבלים בחומרה. </a:t>
          </a:r>
          <a:endParaRPr lang="en-US"/>
        </a:p>
      </dgm:t>
    </dgm:pt>
    <dgm:pt modelId="{6DAB6F7C-C16F-4C8D-A7E5-ACC9EDB5E266}" type="parTrans" cxnId="{C1CCF787-13B0-4AD9-B99A-C9F45656B6BE}">
      <dgm:prSet/>
      <dgm:spPr/>
      <dgm:t>
        <a:bodyPr/>
        <a:lstStyle/>
        <a:p>
          <a:endParaRPr lang="en-US"/>
        </a:p>
      </dgm:t>
    </dgm:pt>
    <dgm:pt modelId="{171C0639-42ED-4E56-8487-6CE8B3BA0A03}" type="sibTrans" cxnId="{C1CCF787-13B0-4AD9-B99A-C9F45656B6BE}">
      <dgm:prSet/>
      <dgm:spPr/>
      <dgm:t>
        <a:bodyPr/>
        <a:lstStyle/>
        <a:p>
          <a:endParaRPr lang="en-US"/>
        </a:p>
      </dgm:t>
    </dgm:pt>
    <dgm:pt modelId="{6CD5CB43-E650-4F05-82F1-80148C6324F3}">
      <dgm:prSet/>
      <dgm:spPr/>
      <dgm:t>
        <a:bodyPr/>
        <a:lstStyle/>
        <a:p>
          <a:pPr>
            <a:defRPr b="1"/>
          </a:pPr>
          <a:r>
            <a:rPr lang="he-IL" b="1" i="0" baseline="0"/>
            <a:t>גודל:</a:t>
          </a:r>
          <a:r>
            <a:rPr lang="he-IL" b="0" i="0" baseline="0"/>
            <a:t> </a:t>
          </a:r>
          <a:endParaRPr lang="en-US"/>
        </a:p>
      </dgm:t>
    </dgm:pt>
    <dgm:pt modelId="{222B1FFC-F3ED-40B3-85CD-C3738D0A3264}" type="parTrans" cxnId="{9341BE04-C17F-4057-8F5A-62EC50DA1825}">
      <dgm:prSet/>
      <dgm:spPr/>
      <dgm:t>
        <a:bodyPr/>
        <a:lstStyle/>
        <a:p>
          <a:endParaRPr lang="en-US"/>
        </a:p>
      </dgm:t>
    </dgm:pt>
    <dgm:pt modelId="{6F758CB3-2A51-4F23-971C-29B89DAB8DAC}" type="sibTrans" cxnId="{9341BE04-C17F-4057-8F5A-62EC50DA1825}">
      <dgm:prSet/>
      <dgm:spPr/>
      <dgm:t>
        <a:bodyPr/>
        <a:lstStyle/>
        <a:p>
          <a:endParaRPr lang="en-US"/>
        </a:p>
      </dgm:t>
    </dgm:pt>
    <dgm:pt modelId="{9234733C-5CA1-4221-885A-1904C8B23B4B}">
      <dgm:prSet/>
      <dgm:spPr/>
      <dgm:t>
        <a:bodyPr/>
        <a:lstStyle/>
        <a:p>
          <a:r>
            <a:rPr lang="he-IL" b="0" i="0" baseline="0"/>
            <a:t>רשתות מיון יכולות להיות גדולות יחסית, הן מבחינת שטח האחסון והן מבחינת צריכת החשמל. </a:t>
          </a:r>
          <a:endParaRPr lang="en-US"/>
        </a:p>
      </dgm:t>
    </dgm:pt>
    <dgm:pt modelId="{022CDE6E-1744-49BB-8132-68CFA2C2B0A1}" type="parTrans" cxnId="{EA56AC6B-D4F2-4E45-A130-ED38077B0976}">
      <dgm:prSet/>
      <dgm:spPr/>
      <dgm:t>
        <a:bodyPr/>
        <a:lstStyle/>
        <a:p>
          <a:endParaRPr lang="en-US"/>
        </a:p>
      </dgm:t>
    </dgm:pt>
    <dgm:pt modelId="{51977BE1-4B6E-4D4F-85F8-0B2FFB32D8D0}" type="sibTrans" cxnId="{EA56AC6B-D4F2-4E45-A130-ED38077B0976}">
      <dgm:prSet/>
      <dgm:spPr/>
      <dgm:t>
        <a:bodyPr/>
        <a:lstStyle/>
        <a:p>
          <a:endParaRPr lang="en-US"/>
        </a:p>
      </dgm:t>
    </dgm:pt>
    <dgm:pt modelId="{24C4A70B-BAD3-4CE4-9E90-8AB9BC1747BC}">
      <dgm:prSet/>
      <dgm:spPr/>
      <dgm:t>
        <a:bodyPr/>
        <a:lstStyle/>
        <a:p>
          <a:r>
            <a:rPr lang="he-IL" b="0" i="0" baseline="0"/>
            <a:t>יתרון זה עלול להוות מגבלה ביישומים המוגבלים בזיכרון או באנרגיה.</a:t>
          </a:r>
          <a:endParaRPr lang="en-US"/>
        </a:p>
      </dgm:t>
    </dgm:pt>
    <dgm:pt modelId="{7E164EC4-0BC6-48C0-84DE-99CC6241FD11}" type="parTrans" cxnId="{2AF59ECA-C9E2-461D-A42D-C2B70FD662DD}">
      <dgm:prSet/>
      <dgm:spPr/>
      <dgm:t>
        <a:bodyPr/>
        <a:lstStyle/>
        <a:p>
          <a:endParaRPr lang="en-US"/>
        </a:p>
      </dgm:t>
    </dgm:pt>
    <dgm:pt modelId="{E35BEA87-A50F-4A2D-A749-E223FFC64F08}" type="sibTrans" cxnId="{2AF59ECA-C9E2-461D-A42D-C2B70FD662DD}">
      <dgm:prSet/>
      <dgm:spPr/>
      <dgm:t>
        <a:bodyPr/>
        <a:lstStyle/>
        <a:p>
          <a:endParaRPr lang="en-US"/>
        </a:p>
      </dgm:t>
    </dgm:pt>
    <dgm:pt modelId="{86BBE55D-B020-4BBF-8537-B8E6E2CE2BB7}" type="pres">
      <dgm:prSet presAssocID="{08E59BFB-6212-4799-863D-20C0FD144497}" presName="root" presStyleCnt="0">
        <dgm:presLayoutVars>
          <dgm:dir/>
          <dgm:resizeHandles val="exact"/>
        </dgm:presLayoutVars>
      </dgm:prSet>
      <dgm:spPr/>
    </dgm:pt>
    <dgm:pt modelId="{FBB82AE5-C1A1-499F-8811-615C2FE82ABE}" type="pres">
      <dgm:prSet presAssocID="{8D1747C5-66AA-401A-9A4D-DE1C462D8D16}" presName="compNode" presStyleCnt="0"/>
      <dgm:spPr/>
    </dgm:pt>
    <dgm:pt modelId="{52C37E07-0ADC-466A-86BE-7FBB3D04B7CA}" type="pres">
      <dgm:prSet presAssocID="{8D1747C5-66AA-401A-9A4D-DE1C462D8D1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הירארכיה"/>
        </a:ext>
      </dgm:extLst>
    </dgm:pt>
    <dgm:pt modelId="{C6EB5B6F-0CDF-4BFD-86EC-6C89E05E1E84}" type="pres">
      <dgm:prSet presAssocID="{8D1747C5-66AA-401A-9A4D-DE1C462D8D16}" presName="iconSpace" presStyleCnt="0"/>
      <dgm:spPr/>
    </dgm:pt>
    <dgm:pt modelId="{20C6C20D-8897-474C-B21A-E1B200BBD9CF}" type="pres">
      <dgm:prSet presAssocID="{8D1747C5-66AA-401A-9A4D-DE1C462D8D16}" presName="parTx" presStyleLbl="revTx" presStyleIdx="0" presStyleCnt="6">
        <dgm:presLayoutVars>
          <dgm:chMax val="0"/>
          <dgm:chPref val="0"/>
        </dgm:presLayoutVars>
      </dgm:prSet>
      <dgm:spPr/>
    </dgm:pt>
    <dgm:pt modelId="{129A8FA9-3EE6-48CE-8F8E-65CC4F6A4334}" type="pres">
      <dgm:prSet presAssocID="{8D1747C5-66AA-401A-9A4D-DE1C462D8D16}" presName="txSpace" presStyleCnt="0"/>
      <dgm:spPr/>
    </dgm:pt>
    <dgm:pt modelId="{408C0D73-CECE-4C91-936C-B2CFA741E9C3}" type="pres">
      <dgm:prSet presAssocID="{8D1747C5-66AA-401A-9A4D-DE1C462D8D16}" presName="desTx" presStyleLbl="revTx" presStyleIdx="1" presStyleCnt="6">
        <dgm:presLayoutVars/>
      </dgm:prSet>
      <dgm:spPr/>
    </dgm:pt>
    <dgm:pt modelId="{4A8D4C68-7EA7-4E83-858F-3FB88F1B9DE6}" type="pres">
      <dgm:prSet presAssocID="{009CEA03-B920-4647-957B-D7C80BC58764}" presName="sibTrans" presStyleCnt="0"/>
      <dgm:spPr/>
    </dgm:pt>
    <dgm:pt modelId="{2765229A-A2B6-4CE1-828B-8D02E5FF907D}" type="pres">
      <dgm:prSet presAssocID="{7734E7E9-3B24-49A9-B8C2-6EB5D35D0ED5}" presName="compNode" presStyleCnt="0"/>
      <dgm:spPr/>
    </dgm:pt>
    <dgm:pt modelId="{0EEEDAF9-F591-499D-AFE5-CE2141CCB6E6}" type="pres">
      <dgm:prSet presAssocID="{7734E7E9-3B24-49A9-B8C2-6EB5D35D0E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תרשים זרימה"/>
        </a:ext>
      </dgm:extLst>
    </dgm:pt>
    <dgm:pt modelId="{1D208655-A421-43A8-BC27-E345A1457032}" type="pres">
      <dgm:prSet presAssocID="{7734E7E9-3B24-49A9-B8C2-6EB5D35D0ED5}" presName="iconSpace" presStyleCnt="0"/>
      <dgm:spPr/>
    </dgm:pt>
    <dgm:pt modelId="{CCD78519-C482-49AC-8486-8250C05DC1E2}" type="pres">
      <dgm:prSet presAssocID="{7734E7E9-3B24-49A9-B8C2-6EB5D35D0ED5}" presName="parTx" presStyleLbl="revTx" presStyleIdx="2" presStyleCnt="6">
        <dgm:presLayoutVars>
          <dgm:chMax val="0"/>
          <dgm:chPref val="0"/>
        </dgm:presLayoutVars>
      </dgm:prSet>
      <dgm:spPr/>
    </dgm:pt>
    <dgm:pt modelId="{FD05B40A-2A28-45B3-BA3D-6313DA457485}" type="pres">
      <dgm:prSet presAssocID="{7734E7E9-3B24-49A9-B8C2-6EB5D35D0ED5}" presName="txSpace" presStyleCnt="0"/>
      <dgm:spPr/>
    </dgm:pt>
    <dgm:pt modelId="{0A8A9CB7-7B22-494F-9365-0E76456FD5A6}" type="pres">
      <dgm:prSet presAssocID="{7734E7E9-3B24-49A9-B8C2-6EB5D35D0ED5}" presName="desTx" presStyleLbl="revTx" presStyleIdx="3" presStyleCnt="6">
        <dgm:presLayoutVars/>
      </dgm:prSet>
      <dgm:spPr/>
    </dgm:pt>
    <dgm:pt modelId="{1772FA99-F827-47FE-8109-FFBBA81252B6}" type="pres">
      <dgm:prSet presAssocID="{58C543A9-7114-4C5D-AB69-CE3DD48A56EC}" presName="sibTrans" presStyleCnt="0"/>
      <dgm:spPr/>
    </dgm:pt>
    <dgm:pt modelId="{593B9EEE-3C3F-422C-87E7-123F1EDB1E60}" type="pres">
      <dgm:prSet presAssocID="{6CD5CB43-E650-4F05-82F1-80148C6324F3}" presName="compNode" presStyleCnt="0"/>
      <dgm:spPr/>
    </dgm:pt>
    <dgm:pt modelId="{54487CBB-D456-41E1-8EF2-3285BA987AD2}" type="pres">
      <dgm:prSet presAssocID="{6CD5CB43-E650-4F05-82F1-80148C6324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מנותק"/>
        </a:ext>
      </dgm:extLst>
    </dgm:pt>
    <dgm:pt modelId="{A58BB85A-488C-4B7D-9DE7-4705AFEB61AD}" type="pres">
      <dgm:prSet presAssocID="{6CD5CB43-E650-4F05-82F1-80148C6324F3}" presName="iconSpace" presStyleCnt="0"/>
      <dgm:spPr/>
    </dgm:pt>
    <dgm:pt modelId="{67FA6CD3-E9C2-4795-9EFD-28FA0E86E49A}" type="pres">
      <dgm:prSet presAssocID="{6CD5CB43-E650-4F05-82F1-80148C6324F3}" presName="parTx" presStyleLbl="revTx" presStyleIdx="4" presStyleCnt="6">
        <dgm:presLayoutVars>
          <dgm:chMax val="0"/>
          <dgm:chPref val="0"/>
        </dgm:presLayoutVars>
      </dgm:prSet>
      <dgm:spPr/>
    </dgm:pt>
    <dgm:pt modelId="{7C1D1A49-B59B-45C1-A74C-0C94123538E8}" type="pres">
      <dgm:prSet presAssocID="{6CD5CB43-E650-4F05-82F1-80148C6324F3}" presName="txSpace" presStyleCnt="0"/>
      <dgm:spPr/>
    </dgm:pt>
    <dgm:pt modelId="{305BC6FB-5A1C-4EF1-9A15-4DF3EE2E39E2}" type="pres">
      <dgm:prSet presAssocID="{6CD5CB43-E650-4F05-82F1-80148C6324F3}" presName="desTx" presStyleLbl="revTx" presStyleIdx="5" presStyleCnt="6">
        <dgm:presLayoutVars/>
      </dgm:prSet>
      <dgm:spPr/>
    </dgm:pt>
  </dgm:ptLst>
  <dgm:cxnLst>
    <dgm:cxn modelId="{9341BE04-C17F-4057-8F5A-62EC50DA1825}" srcId="{08E59BFB-6212-4799-863D-20C0FD144497}" destId="{6CD5CB43-E650-4F05-82F1-80148C6324F3}" srcOrd="2" destOrd="0" parTransId="{222B1FFC-F3ED-40B3-85CD-C3738D0A3264}" sibTransId="{6F758CB3-2A51-4F23-971C-29B89DAB8DAC}"/>
    <dgm:cxn modelId="{A8A22714-447E-43A3-A66C-62F3B2AF5D51}" type="presOf" srcId="{B5F7BFD8-7C4C-441A-BC5A-B2AF7D76BD12}" destId="{408C0D73-CECE-4C91-936C-B2CFA741E9C3}" srcOrd="0" destOrd="0" presId="urn:microsoft.com/office/officeart/2018/5/layout/CenteredIconLabelDescriptionList"/>
    <dgm:cxn modelId="{CB8E4038-24A8-481D-8F15-256D9338F9BA}" srcId="{08E59BFB-6212-4799-863D-20C0FD144497}" destId="{7734E7E9-3B24-49A9-B8C2-6EB5D35D0ED5}" srcOrd="1" destOrd="0" parTransId="{A835703E-8286-4B22-849B-F337103E18AF}" sibTransId="{58C543A9-7114-4C5D-AB69-CE3DD48A56EC}"/>
    <dgm:cxn modelId="{DBECD43D-97DC-4EC3-A348-1C28FA083D80}" type="presOf" srcId="{08090C73-D205-4E5F-AF2D-60B7F77E8238}" destId="{0A8A9CB7-7B22-494F-9365-0E76456FD5A6}" srcOrd="0" destOrd="1" presId="urn:microsoft.com/office/officeart/2018/5/layout/CenteredIconLabelDescriptionList"/>
    <dgm:cxn modelId="{73A3F85D-F1CA-4D10-8358-D1A8AA0A260B}" type="presOf" srcId="{24C4A70B-BAD3-4CE4-9E90-8AB9BC1747BC}" destId="{305BC6FB-5A1C-4EF1-9A15-4DF3EE2E39E2}" srcOrd="0" destOrd="1" presId="urn:microsoft.com/office/officeart/2018/5/layout/CenteredIconLabelDescriptionList"/>
    <dgm:cxn modelId="{EA56AC6B-D4F2-4E45-A130-ED38077B0976}" srcId="{6CD5CB43-E650-4F05-82F1-80148C6324F3}" destId="{9234733C-5CA1-4221-885A-1904C8B23B4B}" srcOrd="0" destOrd="0" parTransId="{022CDE6E-1744-49BB-8132-68CFA2C2B0A1}" sibTransId="{51977BE1-4B6E-4D4F-85F8-0B2FFB32D8D0}"/>
    <dgm:cxn modelId="{12230050-E978-433B-84C4-3514BF6EAA4C}" type="presOf" srcId="{6CD5CB43-E650-4F05-82F1-80148C6324F3}" destId="{67FA6CD3-E9C2-4795-9EFD-28FA0E86E49A}" srcOrd="0" destOrd="0" presId="urn:microsoft.com/office/officeart/2018/5/layout/CenteredIconLabelDescriptionList"/>
    <dgm:cxn modelId="{7AD01B83-7416-49AC-885F-B425C0EAB239}" srcId="{8D1747C5-66AA-401A-9A4D-DE1C462D8D16}" destId="{B5F7BFD8-7C4C-441A-BC5A-B2AF7D76BD12}" srcOrd="0" destOrd="0" parTransId="{E2C6D07E-641A-4F72-BDEB-5512D9A94E5B}" sibTransId="{4893FEF5-E693-470B-AAA6-70A4CD266A68}"/>
    <dgm:cxn modelId="{C1CCF787-13B0-4AD9-B99A-C9F45656B6BE}" srcId="{7734E7E9-3B24-49A9-B8C2-6EB5D35D0ED5}" destId="{08090C73-D205-4E5F-AF2D-60B7F77E8238}" srcOrd="1" destOrd="0" parTransId="{6DAB6F7C-C16F-4C8D-A7E5-ACC9EDB5E266}" sibTransId="{171C0639-42ED-4E56-8487-6CE8B3BA0A03}"/>
    <dgm:cxn modelId="{43A50F8D-00AA-4C3F-A200-FD5266CA50CC}" srcId="{8D1747C5-66AA-401A-9A4D-DE1C462D8D16}" destId="{292256DD-9745-4724-B507-031947145372}" srcOrd="1" destOrd="0" parTransId="{992C3CD8-C006-4FC6-AB65-502A0503D956}" sibTransId="{1081F8B1-1385-4768-BF87-9CF1DDC4110F}"/>
    <dgm:cxn modelId="{4438F992-EE58-4FDF-B204-EE7EA9475971}" type="presOf" srcId="{08E59BFB-6212-4799-863D-20C0FD144497}" destId="{86BBE55D-B020-4BBF-8537-B8E6E2CE2BB7}" srcOrd="0" destOrd="0" presId="urn:microsoft.com/office/officeart/2018/5/layout/CenteredIconLabelDescriptionList"/>
    <dgm:cxn modelId="{3673549B-E54B-46A8-A2EE-4EE375DB6826}" srcId="{7734E7E9-3B24-49A9-B8C2-6EB5D35D0ED5}" destId="{1E3CAB51-F0EA-4F2C-BAC3-8495AAC9F0FB}" srcOrd="0" destOrd="0" parTransId="{86365640-AE14-4A94-BB05-011471302E24}" sibTransId="{80327C27-C508-4AB2-9801-1B2C005ACA7F}"/>
    <dgm:cxn modelId="{9AE9429F-97B2-4C30-947B-7BB4C5B0CAB9}" type="presOf" srcId="{8D1747C5-66AA-401A-9A4D-DE1C462D8D16}" destId="{20C6C20D-8897-474C-B21A-E1B200BBD9CF}" srcOrd="0" destOrd="0" presId="urn:microsoft.com/office/officeart/2018/5/layout/CenteredIconLabelDescriptionList"/>
    <dgm:cxn modelId="{4AC349A1-F722-4357-9E6B-281EF0AC7ACB}" type="presOf" srcId="{7734E7E9-3B24-49A9-B8C2-6EB5D35D0ED5}" destId="{CCD78519-C482-49AC-8486-8250C05DC1E2}" srcOrd="0" destOrd="0" presId="urn:microsoft.com/office/officeart/2018/5/layout/CenteredIconLabelDescriptionList"/>
    <dgm:cxn modelId="{EC2B9FC6-3B5B-44C6-BBD6-BFCE978FC3F6}" srcId="{08E59BFB-6212-4799-863D-20C0FD144497}" destId="{8D1747C5-66AA-401A-9A4D-DE1C462D8D16}" srcOrd="0" destOrd="0" parTransId="{5A5B54F5-3ADD-4ACA-AA10-214C78820087}" sibTransId="{009CEA03-B920-4647-957B-D7C80BC58764}"/>
    <dgm:cxn modelId="{2AF59ECA-C9E2-461D-A42D-C2B70FD662DD}" srcId="{6CD5CB43-E650-4F05-82F1-80148C6324F3}" destId="{24C4A70B-BAD3-4CE4-9E90-8AB9BC1747BC}" srcOrd="1" destOrd="0" parTransId="{7E164EC4-0BC6-48C0-84DE-99CC6241FD11}" sibTransId="{E35BEA87-A50F-4A2D-A749-E223FFC64F08}"/>
    <dgm:cxn modelId="{8B5335E0-CA4C-4A55-B91A-E69758D19CEA}" type="presOf" srcId="{9234733C-5CA1-4221-885A-1904C8B23B4B}" destId="{305BC6FB-5A1C-4EF1-9A15-4DF3EE2E39E2}" srcOrd="0" destOrd="0" presId="urn:microsoft.com/office/officeart/2018/5/layout/CenteredIconLabelDescriptionList"/>
    <dgm:cxn modelId="{E7680CEE-83BE-47DA-B667-B63AE9C730BC}" type="presOf" srcId="{292256DD-9745-4724-B507-031947145372}" destId="{408C0D73-CECE-4C91-936C-B2CFA741E9C3}" srcOrd="0" destOrd="1" presId="urn:microsoft.com/office/officeart/2018/5/layout/CenteredIconLabelDescriptionList"/>
    <dgm:cxn modelId="{3B1907F8-01BD-42FF-9EA7-A8D9546DA6B2}" type="presOf" srcId="{1E3CAB51-F0EA-4F2C-BAC3-8495AAC9F0FB}" destId="{0A8A9CB7-7B22-494F-9365-0E76456FD5A6}" srcOrd="0" destOrd="0" presId="urn:microsoft.com/office/officeart/2018/5/layout/CenteredIconLabelDescriptionList"/>
    <dgm:cxn modelId="{15AF9AA2-A4A2-45EE-BBD4-B0E6A83EBF72}" type="presParOf" srcId="{86BBE55D-B020-4BBF-8537-B8E6E2CE2BB7}" destId="{FBB82AE5-C1A1-499F-8811-615C2FE82ABE}" srcOrd="0" destOrd="0" presId="urn:microsoft.com/office/officeart/2018/5/layout/CenteredIconLabelDescriptionList"/>
    <dgm:cxn modelId="{D5B536C8-1BE8-41AD-9E35-87ACB03A951E}" type="presParOf" srcId="{FBB82AE5-C1A1-499F-8811-615C2FE82ABE}" destId="{52C37E07-0ADC-466A-86BE-7FBB3D04B7CA}" srcOrd="0" destOrd="0" presId="urn:microsoft.com/office/officeart/2018/5/layout/CenteredIconLabelDescriptionList"/>
    <dgm:cxn modelId="{A6BA1E3C-903A-45EA-ADA9-CB266CF14FB1}" type="presParOf" srcId="{FBB82AE5-C1A1-499F-8811-615C2FE82ABE}" destId="{C6EB5B6F-0CDF-4BFD-86EC-6C89E05E1E84}" srcOrd="1" destOrd="0" presId="urn:microsoft.com/office/officeart/2018/5/layout/CenteredIconLabelDescriptionList"/>
    <dgm:cxn modelId="{82AE7398-BB1D-450E-AE62-00F33EB3DBE8}" type="presParOf" srcId="{FBB82AE5-C1A1-499F-8811-615C2FE82ABE}" destId="{20C6C20D-8897-474C-B21A-E1B200BBD9CF}" srcOrd="2" destOrd="0" presId="urn:microsoft.com/office/officeart/2018/5/layout/CenteredIconLabelDescriptionList"/>
    <dgm:cxn modelId="{9C8E85D4-4D9C-4F6F-88C7-1B7FEE090CD1}" type="presParOf" srcId="{FBB82AE5-C1A1-499F-8811-615C2FE82ABE}" destId="{129A8FA9-3EE6-48CE-8F8E-65CC4F6A4334}" srcOrd="3" destOrd="0" presId="urn:microsoft.com/office/officeart/2018/5/layout/CenteredIconLabelDescriptionList"/>
    <dgm:cxn modelId="{44C83ABB-FDDA-4911-BC7A-3B9BA7CD7C29}" type="presParOf" srcId="{FBB82AE5-C1A1-499F-8811-615C2FE82ABE}" destId="{408C0D73-CECE-4C91-936C-B2CFA741E9C3}" srcOrd="4" destOrd="0" presId="urn:microsoft.com/office/officeart/2018/5/layout/CenteredIconLabelDescriptionList"/>
    <dgm:cxn modelId="{F579C81C-5C9B-4499-AE67-BEB900AC9407}" type="presParOf" srcId="{86BBE55D-B020-4BBF-8537-B8E6E2CE2BB7}" destId="{4A8D4C68-7EA7-4E83-858F-3FB88F1B9DE6}" srcOrd="1" destOrd="0" presId="urn:microsoft.com/office/officeart/2018/5/layout/CenteredIconLabelDescriptionList"/>
    <dgm:cxn modelId="{05C14579-653A-4F70-80AB-E4170815FEAA}" type="presParOf" srcId="{86BBE55D-B020-4BBF-8537-B8E6E2CE2BB7}" destId="{2765229A-A2B6-4CE1-828B-8D02E5FF907D}" srcOrd="2" destOrd="0" presId="urn:microsoft.com/office/officeart/2018/5/layout/CenteredIconLabelDescriptionList"/>
    <dgm:cxn modelId="{67A5D0E6-B702-43AD-860C-C8E9740BCFB2}" type="presParOf" srcId="{2765229A-A2B6-4CE1-828B-8D02E5FF907D}" destId="{0EEEDAF9-F591-499D-AFE5-CE2141CCB6E6}" srcOrd="0" destOrd="0" presId="urn:microsoft.com/office/officeart/2018/5/layout/CenteredIconLabelDescriptionList"/>
    <dgm:cxn modelId="{4475B586-F79F-44C0-ADAA-6243D9A7049B}" type="presParOf" srcId="{2765229A-A2B6-4CE1-828B-8D02E5FF907D}" destId="{1D208655-A421-43A8-BC27-E345A1457032}" srcOrd="1" destOrd="0" presId="urn:microsoft.com/office/officeart/2018/5/layout/CenteredIconLabelDescriptionList"/>
    <dgm:cxn modelId="{8699EA94-2A44-4DD4-A70B-16009EA2DE9E}" type="presParOf" srcId="{2765229A-A2B6-4CE1-828B-8D02E5FF907D}" destId="{CCD78519-C482-49AC-8486-8250C05DC1E2}" srcOrd="2" destOrd="0" presId="urn:microsoft.com/office/officeart/2018/5/layout/CenteredIconLabelDescriptionList"/>
    <dgm:cxn modelId="{F826CAB6-D2AC-400F-BC94-23511FD40BEC}" type="presParOf" srcId="{2765229A-A2B6-4CE1-828B-8D02E5FF907D}" destId="{FD05B40A-2A28-45B3-BA3D-6313DA457485}" srcOrd="3" destOrd="0" presId="urn:microsoft.com/office/officeart/2018/5/layout/CenteredIconLabelDescriptionList"/>
    <dgm:cxn modelId="{9AC9276F-E8C6-43C1-A5DF-E3E367FC79BE}" type="presParOf" srcId="{2765229A-A2B6-4CE1-828B-8D02E5FF907D}" destId="{0A8A9CB7-7B22-494F-9365-0E76456FD5A6}" srcOrd="4" destOrd="0" presId="urn:microsoft.com/office/officeart/2018/5/layout/CenteredIconLabelDescriptionList"/>
    <dgm:cxn modelId="{04CACB25-57DA-4D53-A955-44C9128DD4C7}" type="presParOf" srcId="{86BBE55D-B020-4BBF-8537-B8E6E2CE2BB7}" destId="{1772FA99-F827-47FE-8109-FFBBA81252B6}" srcOrd="3" destOrd="0" presId="urn:microsoft.com/office/officeart/2018/5/layout/CenteredIconLabelDescriptionList"/>
    <dgm:cxn modelId="{ADFC832D-500D-4F72-84F6-0913D13E48E6}" type="presParOf" srcId="{86BBE55D-B020-4BBF-8537-B8E6E2CE2BB7}" destId="{593B9EEE-3C3F-422C-87E7-123F1EDB1E60}" srcOrd="4" destOrd="0" presId="urn:microsoft.com/office/officeart/2018/5/layout/CenteredIconLabelDescriptionList"/>
    <dgm:cxn modelId="{DCB456AC-3827-4B60-862E-FA2847893D7E}" type="presParOf" srcId="{593B9EEE-3C3F-422C-87E7-123F1EDB1E60}" destId="{54487CBB-D456-41E1-8EF2-3285BA987AD2}" srcOrd="0" destOrd="0" presId="urn:microsoft.com/office/officeart/2018/5/layout/CenteredIconLabelDescriptionList"/>
    <dgm:cxn modelId="{978F1B67-5D49-42D9-8246-192AADAC39B0}" type="presParOf" srcId="{593B9EEE-3C3F-422C-87E7-123F1EDB1E60}" destId="{A58BB85A-488C-4B7D-9DE7-4705AFEB61AD}" srcOrd="1" destOrd="0" presId="urn:microsoft.com/office/officeart/2018/5/layout/CenteredIconLabelDescriptionList"/>
    <dgm:cxn modelId="{1D2C6E9F-3437-4A21-B8BC-D8D71C0AA560}" type="presParOf" srcId="{593B9EEE-3C3F-422C-87E7-123F1EDB1E60}" destId="{67FA6CD3-E9C2-4795-9EFD-28FA0E86E49A}" srcOrd="2" destOrd="0" presId="urn:microsoft.com/office/officeart/2018/5/layout/CenteredIconLabelDescriptionList"/>
    <dgm:cxn modelId="{DBC8599F-CF95-4BD7-9BAD-1464F1638AF8}" type="presParOf" srcId="{593B9EEE-3C3F-422C-87E7-123F1EDB1E60}" destId="{7C1D1A49-B59B-45C1-A74C-0C94123538E8}" srcOrd="3" destOrd="0" presId="urn:microsoft.com/office/officeart/2018/5/layout/CenteredIconLabelDescriptionList"/>
    <dgm:cxn modelId="{CC2341AD-8EED-48FD-8969-3576E328C2A9}" type="presParOf" srcId="{593B9EEE-3C3F-422C-87E7-123F1EDB1E60}" destId="{305BC6FB-5A1C-4EF1-9A15-4DF3EE2E39E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ADB0E-C032-406C-A132-BEC8CF61AF69}">
      <dsp:nvSpPr>
        <dsp:cNvPr id="0" name=""/>
        <dsp:cNvSpPr/>
      </dsp:nvSpPr>
      <dsp:spPr>
        <a:xfrm>
          <a:off x="773032" y="80693"/>
          <a:ext cx="826067" cy="8260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951D2C-91B3-4980-8218-228D3BAB44A5}">
      <dsp:nvSpPr>
        <dsp:cNvPr id="0" name=""/>
        <dsp:cNvSpPr/>
      </dsp:nvSpPr>
      <dsp:spPr>
        <a:xfrm>
          <a:off x="5969" y="1056210"/>
          <a:ext cx="2360192" cy="35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he-IL" sz="2400" b="1" i="0" kern="1200" baseline="0"/>
            <a:t>מיון מקבילי:</a:t>
          </a:r>
          <a:r>
            <a:rPr lang="he-IL" sz="2400" b="0" i="0" kern="1200" baseline="0"/>
            <a:t> </a:t>
          </a:r>
          <a:endParaRPr lang="en-US" sz="2400" kern="1200"/>
        </a:p>
      </dsp:txBody>
      <dsp:txXfrm>
        <a:off x="5969" y="1056210"/>
        <a:ext cx="2360192" cy="354028"/>
      </dsp:txXfrm>
    </dsp:sp>
    <dsp:sp modelId="{09D88646-D4BA-4310-BB9D-38B4CFB9D12C}">
      <dsp:nvSpPr>
        <dsp:cNvPr id="0" name=""/>
        <dsp:cNvSpPr/>
      </dsp:nvSpPr>
      <dsp:spPr>
        <a:xfrm>
          <a:off x="5969" y="1479751"/>
          <a:ext cx="2360192" cy="207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he-IL" sz="1700" b="0" i="0" kern="1200" baseline="0"/>
            <a:t>רשתות מיון מאפשרות מיון נתונים במקביל, מה שמקצר משמעותית את זמן הריצה. </a:t>
          </a:r>
          <a:endParaRPr lang="en-US" sz="1700" kern="1200"/>
        </a:p>
        <a:p>
          <a:pPr marL="0" lvl="0" indent="0" algn="ctr" defTabSz="755650">
            <a:lnSpc>
              <a:spcPct val="100000"/>
            </a:lnSpc>
            <a:spcBef>
              <a:spcPct val="0"/>
            </a:spcBef>
            <a:spcAft>
              <a:spcPct val="35000"/>
            </a:spcAft>
            <a:buNone/>
          </a:pPr>
          <a:r>
            <a:rPr lang="he-IL" sz="1700" b="0" i="0" kern="1200" baseline="0"/>
            <a:t>יתרון זה משמעותי במיוחד עבור יישומים הדורשים עיבוד מהיר של כמויות גדולות של נתונים. </a:t>
          </a:r>
          <a:endParaRPr lang="en-US" sz="1700" kern="1200"/>
        </a:p>
      </dsp:txBody>
      <dsp:txXfrm>
        <a:off x="5969" y="1479751"/>
        <a:ext cx="2360192" cy="2076518"/>
      </dsp:txXfrm>
    </dsp:sp>
    <dsp:sp modelId="{9EC92FD4-07D5-4FA8-9BA8-617BCD4FE95D}">
      <dsp:nvSpPr>
        <dsp:cNvPr id="0" name=""/>
        <dsp:cNvSpPr/>
      </dsp:nvSpPr>
      <dsp:spPr>
        <a:xfrm>
          <a:off x="3546258" y="80693"/>
          <a:ext cx="826067" cy="8260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37CDA3-1AE4-44A4-A40F-E103AEDA006F}">
      <dsp:nvSpPr>
        <dsp:cNvPr id="0" name=""/>
        <dsp:cNvSpPr/>
      </dsp:nvSpPr>
      <dsp:spPr>
        <a:xfrm>
          <a:off x="2779196" y="1056210"/>
          <a:ext cx="2360192" cy="35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he-IL" sz="2400" b="1" i="0" kern="1200" baseline="0"/>
            <a:t>יעילות:</a:t>
          </a:r>
          <a:r>
            <a:rPr lang="he-IL" sz="2400" b="0" i="0" kern="1200" baseline="0"/>
            <a:t> </a:t>
          </a:r>
          <a:endParaRPr lang="en-US" sz="2400" kern="1200"/>
        </a:p>
      </dsp:txBody>
      <dsp:txXfrm>
        <a:off x="2779196" y="1056210"/>
        <a:ext cx="2360192" cy="354028"/>
      </dsp:txXfrm>
    </dsp:sp>
    <dsp:sp modelId="{0A389186-EF60-4F1B-A5C0-6EB2C86CC1B5}">
      <dsp:nvSpPr>
        <dsp:cNvPr id="0" name=""/>
        <dsp:cNvSpPr/>
      </dsp:nvSpPr>
      <dsp:spPr>
        <a:xfrm>
          <a:off x="2779196" y="1479751"/>
          <a:ext cx="2360192" cy="207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he-IL" sz="1700" b="0" i="0" kern="1200" baseline="0"/>
            <a:t>רשתות מיון ידועות ביעילותן הן מבחינת זמן הריצה והן מבחינת השימוש בזיכרון. </a:t>
          </a:r>
          <a:endParaRPr lang="en-US" sz="1700" kern="1200"/>
        </a:p>
        <a:p>
          <a:pPr marL="0" lvl="0" indent="0" algn="ctr" defTabSz="755650">
            <a:lnSpc>
              <a:spcPct val="100000"/>
            </a:lnSpc>
            <a:spcBef>
              <a:spcPct val="0"/>
            </a:spcBef>
            <a:spcAft>
              <a:spcPct val="35000"/>
            </a:spcAft>
            <a:buNone/>
          </a:pPr>
          <a:r>
            <a:rPr lang="he-IL" sz="1700" b="0" i="0" kern="1200" baseline="0" dirty="0"/>
            <a:t>הן צורכות פחות משאבים מאשר אלגוריתמי מיון   ואחרים, כמו </a:t>
          </a:r>
          <a:r>
            <a:rPr lang="he-IL" sz="1700" b="0" i="0" kern="1200" baseline="0" dirty="0" err="1"/>
            <a:t>Quicksort</a:t>
          </a:r>
          <a:r>
            <a:rPr lang="he-IL" sz="1700" b="0" i="0" kern="1200" baseline="0" dirty="0"/>
            <a:t> </a:t>
          </a:r>
          <a:r>
            <a:rPr lang="he-IL" sz="1700" b="0" i="0" kern="1200" baseline="0" dirty="0" err="1"/>
            <a:t>Merge</a:t>
          </a:r>
          <a:r>
            <a:rPr lang="he-IL" sz="1700" b="0" i="0" kern="1200" baseline="0" dirty="0"/>
            <a:t> </a:t>
          </a:r>
          <a:r>
            <a:rPr lang="he-IL" sz="1700" b="0" i="0" kern="1200" baseline="0" dirty="0" err="1"/>
            <a:t>Sort</a:t>
          </a:r>
          <a:r>
            <a:rPr lang="he-IL" sz="1700" b="0" i="0" kern="1200" baseline="0" dirty="0"/>
            <a:t>, </a:t>
          </a:r>
          <a:br>
            <a:rPr lang="en-US" sz="1700" b="0" i="0" kern="1200" baseline="0" dirty="0"/>
          </a:br>
          <a:r>
            <a:rPr lang="he-IL" sz="1700" b="0" i="0" kern="1200" baseline="0" dirty="0"/>
            <a:t>עבור קלטים גדולים. </a:t>
          </a:r>
          <a:endParaRPr lang="en-US" sz="1700" kern="1200" dirty="0"/>
        </a:p>
      </dsp:txBody>
      <dsp:txXfrm>
        <a:off x="2779196" y="1479751"/>
        <a:ext cx="2360192" cy="2076518"/>
      </dsp:txXfrm>
    </dsp:sp>
    <dsp:sp modelId="{D67A423E-8CC5-4B52-B309-3275E5A4A0EC}">
      <dsp:nvSpPr>
        <dsp:cNvPr id="0" name=""/>
        <dsp:cNvSpPr/>
      </dsp:nvSpPr>
      <dsp:spPr>
        <a:xfrm>
          <a:off x="6319485" y="80693"/>
          <a:ext cx="826067" cy="8260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728DBB-E2A4-4A17-B24F-EA03A6043E64}">
      <dsp:nvSpPr>
        <dsp:cNvPr id="0" name=""/>
        <dsp:cNvSpPr/>
      </dsp:nvSpPr>
      <dsp:spPr>
        <a:xfrm>
          <a:off x="5552422" y="1056210"/>
          <a:ext cx="2360192" cy="35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he-IL" sz="2400" b="1" i="0" kern="1200" baseline="0"/>
            <a:t>גמישות:</a:t>
          </a:r>
          <a:r>
            <a:rPr lang="he-IL" sz="2400" b="0" i="0" kern="1200" baseline="0"/>
            <a:t> </a:t>
          </a:r>
          <a:endParaRPr lang="en-US" sz="2400" kern="1200"/>
        </a:p>
      </dsp:txBody>
      <dsp:txXfrm>
        <a:off x="5552422" y="1056210"/>
        <a:ext cx="2360192" cy="354028"/>
      </dsp:txXfrm>
    </dsp:sp>
    <dsp:sp modelId="{AE7B58DC-CE8A-4778-BB17-A9B503F2E227}">
      <dsp:nvSpPr>
        <dsp:cNvPr id="0" name=""/>
        <dsp:cNvSpPr/>
      </dsp:nvSpPr>
      <dsp:spPr>
        <a:xfrm>
          <a:off x="5552422" y="1479751"/>
          <a:ext cx="2360192" cy="207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he-IL" sz="1700" b="0" i="0" kern="1200" baseline="0"/>
            <a:t>ניתן להתאים את רשתות המיון בקלות לגדלים שונים של קלט ולדרישות מיון ספציפיות. </a:t>
          </a:r>
          <a:endParaRPr lang="en-US" sz="1700" kern="1200"/>
        </a:p>
        <a:p>
          <a:pPr marL="0" lvl="0" indent="0" algn="ctr" defTabSz="755650">
            <a:lnSpc>
              <a:spcPct val="100000"/>
            </a:lnSpc>
            <a:spcBef>
              <a:spcPct val="0"/>
            </a:spcBef>
            <a:spcAft>
              <a:spcPct val="35000"/>
            </a:spcAft>
            <a:buNone/>
          </a:pPr>
          <a:r>
            <a:rPr lang="he-IL" sz="1700" b="0" i="0" kern="1200" baseline="0"/>
            <a:t>הן מאפשרות מיון של נתונים מסוגים שונים, כולל מספרים, מחרוזות ואובייקטים מורכבים. </a:t>
          </a:r>
          <a:endParaRPr lang="en-US" sz="1700" kern="1200"/>
        </a:p>
      </dsp:txBody>
      <dsp:txXfrm>
        <a:off x="5552422" y="1479751"/>
        <a:ext cx="2360192" cy="2076518"/>
      </dsp:txXfrm>
    </dsp:sp>
    <dsp:sp modelId="{D37D1D9B-DD78-4EAF-85EF-18FA2B7E8964}">
      <dsp:nvSpPr>
        <dsp:cNvPr id="0" name=""/>
        <dsp:cNvSpPr/>
      </dsp:nvSpPr>
      <dsp:spPr>
        <a:xfrm>
          <a:off x="9092712" y="80693"/>
          <a:ext cx="826067" cy="8260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136161-4F96-4B97-895E-F31D18D3295B}">
      <dsp:nvSpPr>
        <dsp:cNvPr id="0" name=""/>
        <dsp:cNvSpPr/>
      </dsp:nvSpPr>
      <dsp:spPr>
        <a:xfrm>
          <a:off x="8325649" y="1056210"/>
          <a:ext cx="2360192" cy="35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he-IL" sz="2400" b="1" i="0" kern="1200" baseline="0"/>
            <a:t>מטסטביליות:</a:t>
          </a:r>
          <a:r>
            <a:rPr lang="he-IL" sz="2400" b="0" i="0" kern="1200" baseline="0"/>
            <a:t> </a:t>
          </a:r>
          <a:endParaRPr lang="en-US" sz="2400" kern="1200"/>
        </a:p>
      </dsp:txBody>
      <dsp:txXfrm>
        <a:off x="8325649" y="1056210"/>
        <a:ext cx="2360192" cy="354028"/>
      </dsp:txXfrm>
    </dsp:sp>
    <dsp:sp modelId="{3C5814E3-3C6C-4991-B594-175B6E2A1794}">
      <dsp:nvSpPr>
        <dsp:cNvPr id="0" name=""/>
        <dsp:cNvSpPr/>
      </dsp:nvSpPr>
      <dsp:spPr>
        <a:xfrm>
          <a:off x="8325649" y="1479751"/>
          <a:ext cx="2360192" cy="20765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he-IL" sz="1700" b="0" i="0" kern="1200" baseline="0"/>
            <a:t>ניתן להפוך רשתות מיון ליציבות באמצעות טכניקות מיוחדות. </a:t>
          </a:r>
          <a:endParaRPr lang="en-US" sz="1700" kern="1200"/>
        </a:p>
        <a:p>
          <a:pPr marL="0" lvl="0" indent="0" algn="ctr" defTabSz="755650">
            <a:lnSpc>
              <a:spcPct val="100000"/>
            </a:lnSpc>
            <a:spcBef>
              <a:spcPct val="0"/>
            </a:spcBef>
            <a:spcAft>
              <a:spcPct val="35000"/>
            </a:spcAft>
            <a:buNone/>
          </a:pPr>
          <a:r>
            <a:rPr lang="he-IL" sz="1700" b="0" i="0" kern="1200" baseline="0"/>
            <a:t>יתרון זה הופך אותן למתאימות ליישומים הדורשים עמידות בפני שגיאות, כמו מערכות זמן אמת.</a:t>
          </a:r>
          <a:endParaRPr lang="en-US" sz="1700" kern="1200"/>
        </a:p>
      </dsp:txBody>
      <dsp:txXfrm>
        <a:off x="8325649" y="1479751"/>
        <a:ext cx="2360192" cy="2076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37E07-0ADC-466A-86BE-7FBB3D04B7CA}">
      <dsp:nvSpPr>
        <dsp:cNvPr id="0" name=""/>
        <dsp:cNvSpPr/>
      </dsp:nvSpPr>
      <dsp:spPr>
        <a:xfrm>
          <a:off x="1040249" y="204499"/>
          <a:ext cx="1116281" cy="1116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C6C20D-8897-474C-B21A-E1B200BBD9CF}">
      <dsp:nvSpPr>
        <dsp:cNvPr id="0" name=""/>
        <dsp:cNvSpPr/>
      </dsp:nvSpPr>
      <dsp:spPr>
        <a:xfrm>
          <a:off x="3702" y="1459583"/>
          <a:ext cx="3189375" cy="478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he-IL" sz="3600" b="1" i="0" kern="1200" baseline="0"/>
            <a:t>מורכבות:</a:t>
          </a:r>
          <a:r>
            <a:rPr lang="he-IL" sz="3600" b="0" i="0" kern="1200" baseline="0"/>
            <a:t> </a:t>
          </a:r>
          <a:endParaRPr lang="en-US" sz="3600" kern="1200"/>
        </a:p>
      </dsp:txBody>
      <dsp:txXfrm>
        <a:off x="3702" y="1459583"/>
        <a:ext cx="3189375" cy="478406"/>
      </dsp:txXfrm>
    </dsp:sp>
    <dsp:sp modelId="{408C0D73-CECE-4C91-936C-B2CFA741E9C3}">
      <dsp:nvSpPr>
        <dsp:cNvPr id="0" name=""/>
        <dsp:cNvSpPr/>
      </dsp:nvSpPr>
      <dsp:spPr>
        <a:xfrm>
          <a:off x="3702" y="2002548"/>
          <a:ext cx="3189375" cy="142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he-IL" sz="1700" b="0" i="0" kern="1200" baseline="0"/>
            <a:t>רשתות מיון הן מורכבות יותר ליישום מאשר אלגוריתמי מיון אחרים. </a:t>
          </a:r>
          <a:endParaRPr lang="en-US" sz="1700" kern="1200"/>
        </a:p>
        <a:p>
          <a:pPr marL="0" lvl="0" indent="0" algn="ctr" defTabSz="755650">
            <a:lnSpc>
              <a:spcPct val="90000"/>
            </a:lnSpc>
            <a:spcBef>
              <a:spcPct val="0"/>
            </a:spcBef>
            <a:spcAft>
              <a:spcPct val="35000"/>
            </a:spcAft>
            <a:buNone/>
          </a:pPr>
          <a:r>
            <a:rPr lang="he-IL" sz="1700" b="0" i="0" kern="1200" baseline="0"/>
            <a:t>הן דורשות ידע מתקדם בתכנות ותכנון אלגוריתמים. </a:t>
          </a:r>
          <a:endParaRPr lang="en-US" sz="1700" kern="1200"/>
        </a:p>
      </dsp:txBody>
      <dsp:txXfrm>
        <a:off x="3702" y="2002548"/>
        <a:ext cx="3189375" cy="1429914"/>
      </dsp:txXfrm>
    </dsp:sp>
    <dsp:sp modelId="{0EEEDAF9-F591-499D-AFE5-CE2141CCB6E6}">
      <dsp:nvSpPr>
        <dsp:cNvPr id="0" name=""/>
        <dsp:cNvSpPr/>
      </dsp:nvSpPr>
      <dsp:spPr>
        <a:xfrm>
          <a:off x="4787765" y="204499"/>
          <a:ext cx="1116281" cy="1116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D78519-C482-49AC-8486-8250C05DC1E2}">
      <dsp:nvSpPr>
        <dsp:cNvPr id="0" name=""/>
        <dsp:cNvSpPr/>
      </dsp:nvSpPr>
      <dsp:spPr>
        <a:xfrm>
          <a:off x="3751218" y="1459583"/>
          <a:ext cx="3189375" cy="478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he-IL" sz="3600" b="1" i="0" kern="1200" baseline="0"/>
            <a:t>עומס:</a:t>
          </a:r>
          <a:r>
            <a:rPr lang="he-IL" sz="3600" b="0" i="0" kern="1200" baseline="0"/>
            <a:t> </a:t>
          </a:r>
          <a:endParaRPr lang="en-US" sz="3600" kern="1200"/>
        </a:p>
      </dsp:txBody>
      <dsp:txXfrm>
        <a:off x="3751218" y="1459583"/>
        <a:ext cx="3189375" cy="478406"/>
      </dsp:txXfrm>
    </dsp:sp>
    <dsp:sp modelId="{0A8A9CB7-7B22-494F-9365-0E76456FD5A6}">
      <dsp:nvSpPr>
        <dsp:cNvPr id="0" name=""/>
        <dsp:cNvSpPr/>
      </dsp:nvSpPr>
      <dsp:spPr>
        <a:xfrm>
          <a:off x="3751218" y="2002548"/>
          <a:ext cx="3189375" cy="142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he-IL" sz="1700" b="0" i="0" kern="1200" baseline="0"/>
            <a:t>רשתות מיון דורשות עומס חומרה משמעותי. </a:t>
          </a:r>
          <a:endParaRPr lang="en-US" sz="1700" kern="1200"/>
        </a:p>
        <a:p>
          <a:pPr marL="0" lvl="0" indent="0" algn="ctr" defTabSz="755650">
            <a:lnSpc>
              <a:spcPct val="90000"/>
            </a:lnSpc>
            <a:spcBef>
              <a:spcPct val="0"/>
            </a:spcBef>
            <a:spcAft>
              <a:spcPct val="35000"/>
            </a:spcAft>
            <a:buNone/>
          </a:pPr>
          <a:r>
            <a:rPr lang="he-IL" sz="1700" b="0" i="0" kern="1200" baseline="0"/>
            <a:t>הן צורכות יותר משאבי עיבוד וזיכרון מאשר אלגוריתמי מיון אחרים, ועלולות להוות מגבלה ביישומים המוגבלים בחומרה. </a:t>
          </a:r>
          <a:endParaRPr lang="en-US" sz="1700" kern="1200"/>
        </a:p>
      </dsp:txBody>
      <dsp:txXfrm>
        <a:off x="3751218" y="2002548"/>
        <a:ext cx="3189375" cy="1429914"/>
      </dsp:txXfrm>
    </dsp:sp>
    <dsp:sp modelId="{54487CBB-D456-41E1-8EF2-3285BA987AD2}">
      <dsp:nvSpPr>
        <dsp:cNvPr id="0" name=""/>
        <dsp:cNvSpPr/>
      </dsp:nvSpPr>
      <dsp:spPr>
        <a:xfrm>
          <a:off x="8535281" y="204499"/>
          <a:ext cx="1116281" cy="1116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FA6CD3-E9C2-4795-9EFD-28FA0E86E49A}">
      <dsp:nvSpPr>
        <dsp:cNvPr id="0" name=""/>
        <dsp:cNvSpPr/>
      </dsp:nvSpPr>
      <dsp:spPr>
        <a:xfrm>
          <a:off x="7498734" y="1459583"/>
          <a:ext cx="3189375" cy="478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he-IL" sz="3600" b="1" i="0" kern="1200" baseline="0"/>
            <a:t>גודל:</a:t>
          </a:r>
          <a:r>
            <a:rPr lang="he-IL" sz="3600" b="0" i="0" kern="1200" baseline="0"/>
            <a:t> </a:t>
          </a:r>
          <a:endParaRPr lang="en-US" sz="3600" kern="1200"/>
        </a:p>
      </dsp:txBody>
      <dsp:txXfrm>
        <a:off x="7498734" y="1459583"/>
        <a:ext cx="3189375" cy="478406"/>
      </dsp:txXfrm>
    </dsp:sp>
    <dsp:sp modelId="{305BC6FB-5A1C-4EF1-9A15-4DF3EE2E39E2}">
      <dsp:nvSpPr>
        <dsp:cNvPr id="0" name=""/>
        <dsp:cNvSpPr/>
      </dsp:nvSpPr>
      <dsp:spPr>
        <a:xfrm>
          <a:off x="7498734" y="2002548"/>
          <a:ext cx="3189375" cy="142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he-IL" sz="1700" b="0" i="0" kern="1200" baseline="0"/>
            <a:t>רשתות מיון יכולות להיות גדולות יחסית, הן מבחינת שטח האחסון והן מבחינת צריכת החשמל. </a:t>
          </a:r>
          <a:endParaRPr lang="en-US" sz="1700" kern="1200"/>
        </a:p>
        <a:p>
          <a:pPr marL="0" lvl="0" indent="0" algn="ctr" defTabSz="755650">
            <a:lnSpc>
              <a:spcPct val="90000"/>
            </a:lnSpc>
            <a:spcBef>
              <a:spcPct val="0"/>
            </a:spcBef>
            <a:spcAft>
              <a:spcPct val="35000"/>
            </a:spcAft>
            <a:buNone/>
          </a:pPr>
          <a:r>
            <a:rPr lang="he-IL" sz="1700" b="0" i="0" kern="1200" baseline="0"/>
            <a:t>יתרון זה עלול להוות מגבלה ביישומים המוגבלים בזיכרון או באנרגיה.</a:t>
          </a:r>
          <a:endParaRPr lang="en-US" sz="1700" kern="1200"/>
        </a:p>
      </dsp:txBody>
      <dsp:txXfrm>
        <a:off x="7498734" y="2002548"/>
        <a:ext cx="3189375" cy="142991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4/26/2024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59058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4/26/2024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33611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4/26/2024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513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4/26/2024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9030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4/26/2024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2366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4/26/2024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9469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4/26/2024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8045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4/26/2024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9989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4/26/2024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72068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4/26/2024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7923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4/26/2024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98095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lIns="91440" tIns="45720" rIns="91440" bIns="45720" anchor="t"/>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lIns="91440" tIns="45720" rIns="91440" b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lIns="91440" tIns="45720" rIns="91440" bIns="45720" anchor="ctr"/>
          <a:lstStyle>
            <a:lvl1pPr algn="r">
              <a:defRPr sz="1050">
                <a:solidFill>
                  <a:schemeClr val="tx1"/>
                </a:solidFill>
                <a:latin typeface="+mj-lt"/>
              </a:defRPr>
            </a:lvl1pPr>
          </a:lstStyle>
          <a:p>
            <a:fld id="{FBA78304-8938-479D-8111-AA943458A814}" type="datetime1">
              <a:rPr lang="en-US" smtClean="0"/>
              <a:t>4/26/2024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lIns="91440" tIns="45720" rIns="91440" bIns="4572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lIns="91440" tIns="45720" rIns="91440" bIns="4572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6098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01" r:id="rId4"/>
    <p:sldLayoutId id="2147483702" r:id="rId5"/>
    <p:sldLayoutId id="2147483707" r:id="rId6"/>
    <p:sldLayoutId id="2147483703" r:id="rId7"/>
    <p:sldLayoutId id="2147483704" r:id="rId8"/>
    <p:sldLayoutId id="2147483705" r:id="rId9"/>
    <p:sldLayoutId id="2147483706" r:id="rId10"/>
    <p:sldLayoutId id="2147483708" r:id="rId11"/>
  </p:sldLayoutIdLst>
  <p:hf hdr="0"/>
  <p:txStyles>
    <p:titleStyle>
      <a:lvl1pPr algn="l" defTabSz="914400" rtl="0" eaLnBrk="1" latinLnBrk="0" hangingPunct="1">
        <a:lnSpc>
          <a:spcPct val="110000"/>
        </a:lnSpc>
        <a:spcBef>
          <a:spcPct val="0"/>
        </a:spcBef>
        <a:buNone/>
        <a:defRPr sz="4800" kern="1200" cap="none" spc="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49A0A24-EE47-811D-BB11-F7288D05D4C8}"/>
              </a:ext>
            </a:extLst>
          </p:cNvPr>
          <p:cNvSpPr>
            <a:spLocks noGrp="1"/>
          </p:cNvSpPr>
          <p:nvPr>
            <p:ph type="ctrTitle"/>
          </p:nvPr>
        </p:nvSpPr>
        <p:spPr>
          <a:xfrm>
            <a:off x="3642630" y="448181"/>
            <a:ext cx="7445661" cy="1146939"/>
          </a:xfrm>
        </p:spPr>
        <p:txBody>
          <a:bodyPr>
            <a:normAutofit/>
          </a:bodyPr>
          <a:lstStyle/>
          <a:p>
            <a:r>
              <a:rPr lang="en-US"/>
              <a:t>Selction </a:t>
            </a:r>
            <a:r>
              <a:rPr lang="en-US" dirty="0"/>
              <a:t>Network</a:t>
            </a:r>
            <a:endParaRPr lang="he-IL" dirty="0"/>
          </a:p>
        </p:txBody>
      </p:sp>
      <p:sp>
        <p:nvSpPr>
          <p:cNvPr id="3" name="כותרת משנה 2">
            <a:extLst>
              <a:ext uri="{FF2B5EF4-FFF2-40B4-BE49-F238E27FC236}">
                <a16:creationId xmlns:a16="http://schemas.microsoft.com/office/drawing/2014/main" id="{B0CD79F7-42E6-CBA0-8892-5A27B74556A1}"/>
              </a:ext>
            </a:extLst>
          </p:cNvPr>
          <p:cNvSpPr>
            <a:spLocks noGrp="1"/>
          </p:cNvSpPr>
          <p:nvPr>
            <p:ph type="subTitle" idx="1"/>
          </p:nvPr>
        </p:nvSpPr>
        <p:spPr>
          <a:xfrm>
            <a:off x="600634" y="661358"/>
            <a:ext cx="2228409" cy="3529642"/>
          </a:xfrm>
        </p:spPr>
        <p:txBody>
          <a:bodyPr anchor="t">
            <a:normAutofit/>
          </a:bodyPr>
          <a:lstStyle/>
          <a:p>
            <a:pPr algn="r"/>
            <a:r>
              <a:rPr lang="en-US" dirty="0"/>
              <a:t>Ori glam and barak ben acon</a:t>
            </a:r>
            <a:endParaRPr lang="en-US"/>
          </a:p>
        </p:txBody>
      </p:sp>
      <p:cxnSp>
        <p:nvCxnSpPr>
          <p:cNvPr id="1033" name="Straight Connector 1032">
            <a:extLst>
              <a:ext uri="{FF2B5EF4-FFF2-40B4-BE49-F238E27FC236}">
                <a16:creationId xmlns:a16="http://schemas.microsoft.com/office/drawing/2014/main" id="{F9600FFC-92AF-4AD3-9595-B0E23476B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195590" y="661358"/>
            <a:ext cx="0" cy="57607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GEMS Challenges—Sorting Networks">
            <a:extLst>
              <a:ext uri="{FF2B5EF4-FFF2-40B4-BE49-F238E27FC236}">
                <a16:creationId xmlns:a16="http://schemas.microsoft.com/office/drawing/2014/main" id="{0AC69BC4-9BA9-AFDF-4B96-3F55E8B450B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34996" y="2003765"/>
            <a:ext cx="7339808" cy="405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964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3F39C9D0-42AD-85B4-CC51-0AAC376EFC65}"/>
              </a:ext>
            </a:extLst>
          </p:cNvPr>
          <p:cNvSpPr>
            <a:spLocks noGrp="1"/>
          </p:cNvSpPr>
          <p:nvPr>
            <p:ph type="title"/>
          </p:nvPr>
        </p:nvSpPr>
        <p:spPr>
          <a:xfrm>
            <a:off x="704087" y="559063"/>
            <a:ext cx="3306747" cy="5256025"/>
          </a:xfrm>
        </p:spPr>
        <p:txBody>
          <a:bodyPr>
            <a:normAutofit/>
          </a:bodyPr>
          <a:lstStyle/>
          <a:p>
            <a:pPr rtl="1"/>
            <a:r>
              <a:rPr lang="he-IL" sz="3600" b="1"/>
              <a:t>פסאודוקוד רשת בחירה עם קוד גריי ללא מטסטביליות</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B92A7709-4FD7-C14D-66C5-FAB139E51CAE}"/>
                  </a:ext>
                </a:extLst>
              </p:cNvPr>
              <p:cNvSpPr>
                <a:spLocks noGrp="1"/>
              </p:cNvSpPr>
              <p:nvPr>
                <p:ph idx="1"/>
              </p:nvPr>
            </p:nvSpPr>
            <p:spPr>
              <a:xfrm>
                <a:off x="4643022" y="622249"/>
                <a:ext cx="6844892" cy="5639712"/>
              </a:xfrm>
            </p:spPr>
            <p:txBody>
              <a:bodyPr>
                <a:normAutofit/>
              </a:bodyPr>
              <a:lstStyle/>
              <a:p>
                <a:pPr marL="342900" lvl="0" indent="-342900" rtl="0">
                  <a:spcAft>
                    <a:spcPts val="800"/>
                  </a:spcAft>
                  <a:buFont typeface="+mj-lt"/>
                  <a:buAutoNum type="arabicPeriod"/>
                </a:pPr>
                <a:r>
                  <a:rPr lang="en-US" kern="100" dirty="0" err="1">
                    <a:effectLst/>
                    <a:latin typeface="Arial" panose="020B0604020202020204" pitchFamily="34" charset="0"/>
                    <a:ea typeface="Aptos" panose="020B0004020202020204" pitchFamily="34" charset="0"/>
                    <a:cs typeface="Arial" panose="020B0604020202020204" pitchFamily="34" charset="0"/>
                  </a:rPr>
                  <a:t>Selction_newtwork</a:t>
                </a:r>
                <a:r>
                  <a:rPr lang="en-US" kern="100" dirty="0">
                    <a:effectLst/>
                    <a:latin typeface="Arial" panose="020B0604020202020204" pitchFamily="34" charset="0"/>
                    <a:ea typeface="Aptos" panose="020B0004020202020204" pitchFamily="34" charset="0"/>
                    <a:cs typeface="Arial" panose="020B0604020202020204" pitchFamily="34" charset="0"/>
                  </a:rPr>
                  <a:t>(</a:t>
                </a:r>
                <a:r>
                  <a:rPr lang="en-US" kern="100" dirty="0" err="1">
                    <a:effectLst/>
                    <a:latin typeface="Arial" panose="020B0604020202020204" pitchFamily="34" charset="0"/>
                    <a:ea typeface="Aptos" panose="020B0004020202020204" pitchFamily="34" charset="0"/>
                    <a:cs typeface="Arial" panose="020B0604020202020204" pitchFamily="34" charset="0"/>
                  </a:rPr>
                  <a:t>arr,k</a:t>
                </a:r>
                <a:r>
                  <a:rPr lang="en-US" kern="100" dirty="0">
                    <a:effectLst/>
                    <a:latin typeface="Arial" panose="020B0604020202020204" pitchFamily="34" charset="0"/>
                    <a:ea typeface="Aptos" panose="020B0004020202020204" pitchFamily="34" charset="0"/>
                    <a:cs typeface="Arial" panose="020B0604020202020204" pitchFamily="34" charset="0"/>
                  </a:rPr>
                  <a:t>)</a:t>
                </a:r>
              </a:p>
              <a:p>
                <a:pPr marL="342900" lvl="0" indent="-342900" rtl="0">
                  <a:spcAft>
                    <a:spcPts val="800"/>
                  </a:spcAft>
                  <a:buFont typeface="+mj-lt"/>
                  <a:buAutoNum type="arabicPeriod"/>
                </a:pPr>
                <a:r>
                  <a:rPr lang="en-US" kern="100" dirty="0">
                    <a:latin typeface="Arial" panose="020B0604020202020204" pitchFamily="34" charset="0"/>
                    <a:ea typeface="Aptos" panose="020B0004020202020204" pitchFamily="34" charset="0"/>
                    <a:cs typeface="Arial" panose="020B0604020202020204" pitchFamily="34" charset="0"/>
                  </a:rPr>
                  <a:t>Correct the gray numbers to equal numbers</a:t>
                </a:r>
                <a:endParaRPr lang="en-US"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rtl="0">
                  <a:spcAft>
                    <a:spcPts val="800"/>
                  </a:spcAft>
                  <a:buFont typeface="+mj-lt"/>
                  <a:buAutoNum type="arabicPeriod"/>
                </a:pPr>
                <a:r>
                  <a:rPr lang="en-US" kern="100" dirty="0">
                    <a:effectLst/>
                    <a:latin typeface="Arial" panose="020B0604020202020204" pitchFamily="34" charset="0"/>
                    <a:ea typeface="Aptos" panose="020B0004020202020204" pitchFamily="34" charset="0"/>
                    <a:cs typeface="Arial" panose="020B0604020202020204" pitchFamily="34" charset="0"/>
                  </a:rPr>
                  <a:t>Compare the first half with the second half of the array(first to first, second to second and etc.) using half cleaner</a:t>
                </a:r>
                <a:endParaRPr lang="en-US"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rtl="0">
                  <a:spcAft>
                    <a:spcPts val="800"/>
                  </a:spcAft>
                  <a:buFont typeface="+mj-lt"/>
                  <a:buAutoNum type="arabicPeriod"/>
                </a:pPr>
                <a:r>
                  <a:rPr lang="en-US" kern="100" dirty="0">
                    <a:effectLst/>
                    <a:latin typeface="Arial" panose="020B0604020202020204" pitchFamily="34" charset="0"/>
                    <a:ea typeface="Aptos" panose="020B0004020202020204" pitchFamily="34" charset="0"/>
                    <a:cs typeface="Arial" panose="020B0604020202020204" pitchFamily="34" charset="0"/>
                  </a:rPr>
                  <a:t>Replace if needed the number in the first half with the second half with greater to the second and lowest to the first half(it mean if a in second and b in first and </a:t>
                </a:r>
                <a:r>
                  <a:rPr lang="en-US" kern="100" dirty="0" err="1">
                    <a:effectLst/>
                    <a:latin typeface="Arial" panose="020B0604020202020204" pitchFamily="34" charset="0"/>
                    <a:ea typeface="Aptos" panose="020B0004020202020204" pitchFamily="34" charset="0"/>
                    <a:cs typeface="Arial" panose="020B0604020202020204" pitchFamily="34" charset="0"/>
                  </a:rPr>
                  <a:t>and</a:t>
                </a:r>
                <a:r>
                  <a:rPr lang="en-US" kern="100" dirty="0">
                    <a:effectLst/>
                    <a:latin typeface="Arial" panose="020B0604020202020204" pitchFamily="34" charset="0"/>
                    <a:ea typeface="Aptos" panose="020B0004020202020204" pitchFamily="34" charset="0"/>
                    <a:cs typeface="Arial" panose="020B0604020202020204" pitchFamily="34" charset="0"/>
                  </a:rPr>
                  <a:t> b&gt;a so a and b switch)</a:t>
                </a:r>
                <a:endParaRPr lang="en-US"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rtl="0">
                  <a:spcAft>
                    <a:spcPts val="800"/>
                  </a:spcAft>
                  <a:buFont typeface="+mj-lt"/>
                  <a:buAutoNum type="arabicPeriod"/>
                </a:pPr>
                <a:r>
                  <a:rPr lang="en-US" kern="100" dirty="0">
                    <a:effectLst/>
                    <a:latin typeface="Arial" panose="020B0604020202020204" pitchFamily="34" charset="0"/>
                    <a:ea typeface="Aptos" panose="020B0004020202020204" pitchFamily="34" charset="0"/>
                    <a:cs typeface="Arial" panose="020B0604020202020204" pitchFamily="34" charset="0"/>
                  </a:rPr>
                  <a:t>Return on 2 and 4 until If length(</a:t>
                </a:r>
                <a:r>
                  <a:rPr lang="en-US" kern="100" dirty="0" err="1">
                    <a:effectLst/>
                    <a:latin typeface="Arial" panose="020B0604020202020204" pitchFamily="34" charset="0"/>
                    <a:ea typeface="Aptos" panose="020B0004020202020204" pitchFamily="34" charset="0"/>
                    <a:cs typeface="Arial" panose="020B0604020202020204" pitchFamily="34" charset="0"/>
                  </a:rPr>
                  <a:t>arr</a:t>
                </a:r>
                <a:r>
                  <a:rPr lang="en-US" kern="100" dirty="0">
                    <a:effectLst/>
                    <a:latin typeface="Arial" panose="020B0604020202020204" pitchFamily="34" charset="0"/>
                    <a:ea typeface="Aptos" panose="020B0004020202020204" pitchFamily="34" charset="0"/>
                    <a:cs typeface="Arial" panose="020B0604020202020204" pitchFamily="34" charset="0"/>
                  </a:rPr>
                  <a:t>)==1 ,with the half k in it, and each iteration defined </a:t>
                </a:r>
                <a:r>
                  <a:rPr lang="en-US" kern="100" dirty="0" err="1">
                    <a:effectLst/>
                    <a:latin typeface="Arial" panose="020B0604020202020204" pitchFamily="34" charset="0"/>
                    <a:ea typeface="Aptos" panose="020B0004020202020204" pitchFamily="34" charset="0"/>
                    <a:cs typeface="Arial" panose="020B0604020202020204" pitchFamily="34" charset="0"/>
                  </a:rPr>
                  <a:t>k_new</a:t>
                </a:r>
                <a:r>
                  <a:rPr lang="en-US" kern="100" dirty="0">
                    <a:effectLst/>
                    <a:latin typeface="Arial" panose="020B0604020202020204" pitchFamily="34" charset="0"/>
                    <a:ea typeface="Aptos" panose="020B0004020202020204" pitchFamily="34" charset="0"/>
                    <a:cs typeface="Arial" panose="020B0604020202020204" pitchFamily="34" charset="0"/>
                  </a:rPr>
                  <a:t>=k-</a:t>
                </a:r>
                <a14:m>
                  <m:oMath xmlns:m="http://schemas.openxmlformats.org/officeDocument/2006/math">
                    <m:d>
                      <m:dPr>
                        <m:begChr m:val="⌊"/>
                        <m:endChr m:val="⌋"/>
                        <m:ctrlPr>
                          <a:rPr lang="en-US" i="1" kern="100">
                            <a:effectLst/>
                            <a:latin typeface="Cambria Math" panose="02040503050406030204" pitchFamily="18" charset="0"/>
                            <a:ea typeface="Aptos" panose="020B0004020202020204" pitchFamily="34" charset="0"/>
                            <a:cs typeface="Arial" panose="020B0604020202020204" pitchFamily="34" charset="0"/>
                          </a:rPr>
                        </m:ctrlPr>
                      </m:dPr>
                      <m:e>
                        <m:f>
                          <m:fPr>
                            <m:ctrlPr>
                              <a:rPr lang="en-US" i="1" kern="100">
                                <a:effectLst/>
                                <a:latin typeface="Cambria Math" panose="02040503050406030204" pitchFamily="18" charset="0"/>
                                <a:ea typeface="Aptos" panose="020B0004020202020204" pitchFamily="34" charset="0"/>
                                <a:cs typeface="Arial" panose="020B0604020202020204" pitchFamily="34" charset="0"/>
                              </a:rPr>
                            </m:ctrlPr>
                          </m:fPr>
                          <m:num>
                            <m:r>
                              <a:rPr lang="en-US" i="1" kern="100">
                                <a:effectLst/>
                                <a:latin typeface="Cambria Math" panose="02040503050406030204" pitchFamily="18" charset="0"/>
                                <a:ea typeface="Aptos" panose="020B0004020202020204" pitchFamily="34" charset="0"/>
                                <a:cs typeface="Arial" panose="020B0604020202020204" pitchFamily="34" charset="0"/>
                              </a:rPr>
                              <m:t>𝑙𝑒𝑛𝑔𝑡</m:t>
                            </m:r>
                            <m:d>
                              <m:dPr>
                                <m:ctrlPr>
                                  <a:rPr lang="en-US" i="1" kern="100">
                                    <a:effectLst/>
                                    <a:latin typeface="Cambria Math" panose="02040503050406030204" pitchFamily="18" charset="0"/>
                                    <a:ea typeface="Aptos" panose="020B0004020202020204" pitchFamily="34" charset="0"/>
                                    <a:cs typeface="Arial" panose="020B0604020202020204" pitchFamily="34" charset="0"/>
                                  </a:rPr>
                                </m:ctrlPr>
                              </m:dPr>
                              <m:e>
                                <m:r>
                                  <a:rPr lang="en-US" i="1" kern="100">
                                    <a:effectLst/>
                                    <a:latin typeface="Cambria Math" panose="02040503050406030204" pitchFamily="18" charset="0"/>
                                    <a:ea typeface="Aptos" panose="020B0004020202020204" pitchFamily="34" charset="0"/>
                                    <a:cs typeface="Arial" panose="020B0604020202020204" pitchFamily="34" charset="0"/>
                                  </a:rPr>
                                  <m:t>𝑎𝑟𝑟</m:t>
                                </m:r>
                              </m:e>
                            </m:d>
                          </m:num>
                          <m:den>
                            <m:r>
                              <a:rPr lang="en-US" i="1" kern="100">
                                <a:effectLst/>
                                <a:latin typeface="Cambria Math" panose="02040503050406030204" pitchFamily="18" charset="0"/>
                                <a:ea typeface="Aptos" panose="020B0004020202020204" pitchFamily="34" charset="0"/>
                                <a:cs typeface="Arial" panose="020B0604020202020204" pitchFamily="34" charset="0"/>
                              </a:rPr>
                              <m:t>2</m:t>
                            </m:r>
                          </m:den>
                        </m:f>
                      </m:e>
                    </m:d>
                  </m:oMath>
                </a14:m>
                <a:endParaRPr lang="en-US"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mc:Choice>
        <mc:Fallback>
          <p:sp>
            <p:nvSpPr>
              <p:cNvPr id="3" name="מציין מיקום תוכן 2">
                <a:extLst>
                  <a:ext uri="{FF2B5EF4-FFF2-40B4-BE49-F238E27FC236}">
                    <a16:creationId xmlns:a16="http://schemas.microsoft.com/office/drawing/2014/main" id="{B92A7709-4FD7-C14D-66C5-FAB139E51CAE}"/>
                  </a:ext>
                </a:extLst>
              </p:cNvPr>
              <p:cNvSpPr>
                <a:spLocks noGrp="1" noRot="1" noChangeAspect="1" noMove="1" noResize="1" noEditPoints="1" noAdjustHandles="1" noChangeArrowheads="1" noChangeShapeType="1" noTextEdit="1"/>
              </p:cNvSpPr>
              <p:nvPr>
                <p:ph idx="1"/>
              </p:nvPr>
            </p:nvSpPr>
            <p:spPr>
              <a:xfrm>
                <a:off x="4643022" y="622249"/>
                <a:ext cx="6844892" cy="5639712"/>
              </a:xfrm>
              <a:blipFill>
                <a:blip r:embed="rId2"/>
                <a:stretch>
                  <a:fillRect l="-801" r="-1692"/>
                </a:stretch>
              </a:blipFill>
            </p:spPr>
            <p:txBody>
              <a:bodyPr/>
              <a:lstStyle/>
              <a:p>
                <a:r>
                  <a:rPr lang="he-IL">
                    <a:noFill/>
                  </a:rPr>
                  <a:t> </a:t>
                </a:r>
              </a:p>
            </p:txBody>
          </p:sp>
        </mc:Fallback>
      </mc:AlternateContent>
      <p:sp>
        <p:nvSpPr>
          <p:cNvPr id="4" name="מציין מיקום של תאריך 3">
            <a:extLst>
              <a:ext uri="{FF2B5EF4-FFF2-40B4-BE49-F238E27FC236}">
                <a16:creationId xmlns:a16="http://schemas.microsoft.com/office/drawing/2014/main" id="{EED9095E-3A54-790A-7C77-6F36C8341396}"/>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14555BA0-15A7-2E1F-BD26-5985101F266B}"/>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מציין מיקום של מספר שקופית 5">
            <a:extLst>
              <a:ext uri="{FF2B5EF4-FFF2-40B4-BE49-F238E27FC236}">
                <a16:creationId xmlns:a16="http://schemas.microsoft.com/office/drawing/2014/main" id="{C812B15C-D2BB-48F6-8A75-CE265CFE301F}"/>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10</a:t>
            </a:fld>
            <a:endParaRPr lang="en-US"/>
          </a:p>
        </p:txBody>
      </p:sp>
    </p:spTree>
    <p:extLst>
      <p:ext uri="{BB962C8B-B14F-4D97-AF65-F5344CB8AC3E}">
        <p14:creationId xmlns:p14="http://schemas.microsoft.com/office/powerpoint/2010/main" val="315199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34100"/>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גרף על מסמך עם עט">
            <a:extLst>
              <a:ext uri="{FF2B5EF4-FFF2-40B4-BE49-F238E27FC236}">
                <a16:creationId xmlns:a16="http://schemas.microsoft.com/office/drawing/2014/main" id="{5780C20F-C498-2428-7577-6E31E0E0033A}"/>
              </a:ext>
            </a:extLst>
          </p:cNvPr>
          <p:cNvPicPr>
            <a:picLocks noChangeAspect="1"/>
          </p:cNvPicPr>
          <p:nvPr/>
        </p:nvPicPr>
        <p:blipFill rotWithShape="1">
          <a:blip r:embed="rId2"/>
          <a:srcRect l="36443" r="22724" b="2"/>
          <a:stretch/>
        </p:blipFill>
        <p:spPr>
          <a:xfrm>
            <a:off x="20" y="-17929"/>
            <a:ext cx="4206220" cy="6875929"/>
          </a:xfrm>
          <a:prstGeom prst="rect">
            <a:avLst/>
          </a:prstGeom>
        </p:spPr>
      </p:pic>
      <p:sp>
        <p:nvSpPr>
          <p:cNvPr id="2" name="כותרת 1">
            <a:extLst>
              <a:ext uri="{FF2B5EF4-FFF2-40B4-BE49-F238E27FC236}">
                <a16:creationId xmlns:a16="http://schemas.microsoft.com/office/drawing/2014/main" id="{40C3B868-04DD-E780-CF1E-7B14F0653781}"/>
              </a:ext>
            </a:extLst>
          </p:cNvPr>
          <p:cNvSpPr>
            <a:spLocks noGrp="1"/>
          </p:cNvSpPr>
          <p:nvPr>
            <p:ph type="title"/>
          </p:nvPr>
        </p:nvSpPr>
        <p:spPr>
          <a:xfrm>
            <a:off x="4866968" y="914400"/>
            <a:ext cx="6627924" cy="1307592"/>
          </a:xfrm>
        </p:spPr>
        <p:txBody>
          <a:bodyPr>
            <a:normAutofit/>
          </a:bodyPr>
          <a:lstStyle/>
          <a:p>
            <a:pPr rtl="1"/>
            <a:r>
              <a:rPr lang="he-IL" sz="4000" b="1"/>
              <a:t>ניתוח עלות</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036E831A-2D2C-C113-3927-332D97076992}"/>
                  </a:ext>
                </a:extLst>
              </p:cNvPr>
              <p:cNvSpPr>
                <a:spLocks noGrp="1"/>
              </p:cNvSpPr>
              <p:nvPr>
                <p:ph idx="1"/>
              </p:nvPr>
            </p:nvSpPr>
            <p:spPr>
              <a:xfrm>
                <a:off x="4866968" y="2221992"/>
                <a:ext cx="6627924" cy="3739896"/>
              </a:xfrm>
            </p:spPr>
            <p:txBody>
              <a:bodyPr>
                <a:normAutofit/>
              </a:bodyPr>
              <a:lstStyle/>
              <a:p>
                <a:pPr/>
                <a14:m>
                  <m:oMath xmlns:m="http://schemas.openxmlformats.org/officeDocument/2006/math">
                    <m:r>
                      <a:rPr lang="en-US" i="1" smtClean="0">
                        <a:effectLst/>
                        <a:latin typeface="Cambria Math" panose="02040503050406030204" pitchFamily="18" charset="0"/>
                        <a:ea typeface="Aptos" panose="020B0004020202020204" pitchFamily="34" charset="0"/>
                        <a:cs typeface="Arial" panose="020B0604020202020204" pitchFamily="34" charset="0"/>
                      </a:rPr>
                      <m:t>𝐶𝑜𝑠𝑡</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2</m:t>
                        </m:r>
                        <m:r>
                          <a:rPr lang="en-US" i="1">
                            <a:effectLst/>
                            <a:latin typeface="Cambria Math" panose="02040503050406030204" pitchFamily="18" charset="0"/>
                            <a:ea typeface="Aptos" panose="020B0004020202020204" pitchFamily="34" charset="0"/>
                            <a:cs typeface="Arial" panose="020B0604020202020204" pitchFamily="34" charset="0"/>
                          </a:rPr>
                          <m:t>𝑛</m:t>
                        </m:r>
                      </m:e>
                    </m:d>
                    <m:sSub>
                      <m:sSubPr>
                        <m:ctrlPr>
                          <a:rPr lang="en-US" i="1">
                            <a:effectLst/>
                            <a:latin typeface="Cambria Math" panose="02040503050406030204" pitchFamily="18" charset="0"/>
                            <a:ea typeface="Aptos" panose="020B0004020202020204" pitchFamily="34" charset="0"/>
                            <a:cs typeface="Arial" panose="020B0604020202020204" pitchFamily="34" charset="0"/>
                          </a:rPr>
                        </m:ctrlPr>
                      </m:sSubPr>
                      <m:e>
                        <m:r>
                          <a:rPr lang="en-US" i="1">
                            <a:effectLst/>
                            <a:latin typeface="Cambria Math" panose="02040503050406030204" pitchFamily="18" charset="0"/>
                            <a:ea typeface="Aptos" panose="020B0004020202020204" pitchFamily="34" charset="0"/>
                            <a:cs typeface="Arial" panose="020B0604020202020204" pitchFamily="34" charset="0"/>
                          </a:rPr>
                          <m:t>=</m:t>
                        </m:r>
                      </m:e>
                      <m:sub>
                        <m:r>
                          <a:rPr lang="en-US" b="1" i="1">
                            <a:effectLst/>
                            <a:latin typeface="Cambria Math" panose="02040503050406030204" pitchFamily="18" charset="0"/>
                            <a:ea typeface="Aptos" panose="020B0004020202020204" pitchFamily="34" charset="0"/>
                            <a:cs typeface="Arial" panose="020B0604020202020204" pitchFamily="34" charset="0"/>
                          </a:rPr>
                          <m:t>𝟏</m:t>
                        </m:r>
                      </m:sub>
                    </m:sSub>
                    <m:r>
                      <a:rPr lang="en-US" i="1">
                        <a:effectLst/>
                        <a:latin typeface="Cambria Math" panose="02040503050406030204" pitchFamily="18" charset="0"/>
                        <a:ea typeface="Aptos" panose="020B0004020202020204" pitchFamily="34" charset="0"/>
                        <a:cs typeface="Arial" panose="020B0604020202020204" pitchFamily="34" charset="0"/>
                      </a:rPr>
                      <m:t>𝐶𝑜𝑠𝑡</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𝑛</m:t>
                        </m:r>
                      </m:num>
                      <m:den>
                        <m:r>
                          <a:rPr lang="en-US" i="1">
                            <a:effectLst/>
                            <a:latin typeface="Cambria Math" panose="02040503050406030204" pitchFamily="18" charset="0"/>
                            <a:ea typeface="Aptos" panose="020B0004020202020204" pitchFamily="34" charset="0"/>
                            <a:cs typeface="Arial" panose="020B0604020202020204" pitchFamily="34" charset="0"/>
                          </a:rPr>
                          <m:t>2</m:t>
                        </m:r>
                      </m:den>
                    </m:f>
                    <m:sSub>
                      <m:sSubPr>
                        <m:ctrlPr>
                          <a:rPr lang="en-US" i="1">
                            <a:effectLst/>
                            <a:latin typeface="Cambria Math" panose="02040503050406030204" pitchFamily="18" charset="0"/>
                            <a:ea typeface="Aptos" panose="020B0004020202020204" pitchFamily="34" charset="0"/>
                            <a:cs typeface="Arial" panose="020B0604020202020204" pitchFamily="34" charset="0"/>
                          </a:rPr>
                        </m:ctrlPr>
                      </m:sSubPr>
                      <m:e>
                        <m:r>
                          <a:rPr lang="en-US" i="1">
                            <a:effectLst/>
                            <a:latin typeface="Cambria Math" panose="02040503050406030204" pitchFamily="18" charset="0"/>
                            <a:ea typeface="Aptos" panose="020B0004020202020204" pitchFamily="34" charset="0"/>
                            <a:cs typeface="Arial" panose="020B0604020202020204" pitchFamily="34" charset="0"/>
                          </a:rPr>
                          <m:t>=</m:t>
                        </m:r>
                      </m:e>
                      <m:sub>
                        <m:r>
                          <a:rPr lang="en-US" b="1" i="1">
                            <a:effectLst/>
                            <a:latin typeface="Cambria Math" panose="02040503050406030204" pitchFamily="18" charset="0"/>
                            <a:ea typeface="Aptos" panose="020B0004020202020204" pitchFamily="34" charset="0"/>
                            <a:cs typeface="Arial" panose="020B0604020202020204" pitchFamily="34" charset="0"/>
                          </a:rPr>
                          <m:t>𝟐</m:t>
                        </m:r>
                      </m:sub>
                    </m:sSub>
                    <m:r>
                      <a:rPr lang="en-US" i="1">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oMath>
                </a14:m>
                <a:endParaRPr lang="en-US" i="1">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r>
                      <a:rPr lang="en-US" i="1">
                        <a:effectLst/>
                        <a:latin typeface="Cambria Math" panose="02040503050406030204" pitchFamily="18" charset="0"/>
                        <a:ea typeface="Aptos" panose="020B0004020202020204" pitchFamily="34" charset="0"/>
                        <a:cs typeface="Arial" panose="020B0604020202020204" pitchFamily="34" charset="0"/>
                      </a:rPr>
                      <m:t>𝐶𝑜𝑠𝑡</m:t>
                    </m:r>
                    <m:sSub>
                      <m:sSubPr>
                        <m:ctrlPr>
                          <a:rPr lang="en-US" i="1">
                            <a:effectLst/>
                            <a:latin typeface="Cambria Math" panose="02040503050406030204" pitchFamily="18" charset="0"/>
                            <a:ea typeface="Aptos" panose="020B0004020202020204" pitchFamily="34" charset="0"/>
                            <a:cs typeface="Arial" panose="020B0604020202020204" pitchFamily="34" charset="0"/>
                          </a:rPr>
                        </m:ctrlPr>
                      </m:sSubPr>
                      <m:e>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e>
                      <m:sub>
                        <m:r>
                          <a:rPr lang="en-US" b="1" i="1">
                            <a:effectLst/>
                            <a:latin typeface="Cambria Math" panose="02040503050406030204" pitchFamily="18" charset="0"/>
                            <a:ea typeface="Aptos" panose="020B0004020202020204" pitchFamily="34" charset="0"/>
                            <a:cs typeface="Arial" panose="020B0604020202020204" pitchFamily="34" charset="0"/>
                          </a:rPr>
                          <m:t>𝟑</m:t>
                        </m:r>
                      </m:sub>
                    </m:sSub>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𝐶𝑜𝑠𝑡</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𝑛</m:t>
                            </m:r>
                          </m:num>
                          <m:den>
                            <m:r>
                              <a:rPr lang="en-US" i="1">
                                <a:effectLst/>
                                <a:latin typeface="Cambria Math" panose="02040503050406030204" pitchFamily="18" charset="0"/>
                                <a:ea typeface="Aptos" panose="020B0004020202020204" pitchFamily="34" charset="0"/>
                                <a:cs typeface="Arial" panose="020B0604020202020204" pitchFamily="34" charset="0"/>
                              </a:rPr>
                              <m:t>2</m:t>
                            </m:r>
                          </m:den>
                        </m:f>
                      </m:e>
                    </m:d>
                    <m:r>
                      <a:rPr lang="en-US" i="1">
                        <a:effectLst/>
                        <a:latin typeface="Cambria Math" panose="02040503050406030204" pitchFamily="18" charset="0"/>
                        <a:ea typeface="Aptos" panose="020B0004020202020204" pitchFamily="34" charset="0"/>
                        <a:cs typeface="Arial" panose="020B0604020202020204" pitchFamily="34" charset="0"/>
                      </a:rPr>
                      <m:t>+</m:t>
                    </m:r>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𝑛</m:t>
                        </m:r>
                      </m:num>
                      <m:den>
                        <m:r>
                          <a:rPr lang="en-US" i="1">
                            <a:effectLst/>
                            <a:latin typeface="Cambria Math" panose="02040503050406030204" pitchFamily="18" charset="0"/>
                            <a:ea typeface="Aptos" panose="020B0004020202020204" pitchFamily="34" charset="0"/>
                            <a:cs typeface="Arial" panose="020B0604020202020204" pitchFamily="34" charset="0"/>
                          </a:rPr>
                          <m:t>4</m:t>
                        </m:r>
                      </m:den>
                    </m:f>
                  </m:oMath>
                </a14:m>
                <a:endParaRPr lang="en-US" i="1">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func>
                      <m:funcPr>
                        <m:ctrlPr>
                          <a:rPr lang="en-US" i="1">
                            <a:effectLst/>
                            <a:latin typeface="Cambria Math" panose="02040503050406030204" pitchFamily="18" charset="0"/>
                            <a:ea typeface="Aptos" panose="020B0004020202020204" pitchFamily="34" charset="0"/>
                            <a:cs typeface="Arial" panose="020B0604020202020204" pitchFamily="34" charset="0"/>
                          </a:rPr>
                        </m:ctrlPr>
                      </m:funcPr>
                      <m:fName>
                        <m:sSub>
                          <m:sSubPr>
                            <m:ctrlPr>
                              <a:rPr lang="en-US" i="1">
                                <a:effectLst/>
                                <a:latin typeface="Cambria Math" panose="02040503050406030204" pitchFamily="18" charset="0"/>
                                <a:ea typeface="Aptos" panose="020B0004020202020204" pitchFamily="34" charset="0"/>
                                <a:cs typeface="Arial" panose="020B0604020202020204" pitchFamily="34" charset="0"/>
                              </a:rPr>
                            </m:ctrlPr>
                          </m:sSubPr>
                          <m:e>
                            <m:r>
                              <m:rPr>
                                <m:sty m:val="p"/>
                              </m:rPr>
                              <a:rPr lang="en-US">
                                <a:effectLst/>
                                <a:latin typeface="Cambria Math" panose="02040503050406030204" pitchFamily="18" charset="0"/>
                                <a:ea typeface="Aptos" panose="020B0004020202020204" pitchFamily="34" charset="0"/>
                                <a:cs typeface="Arial" panose="020B0604020202020204" pitchFamily="34" charset="0"/>
                              </a:rPr>
                              <m:t>a</m:t>
                            </m:r>
                            <m:r>
                              <a:rPr lang="en-US">
                                <a:effectLst/>
                                <a:latin typeface="Cambria Math" panose="02040503050406030204" pitchFamily="18" charset="0"/>
                                <a:ea typeface="Aptos" panose="020B0004020202020204" pitchFamily="34" charset="0"/>
                                <a:cs typeface="Arial" panose="020B0604020202020204" pitchFamily="34" charset="0"/>
                              </a:rPr>
                              <m:t>=</m:t>
                            </m:r>
                            <m:r>
                              <a:rPr lang="en-US">
                                <a:effectLst/>
                                <a:latin typeface="Cambria Math" panose="02040503050406030204" pitchFamily="18" charset="0"/>
                                <a:ea typeface="Aptos" panose="020B0004020202020204" pitchFamily="34" charset="0"/>
                                <a:cs typeface="Arial" panose="020B0604020202020204" pitchFamily="34" charset="0"/>
                              </a:rPr>
                              <m:t>1</m:t>
                            </m:r>
                            <m:r>
                              <a:rPr lang="en-US">
                                <a:effectLst/>
                                <a:latin typeface="Cambria Math" panose="02040503050406030204" pitchFamily="18" charset="0"/>
                                <a:ea typeface="Aptos" panose="020B0004020202020204" pitchFamily="34" charset="0"/>
                                <a:cs typeface="Arial" panose="020B0604020202020204" pitchFamily="34" charset="0"/>
                              </a:rPr>
                              <m:t>,</m:t>
                            </m:r>
                            <m:r>
                              <m:rPr>
                                <m:sty m:val="p"/>
                              </m:rPr>
                              <a:rPr lang="en-US">
                                <a:effectLst/>
                                <a:latin typeface="Cambria Math" panose="02040503050406030204" pitchFamily="18" charset="0"/>
                                <a:ea typeface="Aptos" panose="020B0004020202020204" pitchFamily="34" charset="0"/>
                                <a:cs typeface="Arial" panose="020B0604020202020204" pitchFamily="34" charset="0"/>
                              </a:rPr>
                              <m:t>b</m:t>
                            </m:r>
                            <m:r>
                              <a:rPr lang="en-US">
                                <a:effectLst/>
                                <a:latin typeface="Cambria Math" panose="02040503050406030204" pitchFamily="18" charset="0"/>
                                <a:ea typeface="Aptos" panose="020B0004020202020204" pitchFamily="34" charset="0"/>
                                <a:cs typeface="Arial" panose="020B0604020202020204" pitchFamily="34" charset="0"/>
                              </a:rPr>
                              <m:t>=</m:t>
                            </m:r>
                            <m:r>
                              <a:rPr lang="en-US">
                                <a:effectLst/>
                                <a:latin typeface="Cambria Math" panose="02040503050406030204" pitchFamily="18" charset="0"/>
                                <a:ea typeface="Aptos" panose="020B0004020202020204" pitchFamily="34" charset="0"/>
                                <a:cs typeface="Arial" panose="020B0604020202020204" pitchFamily="34" charset="0"/>
                              </a:rPr>
                              <m:t>2</m:t>
                            </m:r>
                            <m:r>
                              <a:rPr lang="en-US">
                                <a:effectLst/>
                                <a:latin typeface="Cambria Math" panose="02040503050406030204" pitchFamily="18" charset="0"/>
                                <a:ea typeface="Aptos" panose="020B0004020202020204" pitchFamily="34" charset="0"/>
                                <a:cs typeface="Arial" panose="020B0604020202020204" pitchFamily="34" charset="0"/>
                              </a:rPr>
                              <m:t>,</m:t>
                            </m:r>
                            <m:r>
                              <m:rPr>
                                <m:sty m:val="p"/>
                              </m:rPr>
                              <a:rPr lang="en-US">
                                <a:effectLst/>
                                <a:latin typeface="Cambria Math" panose="02040503050406030204" pitchFamily="18" charset="0"/>
                                <a:ea typeface="Aptos" panose="020B0004020202020204" pitchFamily="34" charset="0"/>
                                <a:cs typeface="Arial" panose="020B0604020202020204" pitchFamily="34" charset="0"/>
                              </a:rPr>
                              <m:t>d</m:t>
                            </m:r>
                            <m:r>
                              <a:rPr lang="en-US">
                                <a:effectLst/>
                                <a:latin typeface="Cambria Math" panose="02040503050406030204" pitchFamily="18" charset="0"/>
                                <a:ea typeface="Aptos" panose="020B0004020202020204" pitchFamily="34" charset="0"/>
                                <a:cs typeface="Arial" panose="020B0604020202020204" pitchFamily="34" charset="0"/>
                              </a:rPr>
                              <m:t>=</m:t>
                            </m:r>
                            <m:r>
                              <a:rPr lang="en-US">
                                <a:effectLst/>
                                <a:latin typeface="Cambria Math" panose="02040503050406030204" pitchFamily="18" charset="0"/>
                                <a:ea typeface="Aptos" panose="020B0004020202020204" pitchFamily="34" charset="0"/>
                                <a:cs typeface="Arial" panose="020B0604020202020204" pitchFamily="34" charset="0"/>
                              </a:rPr>
                              <m:t>1</m:t>
                            </m:r>
                            <m:r>
                              <a:rPr lang="en-US">
                                <a:effectLst/>
                                <a:latin typeface="Cambria Math" panose="02040503050406030204" pitchFamily="18" charset="0"/>
                                <a:ea typeface="Aptos" panose="020B0004020202020204" pitchFamily="34" charset="0"/>
                                <a:cs typeface="Arial" panose="020B0604020202020204" pitchFamily="34" charset="0"/>
                              </a:rPr>
                              <m:t>→</m:t>
                            </m:r>
                            <m:r>
                              <m:rPr>
                                <m:sty m:val="p"/>
                              </m:rPr>
                              <a:rPr lang="en-US">
                                <a:effectLst/>
                                <a:latin typeface="Cambria Math" panose="02040503050406030204" pitchFamily="18" charset="0"/>
                                <a:ea typeface="Aptos" panose="020B0004020202020204" pitchFamily="34" charset="0"/>
                                <a:cs typeface="Arial" panose="020B0604020202020204" pitchFamily="34" charset="0"/>
                              </a:rPr>
                              <m:t>d</m:t>
                            </m:r>
                            <m:r>
                              <a:rPr lang="en-US">
                                <a:effectLst/>
                                <a:latin typeface="Cambria Math" panose="02040503050406030204" pitchFamily="18" charset="0"/>
                                <a:ea typeface="Aptos" panose="020B0004020202020204" pitchFamily="34" charset="0"/>
                                <a:cs typeface="Arial" panose="020B0604020202020204" pitchFamily="34" charset="0"/>
                              </a:rPr>
                              <m:t>=</m:t>
                            </m:r>
                            <m:r>
                              <a:rPr lang="en-US">
                                <a:effectLst/>
                                <a:latin typeface="Cambria Math" panose="02040503050406030204" pitchFamily="18" charset="0"/>
                                <a:ea typeface="Aptos" panose="020B0004020202020204" pitchFamily="34" charset="0"/>
                                <a:cs typeface="Arial" panose="020B0604020202020204" pitchFamily="34" charset="0"/>
                              </a:rPr>
                              <m:t>1</m:t>
                            </m:r>
                            <m:r>
                              <a:rPr lang="en-US">
                                <a:effectLst/>
                                <a:latin typeface="Cambria Math" panose="02040503050406030204" pitchFamily="18" charset="0"/>
                                <a:ea typeface="Aptos" panose="020B0004020202020204" pitchFamily="34" charset="0"/>
                                <a:cs typeface="Arial" panose="020B0604020202020204" pitchFamily="34" charset="0"/>
                              </a:rPr>
                              <m:t>&gt;</m:t>
                            </m:r>
                            <m:r>
                              <m:rPr>
                                <m:sty m:val="p"/>
                              </m:rPr>
                              <a:rPr lang="en-US">
                                <a:effectLst/>
                                <a:latin typeface="Cambria Math" panose="02040503050406030204" pitchFamily="18" charset="0"/>
                                <a:ea typeface="Aptos" panose="020B0004020202020204" pitchFamily="34" charset="0"/>
                                <a:cs typeface="Arial" panose="020B0604020202020204" pitchFamily="34" charset="0"/>
                              </a:rPr>
                              <m:t>log</m:t>
                            </m:r>
                          </m:e>
                          <m:sub>
                            <m:r>
                              <a:rPr lang="en-US" i="1">
                                <a:effectLst/>
                                <a:latin typeface="Cambria Math" panose="02040503050406030204" pitchFamily="18" charset="0"/>
                                <a:ea typeface="Aptos" panose="020B0004020202020204" pitchFamily="34" charset="0"/>
                                <a:cs typeface="Arial" panose="020B0604020202020204" pitchFamily="34" charset="0"/>
                              </a:rPr>
                              <m:t>𝑏</m:t>
                            </m:r>
                          </m:sub>
                        </m:sSub>
                      </m:fName>
                      <m:e>
                        <m:r>
                          <a:rPr lang="en-US" i="1">
                            <a:effectLst/>
                            <a:latin typeface="Cambria Math" panose="02040503050406030204" pitchFamily="18" charset="0"/>
                            <a:ea typeface="Aptos" panose="020B0004020202020204" pitchFamily="34" charset="0"/>
                            <a:cs typeface="Arial" panose="020B0604020202020204" pitchFamily="34" charset="0"/>
                          </a:rPr>
                          <m:t>𝑎</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0</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sSup>
                              <m:sSupPr>
                                <m:ctrlPr>
                                  <a:rPr lang="en-US" i="1">
                                    <a:effectLst/>
                                    <a:latin typeface="Cambria Math" panose="02040503050406030204" pitchFamily="18" charset="0"/>
                                    <a:ea typeface="Aptos" panose="020B0004020202020204" pitchFamily="34" charset="0"/>
                                    <a:cs typeface="Arial" panose="020B0604020202020204" pitchFamily="34" charset="0"/>
                                  </a:rPr>
                                </m:ctrlPr>
                              </m:sSupPr>
                              <m:e>
                                <m:r>
                                  <a:rPr lang="en-US" i="1">
                                    <a:effectLst/>
                                    <a:latin typeface="Cambria Math" panose="02040503050406030204" pitchFamily="18" charset="0"/>
                                    <a:ea typeface="Aptos" panose="020B0004020202020204" pitchFamily="34" charset="0"/>
                                    <a:cs typeface="Arial" panose="020B0604020202020204" pitchFamily="34" charset="0"/>
                                  </a:rPr>
                                  <m:t>𝑛</m:t>
                                </m:r>
                              </m:e>
                              <m:sup>
                                <m:r>
                                  <a:rPr lang="en-US" i="1">
                                    <a:effectLst/>
                                    <a:latin typeface="Cambria Math" panose="02040503050406030204" pitchFamily="18" charset="0"/>
                                    <a:ea typeface="Aptos" panose="020B0004020202020204" pitchFamily="34" charset="0"/>
                                    <a:cs typeface="Arial" panose="020B0604020202020204" pitchFamily="34" charset="0"/>
                                  </a:rPr>
                                  <m:t>𝑑</m:t>
                                </m:r>
                              </m:sup>
                            </m:sSup>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𝑛</m:t>
                        </m:r>
                        <m:r>
                          <a:rPr lang="en-US" i="1">
                            <a:effectLst/>
                            <a:latin typeface="Cambria Math" panose="02040503050406030204" pitchFamily="18" charset="0"/>
                            <a:ea typeface="Aptos" panose="020B0004020202020204" pitchFamily="34" charset="0"/>
                            <a:cs typeface="Arial" panose="020B0604020202020204" pitchFamily="34" charset="0"/>
                          </a:rPr>
                          <m:t>) </m:t>
                        </m:r>
                      </m:e>
                    </m:func>
                  </m:oMath>
                </a14:m>
                <a:endParaRPr lang="en-US">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mc:Choice>
        <mc:Fallback>
          <p:sp>
            <p:nvSpPr>
              <p:cNvPr id="3" name="מציין מיקום תוכן 2">
                <a:extLst>
                  <a:ext uri="{FF2B5EF4-FFF2-40B4-BE49-F238E27FC236}">
                    <a16:creationId xmlns:a16="http://schemas.microsoft.com/office/drawing/2014/main" id="{036E831A-2D2C-C113-3927-332D97076992}"/>
                  </a:ext>
                </a:extLst>
              </p:cNvPr>
              <p:cNvSpPr>
                <a:spLocks noGrp="1" noRot="1" noChangeAspect="1" noMove="1" noResize="1" noEditPoints="1" noAdjustHandles="1" noChangeArrowheads="1" noChangeShapeType="1" noTextEdit="1"/>
              </p:cNvSpPr>
              <p:nvPr>
                <p:ph idx="1"/>
              </p:nvPr>
            </p:nvSpPr>
            <p:spPr>
              <a:xfrm>
                <a:off x="4866968" y="2221992"/>
                <a:ext cx="6627924" cy="3739896"/>
              </a:xfrm>
              <a:blipFill>
                <a:blip r:embed="rId3"/>
                <a:stretch>
                  <a:fillRect l="-827" r="-1654"/>
                </a:stretch>
              </a:blipFill>
            </p:spPr>
            <p:txBody>
              <a:bodyPr/>
              <a:lstStyle/>
              <a:p>
                <a:r>
                  <a:rPr lang="he-IL">
                    <a:noFill/>
                  </a:rPr>
                  <a:t> </a:t>
                </a:r>
              </a:p>
            </p:txBody>
          </p:sp>
        </mc:Fallback>
      </mc:AlternateContent>
      <p:sp>
        <p:nvSpPr>
          <p:cNvPr id="4" name="מציין מיקום של תאריך 3">
            <a:extLst>
              <a:ext uri="{FF2B5EF4-FFF2-40B4-BE49-F238E27FC236}">
                <a16:creationId xmlns:a16="http://schemas.microsoft.com/office/drawing/2014/main" id="{B4514976-35FC-E719-CA77-EA1A15412B38}"/>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83ADC7F4-E29E-8AE5-3BA4-A37983AAB4D5}"/>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מציין מיקום של מספר שקופית 5">
            <a:extLst>
              <a:ext uri="{FF2B5EF4-FFF2-40B4-BE49-F238E27FC236}">
                <a16:creationId xmlns:a16="http://schemas.microsoft.com/office/drawing/2014/main" id="{2624CAEB-1AAC-C224-52A7-EE2A48756CEA}"/>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11</a:t>
            </a:fld>
            <a:endParaRPr lang="en-US"/>
          </a:p>
        </p:txBody>
      </p:sp>
    </p:spTree>
    <p:extLst>
      <p:ext uri="{BB962C8B-B14F-4D97-AF65-F5344CB8AC3E}">
        <p14:creationId xmlns:p14="http://schemas.microsoft.com/office/powerpoint/2010/main" val="77031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2739" y="722376"/>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גרף על מסמך עם עט">
            <a:extLst>
              <a:ext uri="{FF2B5EF4-FFF2-40B4-BE49-F238E27FC236}">
                <a16:creationId xmlns:a16="http://schemas.microsoft.com/office/drawing/2014/main" id="{36215221-3A6B-717B-F732-F2A9FFCA3EF4}"/>
              </a:ext>
            </a:extLst>
          </p:cNvPr>
          <p:cNvPicPr>
            <a:picLocks noChangeAspect="1"/>
          </p:cNvPicPr>
          <p:nvPr/>
        </p:nvPicPr>
        <p:blipFill rotWithShape="1">
          <a:blip r:embed="rId2"/>
          <a:srcRect l="29186" r="15463" b="-1"/>
          <a:stretch/>
        </p:blipFill>
        <p:spPr>
          <a:xfrm>
            <a:off x="20" y="10"/>
            <a:ext cx="5686740" cy="6857990"/>
          </a:xfrm>
          <a:prstGeom prst="rect">
            <a:avLst/>
          </a:prstGeom>
        </p:spPr>
      </p:pic>
      <p:sp>
        <p:nvSpPr>
          <p:cNvPr id="2" name="כותרת 1">
            <a:extLst>
              <a:ext uri="{FF2B5EF4-FFF2-40B4-BE49-F238E27FC236}">
                <a16:creationId xmlns:a16="http://schemas.microsoft.com/office/drawing/2014/main" id="{74CD023D-DBFE-8AF8-1926-B54F39EF3B26}"/>
              </a:ext>
            </a:extLst>
          </p:cNvPr>
          <p:cNvSpPr>
            <a:spLocks noGrp="1"/>
          </p:cNvSpPr>
          <p:nvPr>
            <p:ph type="title"/>
          </p:nvPr>
        </p:nvSpPr>
        <p:spPr>
          <a:xfrm>
            <a:off x="6284749" y="909638"/>
            <a:ext cx="5201121" cy="1318062"/>
          </a:xfrm>
        </p:spPr>
        <p:txBody>
          <a:bodyPr>
            <a:normAutofit/>
          </a:bodyPr>
          <a:lstStyle/>
          <a:p>
            <a:pPr rtl="1"/>
            <a:r>
              <a:rPr lang="he-IL" b="1" dirty="0"/>
              <a:t>ניתוח</a:t>
            </a:r>
            <a:r>
              <a:rPr lang="he-IL" dirty="0"/>
              <a:t> </a:t>
            </a:r>
            <a:r>
              <a:rPr lang="he-IL" b="1" dirty="0"/>
              <a:t>עומק</a:t>
            </a:r>
            <a:endParaRPr lang="he-IL" b="1"/>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0BF9B26B-4AE1-6F22-E6DA-582B4D7112C2}"/>
                  </a:ext>
                </a:extLst>
              </p:cNvPr>
              <p:cNvSpPr>
                <a:spLocks noGrp="1"/>
              </p:cNvSpPr>
              <p:nvPr>
                <p:ph idx="1"/>
              </p:nvPr>
            </p:nvSpPr>
            <p:spPr>
              <a:xfrm>
                <a:off x="6290838" y="2236843"/>
                <a:ext cx="5201121" cy="3931920"/>
              </a:xfrm>
            </p:spPr>
            <p:txBody>
              <a:bodyPr>
                <a:normAutofit/>
              </a:bodyPr>
              <a:lstStyle/>
              <a:p>
                <a:pPr/>
                <a14:m>
                  <m:oMath xmlns:m="http://schemas.openxmlformats.org/officeDocument/2006/math">
                    <m:r>
                      <a:rPr lang="en-US" i="1" smtClean="0">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2</m:t>
                        </m:r>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1</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func>
                          <m:funcPr>
                            <m:ctrlPr>
                              <a:rPr lang="en-US" i="1">
                                <a:effectLst/>
                                <a:latin typeface="Cambria Math" panose="02040503050406030204" pitchFamily="18" charset="0"/>
                                <a:ea typeface="Aptos" panose="020B0004020202020204" pitchFamily="34" charset="0"/>
                                <a:cs typeface="Arial" panose="020B0604020202020204" pitchFamily="34" charset="0"/>
                              </a:rPr>
                            </m:ctrlPr>
                          </m:funcPr>
                          <m:fName>
                            <m:r>
                              <m:rPr>
                                <m:sty m:val="p"/>
                              </m:rPr>
                              <a:rPr lang="en-US">
                                <a:effectLst/>
                                <a:latin typeface="Cambria Math" panose="02040503050406030204" pitchFamily="18" charset="0"/>
                                <a:ea typeface="Aptos" panose="020B0004020202020204" pitchFamily="34" charset="0"/>
                                <a:cs typeface="Arial" panose="020B0604020202020204" pitchFamily="34" charset="0"/>
                              </a:rPr>
                              <m:t>log</m:t>
                            </m:r>
                          </m:fName>
                          <m:e>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e>
                        </m:func>
                      </m:e>
                    </m:d>
                  </m:oMath>
                </a14:m>
                <a:endParaRPr lang="en-US" i="1">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r>
                      <a:rPr lang="en-US" i="1">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𝑛</m:t>
                            </m:r>
                          </m:num>
                          <m:den>
                            <m:r>
                              <a:rPr lang="en-US" i="1">
                                <a:effectLst/>
                                <a:latin typeface="Cambria Math" panose="02040503050406030204" pitchFamily="18" charset="0"/>
                                <a:ea typeface="Aptos" panose="020B0004020202020204" pitchFamily="34" charset="0"/>
                                <a:cs typeface="Arial" panose="020B0604020202020204" pitchFamily="34" charset="0"/>
                              </a:rPr>
                              <m:t>2</m:t>
                            </m:r>
                          </m:den>
                        </m:f>
                      </m:e>
                    </m:d>
                    <m:r>
                      <a:rPr lang="en-US" i="1">
                        <a:effectLst/>
                        <a:latin typeface="Cambria Math" panose="02040503050406030204" pitchFamily="18" charset="0"/>
                        <a:ea typeface="Aptos" panose="020B0004020202020204" pitchFamily="34" charset="0"/>
                        <a:cs typeface="Arial" panose="020B0604020202020204" pitchFamily="34" charset="0"/>
                      </a:rPr>
                      <m:t>+</m:t>
                    </m:r>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1</m:t>
                        </m:r>
                      </m:num>
                      <m:den>
                        <m:r>
                          <a:rPr lang="en-US" i="1">
                            <a:effectLst/>
                            <a:latin typeface="Cambria Math" panose="02040503050406030204" pitchFamily="18" charset="0"/>
                            <a:ea typeface="Aptos" panose="020B0004020202020204" pitchFamily="34" charset="0"/>
                            <a:cs typeface="Arial" panose="020B0604020202020204" pitchFamily="34" charset="0"/>
                          </a:rPr>
                          <m:t>2</m:t>
                        </m:r>
                      </m:den>
                    </m:f>
                  </m:oMath>
                </a14:m>
                <a:endParaRPr lang="en-US" i="1">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r>
                      <a:rPr lang="en-US" i="1">
                        <a:effectLst/>
                        <a:latin typeface="Cambria Math" panose="02040503050406030204" pitchFamily="18" charset="0"/>
                        <a:ea typeface="Aptos" panose="020B0004020202020204" pitchFamily="34" charset="0"/>
                        <a:cs typeface="Arial" panose="020B0604020202020204" pitchFamily="34" charset="0"/>
                      </a:rPr>
                      <m:t>𝑎</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1</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𝑏</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2</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𝑑</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0</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𝑑</m:t>
                    </m:r>
                    <m:r>
                      <a:rPr lang="en-US" i="1">
                        <a:effectLst/>
                        <a:latin typeface="Cambria Math" panose="02040503050406030204" pitchFamily="18" charset="0"/>
                        <a:ea typeface="Aptos" panose="020B0004020202020204" pitchFamily="34" charset="0"/>
                        <a:cs typeface="Arial" panose="020B0604020202020204" pitchFamily="34" charset="0"/>
                      </a:rPr>
                      <m:t>=</m:t>
                    </m:r>
                    <m:func>
                      <m:funcPr>
                        <m:ctrlPr>
                          <a:rPr lang="en-US" i="1">
                            <a:effectLst/>
                            <a:latin typeface="Cambria Math" panose="02040503050406030204" pitchFamily="18" charset="0"/>
                            <a:ea typeface="Aptos" panose="020B0004020202020204" pitchFamily="34" charset="0"/>
                            <a:cs typeface="Arial" panose="020B0604020202020204" pitchFamily="34" charset="0"/>
                          </a:rPr>
                        </m:ctrlPr>
                      </m:funcPr>
                      <m:fName>
                        <m:sSub>
                          <m:sSubPr>
                            <m:ctrlPr>
                              <a:rPr lang="en-US" i="1">
                                <a:effectLst/>
                                <a:latin typeface="Cambria Math" panose="02040503050406030204" pitchFamily="18" charset="0"/>
                                <a:ea typeface="Aptos" panose="020B0004020202020204" pitchFamily="34" charset="0"/>
                                <a:cs typeface="Arial" panose="020B0604020202020204" pitchFamily="34" charset="0"/>
                              </a:rPr>
                            </m:ctrlPr>
                          </m:sSubPr>
                          <m:e>
                            <m:r>
                              <m:rPr>
                                <m:sty m:val="p"/>
                              </m:rPr>
                              <a:rPr lang="en-US">
                                <a:effectLst/>
                                <a:latin typeface="Cambria Math" panose="02040503050406030204" pitchFamily="18" charset="0"/>
                                <a:ea typeface="Aptos" panose="020B0004020202020204" pitchFamily="34" charset="0"/>
                                <a:cs typeface="Arial" panose="020B0604020202020204" pitchFamily="34" charset="0"/>
                              </a:rPr>
                              <m:t>log</m:t>
                            </m:r>
                          </m:e>
                          <m:sub>
                            <m:r>
                              <a:rPr lang="en-US" i="1">
                                <a:effectLst/>
                                <a:latin typeface="Cambria Math" panose="02040503050406030204" pitchFamily="18" charset="0"/>
                                <a:ea typeface="Aptos" panose="020B0004020202020204" pitchFamily="34" charset="0"/>
                                <a:cs typeface="Arial" panose="020B0604020202020204" pitchFamily="34" charset="0"/>
                              </a:rPr>
                              <m:t>𝑏</m:t>
                            </m:r>
                          </m:sub>
                        </m:sSub>
                      </m:fName>
                      <m:e>
                        <m:r>
                          <a:rPr lang="en-US" i="1">
                            <a:effectLst/>
                            <a:latin typeface="Cambria Math" panose="02040503050406030204" pitchFamily="18" charset="0"/>
                            <a:ea typeface="Aptos" panose="020B0004020202020204" pitchFamily="34" charset="0"/>
                            <a:cs typeface="Arial" panose="020B0604020202020204" pitchFamily="34" charset="0"/>
                          </a:rPr>
                          <m:t>𝑎</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0</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𝑇</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sSup>
                              <m:sSupPr>
                                <m:ctrlPr>
                                  <a:rPr lang="en-US" i="1">
                                    <a:effectLst/>
                                    <a:latin typeface="Cambria Math" panose="02040503050406030204" pitchFamily="18" charset="0"/>
                                    <a:ea typeface="Aptos" panose="020B0004020202020204" pitchFamily="34" charset="0"/>
                                    <a:cs typeface="Arial" panose="020B0604020202020204" pitchFamily="34" charset="0"/>
                                  </a:rPr>
                                </m:ctrlPr>
                              </m:sSupPr>
                              <m:e>
                                <m:r>
                                  <a:rPr lang="en-US" i="1">
                                    <a:effectLst/>
                                    <a:latin typeface="Cambria Math" panose="02040503050406030204" pitchFamily="18" charset="0"/>
                                    <a:ea typeface="Aptos" panose="020B0004020202020204" pitchFamily="34" charset="0"/>
                                    <a:cs typeface="Arial" panose="020B0604020202020204" pitchFamily="34" charset="0"/>
                                  </a:rPr>
                                  <m:t>𝑛</m:t>
                                </m:r>
                              </m:e>
                              <m:sup>
                                <m:r>
                                  <a:rPr lang="en-US" i="1">
                                    <a:effectLst/>
                                    <a:latin typeface="Cambria Math" panose="02040503050406030204" pitchFamily="18" charset="0"/>
                                    <a:ea typeface="Aptos" panose="020B0004020202020204" pitchFamily="34" charset="0"/>
                                    <a:cs typeface="Arial" panose="020B0604020202020204" pitchFamily="34" charset="0"/>
                                  </a:rPr>
                                  <m:t>𝑑</m:t>
                                </m:r>
                              </m:sup>
                            </m:sSup>
                            <m:r>
                              <a:rPr lang="en-US" i="1">
                                <a:effectLst/>
                                <a:latin typeface="Cambria Math" panose="02040503050406030204" pitchFamily="18" charset="0"/>
                                <a:ea typeface="Aptos" panose="020B0004020202020204" pitchFamily="34" charset="0"/>
                                <a:cs typeface="Arial" panose="020B0604020202020204" pitchFamily="34" charset="0"/>
                              </a:rPr>
                              <m:t>𝑙𝑜𝑔𝑛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𝑙𝑜𝑔𝑛</m:t>
                        </m:r>
                        <m:r>
                          <a:rPr lang="en-US" i="1">
                            <a:effectLst/>
                            <a:latin typeface="Cambria Math" panose="02040503050406030204" pitchFamily="18" charset="0"/>
                            <a:ea typeface="Aptos" panose="020B0004020202020204" pitchFamily="34" charset="0"/>
                            <a:cs typeface="Arial" panose="020B0604020202020204" pitchFamily="34" charset="0"/>
                          </a:rPr>
                          <m:t>)</m:t>
                        </m:r>
                      </m:e>
                    </m:func>
                    <m:r>
                      <a:rPr lang="en-US" i="1">
                        <a:effectLst/>
                        <a:latin typeface="Cambria Math" panose="02040503050406030204" pitchFamily="18" charset="0"/>
                        <a:ea typeface="Aptos" panose="020B0004020202020204" pitchFamily="34" charset="0"/>
                        <a:cs typeface="Arial" panose="020B0604020202020204" pitchFamily="34" charset="0"/>
                      </a:rPr>
                      <m:t> </m:t>
                    </m:r>
                  </m:oMath>
                </a14:m>
                <a:endParaRPr lang="en-US">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mc:Choice>
        <mc:Fallback>
          <p:sp>
            <p:nvSpPr>
              <p:cNvPr id="3" name="מציין מיקום תוכן 2">
                <a:extLst>
                  <a:ext uri="{FF2B5EF4-FFF2-40B4-BE49-F238E27FC236}">
                    <a16:creationId xmlns:a16="http://schemas.microsoft.com/office/drawing/2014/main" id="{0BF9B26B-4AE1-6F22-E6DA-582B4D7112C2}"/>
                  </a:ext>
                </a:extLst>
              </p:cNvPr>
              <p:cNvSpPr>
                <a:spLocks noGrp="1" noRot="1" noChangeAspect="1" noMove="1" noResize="1" noEditPoints="1" noAdjustHandles="1" noChangeArrowheads="1" noChangeShapeType="1" noTextEdit="1"/>
              </p:cNvSpPr>
              <p:nvPr>
                <p:ph idx="1"/>
              </p:nvPr>
            </p:nvSpPr>
            <p:spPr>
              <a:xfrm>
                <a:off x="6290838" y="2236843"/>
                <a:ext cx="5201121" cy="3931920"/>
              </a:xfrm>
              <a:blipFill>
                <a:blip r:embed="rId3"/>
                <a:stretch>
                  <a:fillRect l="-1055" r="-4455"/>
                </a:stretch>
              </a:blipFill>
            </p:spPr>
            <p:txBody>
              <a:bodyPr/>
              <a:lstStyle/>
              <a:p>
                <a:r>
                  <a:rPr lang="he-IL">
                    <a:noFill/>
                  </a:rPr>
                  <a:t> </a:t>
                </a:r>
              </a:p>
            </p:txBody>
          </p:sp>
        </mc:Fallback>
      </mc:AlternateContent>
      <p:sp>
        <p:nvSpPr>
          <p:cNvPr id="4" name="מציין מיקום של תאריך 3">
            <a:extLst>
              <a:ext uri="{FF2B5EF4-FFF2-40B4-BE49-F238E27FC236}">
                <a16:creationId xmlns:a16="http://schemas.microsoft.com/office/drawing/2014/main" id="{D1403C93-4F5D-3EEA-3A4A-3FB5A346E375}"/>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E37906A7-0E41-4133-9386-E655F2EBF961}"/>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מציין מיקום של מספר שקופית 5">
            <a:extLst>
              <a:ext uri="{FF2B5EF4-FFF2-40B4-BE49-F238E27FC236}">
                <a16:creationId xmlns:a16="http://schemas.microsoft.com/office/drawing/2014/main" id="{9A61B9D2-F9D3-257C-8C71-CE5176E04F1D}"/>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12</a:t>
            </a:fld>
            <a:endParaRPr lang="en-US"/>
          </a:p>
        </p:txBody>
      </p:sp>
    </p:spTree>
    <p:extLst>
      <p:ext uri="{BB962C8B-B14F-4D97-AF65-F5344CB8AC3E}">
        <p14:creationId xmlns:p14="http://schemas.microsoft.com/office/powerpoint/2010/main" val="296157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CF7BE79F-DD36-0D61-FFAF-23678330AE29}"/>
              </a:ext>
            </a:extLst>
          </p:cNvPr>
          <p:cNvSpPr>
            <a:spLocks noGrp="1"/>
          </p:cNvSpPr>
          <p:nvPr>
            <p:ph type="title"/>
          </p:nvPr>
        </p:nvSpPr>
        <p:spPr>
          <a:xfrm>
            <a:off x="704087" y="559063"/>
            <a:ext cx="3306747" cy="5256025"/>
          </a:xfrm>
        </p:spPr>
        <p:txBody>
          <a:bodyPr>
            <a:normAutofit/>
          </a:bodyPr>
          <a:lstStyle/>
          <a:p>
            <a:pPr rtl="1"/>
            <a:r>
              <a:rPr lang="he-IL" sz="3600" b="1"/>
              <a:t>פסאודוקוד</a:t>
            </a:r>
            <a:r>
              <a:rPr lang="he-IL" sz="3600" b="1" dirty="0"/>
              <a:t> רשת בחירה עם קוד </a:t>
            </a:r>
            <a:r>
              <a:rPr lang="he-IL" sz="3600" b="1"/>
              <a:t>גריי</a:t>
            </a:r>
            <a:r>
              <a:rPr lang="he-IL" sz="3600" b="1" dirty="0"/>
              <a:t> עם </a:t>
            </a:r>
            <a:r>
              <a:rPr lang="he-IL" sz="3600" b="1"/>
              <a:t>מטסטביליות</a:t>
            </a:r>
            <a:endParaRPr lang="he-IL" sz="360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377C6B1B-1B1C-860F-DC4C-AF2B8A981BBF}"/>
                  </a:ext>
                </a:extLst>
              </p:cNvPr>
              <p:cNvSpPr>
                <a:spLocks noGrp="1"/>
              </p:cNvSpPr>
              <p:nvPr>
                <p:ph idx="1"/>
              </p:nvPr>
            </p:nvSpPr>
            <p:spPr>
              <a:xfrm>
                <a:off x="4643022" y="622249"/>
                <a:ext cx="6844892" cy="5639712"/>
              </a:xfrm>
            </p:spPr>
            <p:txBody>
              <a:bodyPr>
                <a:normAutofit/>
              </a:bodyPr>
              <a:lstStyle/>
              <a:p>
                <a:pPr marL="342900" lvl="0" indent="-342900" rtl="0">
                  <a:lnSpc>
                    <a:spcPct val="110000"/>
                  </a:lnSpc>
                  <a:spcAft>
                    <a:spcPts val="800"/>
                  </a:spcAft>
                  <a:buFont typeface="+mj-lt"/>
                  <a:buAutoNum type="arabicPeriod"/>
                </a:pPr>
                <a:r>
                  <a:rPr lang="en-US" sz="1700" kern="100" dirty="0" err="1">
                    <a:effectLst/>
                    <a:latin typeface="Arial" panose="020B0604020202020204" pitchFamily="34" charset="0"/>
                    <a:ea typeface="Aptos" panose="020B0004020202020204" pitchFamily="34" charset="0"/>
                    <a:cs typeface="Arial" panose="020B0604020202020204" pitchFamily="34" charset="0"/>
                  </a:rPr>
                  <a:t>Selction_newtwork_metastabily</a:t>
                </a:r>
                <a:r>
                  <a:rPr lang="en-US" sz="1700" kern="100" dirty="0">
                    <a:effectLst/>
                    <a:latin typeface="Arial" panose="020B0604020202020204" pitchFamily="34" charset="0"/>
                    <a:ea typeface="Aptos" panose="020B0004020202020204" pitchFamily="34" charset="0"/>
                    <a:cs typeface="Arial" panose="020B0604020202020204" pitchFamily="34" charset="0"/>
                  </a:rPr>
                  <a:t>(</a:t>
                </a:r>
                <a:r>
                  <a:rPr lang="en-US" sz="1700" kern="100" dirty="0" err="1">
                    <a:effectLst/>
                    <a:latin typeface="Arial" panose="020B0604020202020204" pitchFamily="34" charset="0"/>
                    <a:ea typeface="Aptos" panose="020B0004020202020204" pitchFamily="34" charset="0"/>
                    <a:cs typeface="Arial" panose="020B0604020202020204" pitchFamily="34" charset="0"/>
                  </a:rPr>
                  <a:t>arr,k</a:t>
                </a:r>
                <a:r>
                  <a:rPr lang="en-US" sz="1700" kern="100" dirty="0">
                    <a:effectLst/>
                    <a:latin typeface="Arial" panose="020B0604020202020204" pitchFamily="34" charset="0"/>
                    <a:ea typeface="Aptos" panose="020B0004020202020204" pitchFamily="34" charset="0"/>
                    <a:cs typeface="Arial" panose="020B0604020202020204" pitchFamily="34" charset="0"/>
                  </a:rPr>
                  <a:t>)</a:t>
                </a:r>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rtl="0">
                  <a:lnSpc>
                    <a:spcPct val="110000"/>
                  </a:lnSpc>
                  <a:spcAft>
                    <a:spcPts val="800"/>
                  </a:spcAft>
                  <a:buFont typeface="+mj-lt"/>
                  <a:buAutoNum type="arabicPeriod"/>
                </a:pPr>
                <a:r>
                  <a:rPr lang="en-US" sz="1700" kern="100" dirty="0">
                    <a:effectLst/>
                    <a:latin typeface="Arial" panose="020B0604020202020204" pitchFamily="34" charset="0"/>
                    <a:ea typeface="Aptos" panose="020B0004020202020204" pitchFamily="34" charset="0"/>
                    <a:cs typeface="Arial" panose="020B0604020202020204" pitchFamily="34" charset="0"/>
                  </a:rPr>
                  <a:t>Compare the first half with the second half of the array(first to first, second to second and etc.) using half cleaner</a:t>
                </a:r>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rtl="0">
                  <a:lnSpc>
                    <a:spcPct val="110000"/>
                  </a:lnSpc>
                  <a:spcAft>
                    <a:spcPts val="800"/>
                  </a:spcAft>
                  <a:buFont typeface="+mj-lt"/>
                  <a:buAutoNum type="arabicPeriod"/>
                </a:pPr>
                <a:r>
                  <a:rPr lang="en-US" sz="1700" kern="100" dirty="0">
                    <a:effectLst/>
                    <a:latin typeface="Arial" panose="020B0604020202020204" pitchFamily="34" charset="0"/>
                    <a:ea typeface="Aptos" panose="020B0004020202020204" pitchFamily="34" charset="0"/>
                    <a:cs typeface="Arial" panose="020B0604020202020204" pitchFamily="34" charset="0"/>
                  </a:rPr>
                  <a:t>The compare go like this each variable there was a M inside it replace to be the res of it(for example 00M will be (001,000)) then take the max of the two numbers and compare to the other max of the other number</a:t>
                </a:r>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rtl="0">
                  <a:lnSpc>
                    <a:spcPct val="110000"/>
                  </a:lnSpc>
                  <a:spcAft>
                    <a:spcPts val="800"/>
                  </a:spcAft>
                  <a:buFont typeface="+mj-lt"/>
                  <a:buAutoNum type="arabicPeriod"/>
                </a:pPr>
                <a:r>
                  <a:rPr lang="en-US" sz="1700" kern="100" dirty="0">
                    <a:effectLst/>
                    <a:latin typeface="Arial" panose="020B0604020202020204" pitchFamily="34" charset="0"/>
                    <a:ea typeface="Aptos" panose="020B0004020202020204" pitchFamily="34" charset="0"/>
                    <a:cs typeface="Arial" panose="020B0604020202020204" pitchFamily="34" charset="0"/>
                  </a:rPr>
                  <a:t>If the number are equal you need to compare bit by bit In the order of 1&gt;0&gt;M from the MSB to the LSB.</a:t>
                </a:r>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rtl="0">
                  <a:lnSpc>
                    <a:spcPct val="110000"/>
                  </a:lnSpc>
                  <a:spcAft>
                    <a:spcPts val="800"/>
                  </a:spcAft>
                  <a:buFont typeface="+mj-lt"/>
                  <a:buAutoNum type="arabicPeriod"/>
                </a:pPr>
                <a:r>
                  <a:rPr lang="en-US" sz="1700" kern="100" dirty="0">
                    <a:effectLst/>
                    <a:latin typeface="Arial" panose="020B0604020202020204" pitchFamily="34" charset="0"/>
                    <a:ea typeface="Aptos" panose="020B0004020202020204" pitchFamily="34" charset="0"/>
                    <a:cs typeface="Arial" panose="020B0604020202020204" pitchFamily="34" charset="0"/>
                  </a:rPr>
                  <a:t>Replace if needed the number in the first half with the second half with greater to the second and lowest to the first half(it mean if a in second and b in first and </a:t>
                </a:r>
                <a:r>
                  <a:rPr lang="en-US" sz="1700" kern="100" dirty="0" err="1">
                    <a:effectLst/>
                    <a:latin typeface="Arial" panose="020B0604020202020204" pitchFamily="34" charset="0"/>
                    <a:ea typeface="Aptos" panose="020B0004020202020204" pitchFamily="34" charset="0"/>
                    <a:cs typeface="Arial" panose="020B0604020202020204" pitchFamily="34" charset="0"/>
                  </a:rPr>
                  <a:t>and</a:t>
                </a:r>
                <a:r>
                  <a:rPr lang="en-US" sz="1700" kern="100" dirty="0">
                    <a:effectLst/>
                    <a:latin typeface="Arial" panose="020B0604020202020204" pitchFamily="34" charset="0"/>
                    <a:ea typeface="Aptos" panose="020B0004020202020204" pitchFamily="34" charset="0"/>
                    <a:cs typeface="Arial" panose="020B0604020202020204" pitchFamily="34" charset="0"/>
                  </a:rPr>
                  <a:t> b&gt;a so a and b switch)</a:t>
                </a:r>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rtl="0">
                  <a:lnSpc>
                    <a:spcPct val="110000"/>
                  </a:lnSpc>
                  <a:spcAft>
                    <a:spcPts val="800"/>
                  </a:spcAft>
                  <a:buFont typeface="+mj-lt"/>
                  <a:buAutoNum type="arabicPeriod"/>
                </a:pPr>
                <a:r>
                  <a:rPr lang="en-US" sz="1700" kern="100">
                    <a:effectLst/>
                    <a:latin typeface="Arial" panose="020B0604020202020204" pitchFamily="34" charset="0"/>
                    <a:ea typeface="Aptos" panose="020B0004020202020204" pitchFamily="34" charset="0"/>
                    <a:cs typeface="Arial" panose="020B0604020202020204" pitchFamily="34" charset="0"/>
                  </a:rPr>
                  <a:t>Return on 2 and 5 until If length(</a:t>
                </a:r>
                <a:r>
                  <a:rPr lang="en-US" sz="1700" kern="100" dirty="0" err="1">
                    <a:effectLst/>
                    <a:latin typeface="Arial" panose="020B0604020202020204" pitchFamily="34" charset="0"/>
                    <a:ea typeface="Aptos" panose="020B0004020202020204" pitchFamily="34" charset="0"/>
                    <a:cs typeface="Arial" panose="020B0604020202020204" pitchFamily="34" charset="0"/>
                  </a:rPr>
                  <a:t>arr</a:t>
                </a:r>
                <a:r>
                  <a:rPr lang="en-US" sz="1700" kern="100" dirty="0">
                    <a:effectLst/>
                    <a:latin typeface="Arial" panose="020B0604020202020204" pitchFamily="34" charset="0"/>
                    <a:ea typeface="Aptos" panose="020B0004020202020204" pitchFamily="34" charset="0"/>
                    <a:cs typeface="Arial" panose="020B0604020202020204" pitchFamily="34" charset="0"/>
                  </a:rPr>
                  <a:t>)==1 ,with the half k in it, and each iteration defined </a:t>
                </a:r>
                <a:r>
                  <a:rPr lang="en-US" sz="1700" kern="100" dirty="0" err="1">
                    <a:effectLst/>
                    <a:latin typeface="Arial" panose="020B0604020202020204" pitchFamily="34" charset="0"/>
                    <a:ea typeface="Aptos" panose="020B0004020202020204" pitchFamily="34" charset="0"/>
                    <a:cs typeface="Arial" panose="020B0604020202020204" pitchFamily="34" charset="0"/>
                  </a:rPr>
                  <a:t>k_new</a:t>
                </a:r>
                <a:r>
                  <a:rPr lang="en-US" sz="1700" kern="100" dirty="0">
                    <a:effectLst/>
                    <a:latin typeface="Arial" panose="020B0604020202020204" pitchFamily="34" charset="0"/>
                    <a:ea typeface="Aptos" panose="020B0004020202020204" pitchFamily="34" charset="0"/>
                    <a:cs typeface="Arial" panose="020B0604020202020204" pitchFamily="34" charset="0"/>
                  </a:rPr>
                  <a:t>=k-</a:t>
                </a:r>
                <a14:m>
                  <m:oMath xmlns:m="http://schemas.openxmlformats.org/officeDocument/2006/math">
                    <m:d>
                      <m:dPr>
                        <m:begChr m:val="⌊"/>
                        <m:endChr m:val="⌋"/>
                        <m:ctrlPr>
                          <a:rPr lang="en-US" sz="1700" i="1" kern="100">
                            <a:effectLst/>
                            <a:latin typeface="Cambria Math" panose="02040503050406030204" pitchFamily="18" charset="0"/>
                            <a:ea typeface="Aptos" panose="020B0004020202020204" pitchFamily="34" charset="0"/>
                            <a:cs typeface="Arial" panose="020B0604020202020204" pitchFamily="34" charset="0"/>
                          </a:rPr>
                        </m:ctrlPr>
                      </m:dPr>
                      <m:e>
                        <m:f>
                          <m:fPr>
                            <m:ctrlPr>
                              <a:rPr lang="en-US" sz="1700" i="1" kern="100">
                                <a:effectLst/>
                                <a:latin typeface="Cambria Math" panose="02040503050406030204" pitchFamily="18" charset="0"/>
                                <a:ea typeface="Aptos" panose="020B0004020202020204" pitchFamily="34" charset="0"/>
                                <a:cs typeface="Arial" panose="020B0604020202020204" pitchFamily="34" charset="0"/>
                              </a:rPr>
                            </m:ctrlPr>
                          </m:fPr>
                          <m:num>
                            <m:r>
                              <a:rPr lang="en-US" sz="1700" i="1" kern="100">
                                <a:effectLst/>
                                <a:latin typeface="Cambria Math" panose="02040503050406030204" pitchFamily="18" charset="0"/>
                                <a:ea typeface="Aptos" panose="020B0004020202020204" pitchFamily="34" charset="0"/>
                                <a:cs typeface="Arial" panose="020B0604020202020204" pitchFamily="34" charset="0"/>
                              </a:rPr>
                              <m:t>𝑙𝑒𝑛𝑔𝑡</m:t>
                            </m:r>
                            <m:d>
                              <m:dPr>
                                <m:ctrlPr>
                                  <a:rPr lang="en-US" sz="1700" i="1" kern="100">
                                    <a:effectLst/>
                                    <a:latin typeface="Cambria Math" panose="02040503050406030204" pitchFamily="18" charset="0"/>
                                    <a:ea typeface="Aptos" panose="020B0004020202020204" pitchFamily="34" charset="0"/>
                                    <a:cs typeface="Arial" panose="020B0604020202020204" pitchFamily="34" charset="0"/>
                                  </a:rPr>
                                </m:ctrlPr>
                              </m:dPr>
                              <m:e>
                                <m:r>
                                  <a:rPr lang="en-US" sz="1700" i="1" kern="100">
                                    <a:effectLst/>
                                    <a:latin typeface="Cambria Math" panose="02040503050406030204" pitchFamily="18" charset="0"/>
                                    <a:ea typeface="Aptos" panose="020B0004020202020204" pitchFamily="34" charset="0"/>
                                    <a:cs typeface="Arial" panose="020B0604020202020204" pitchFamily="34" charset="0"/>
                                  </a:rPr>
                                  <m:t>𝑎𝑟𝑟</m:t>
                                </m:r>
                              </m:e>
                            </m:d>
                          </m:num>
                          <m:den>
                            <m:r>
                              <a:rPr lang="en-US" sz="1700" i="1" kern="100">
                                <a:effectLst/>
                                <a:latin typeface="Cambria Math" panose="02040503050406030204" pitchFamily="18" charset="0"/>
                                <a:ea typeface="Aptos" panose="020B0004020202020204" pitchFamily="34" charset="0"/>
                                <a:cs typeface="Arial" panose="020B0604020202020204" pitchFamily="34" charset="0"/>
                              </a:rPr>
                              <m:t>2</m:t>
                            </m:r>
                          </m:den>
                        </m:f>
                      </m:e>
                    </m:d>
                  </m:oMath>
                </a14:m>
                <a:endParaRPr lang="en-US" sz="1700" kern="100" dirty="0">
                  <a:effectLst/>
                  <a:latin typeface="Aptos" panose="020B0004020202020204" pitchFamily="34" charset="0"/>
                  <a:ea typeface="Aptos" panose="020B0004020202020204" pitchFamily="34" charset="0"/>
                  <a:cs typeface="Arial" panose="020B0604020202020204" pitchFamily="34" charset="0"/>
                </a:endParaRPr>
              </a:p>
              <a:p>
                <a:pPr>
                  <a:lnSpc>
                    <a:spcPct val="110000"/>
                  </a:lnSpc>
                </a:pPr>
                <a:endParaRPr lang="he-IL" sz="1700" dirty="0"/>
              </a:p>
            </p:txBody>
          </p:sp>
        </mc:Choice>
        <mc:Fallback>
          <p:sp>
            <p:nvSpPr>
              <p:cNvPr id="3" name="מציין מיקום תוכן 2">
                <a:extLst>
                  <a:ext uri="{FF2B5EF4-FFF2-40B4-BE49-F238E27FC236}">
                    <a16:creationId xmlns:a16="http://schemas.microsoft.com/office/drawing/2014/main" id="{377C6B1B-1B1C-860F-DC4C-AF2B8A981BBF}"/>
                  </a:ext>
                </a:extLst>
              </p:cNvPr>
              <p:cNvSpPr>
                <a:spLocks noGrp="1" noRot="1" noChangeAspect="1" noMove="1" noResize="1" noEditPoints="1" noAdjustHandles="1" noChangeArrowheads="1" noChangeShapeType="1" noTextEdit="1"/>
              </p:cNvSpPr>
              <p:nvPr>
                <p:ph idx="1"/>
              </p:nvPr>
            </p:nvSpPr>
            <p:spPr>
              <a:xfrm>
                <a:off x="4643022" y="622249"/>
                <a:ext cx="6844892" cy="5639712"/>
              </a:xfrm>
              <a:blipFill>
                <a:blip r:embed="rId2"/>
                <a:stretch>
                  <a:fillRect l="-445" t="-216" r="-890"/>
                </a:stretch>
              </a:blipFill>
            </p:spPr>
            <p:txBody>
              <a:bodyPr/>
              <a:lstStyle/>
              <a:p>
                <a:r>
                  <a:rPr lang="he-IL">
                    <a:noFill/>
                  </a:rPr>
                  <a:t> </a:t>
                </a:r>
              </a:p>
            </p:txBody>
          </p:sp>
        </mc:Fallback>
      </mc:AlternateContent>
      <p:sp>
        <p:nvSpPr>
          <p:cNvPr id="4" name="מציין מיקום של תאריך 3">
            <a:extLst>
              <a:ext uri="{FF2B5EF4-FFF2-40B4-BE49-F238E27FC236}">
                <a16:creationId xmlns:a16="http://schemas.microsoft.com/office/drawing/2014/main" id="{22075619-B772-23CA-1DA3-4879877D0D83}"/>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627EF54C-DBF9-B172-728C-CD6D16E23277}"/>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מציין מיקום של מספר שקופית 5">
            <a:extLst>
              <a:ext uri="{FF2B5EF4-FFF2-40B4-BE49-F238E27FC236}">
                <a16:creationId xmlns:a16="http://schemas.microsoft.com/office/drawing/2014/main" id="{A69CA6F2-606D-4919-4A2B-F9251F1F36D1}"/>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34246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34100"/>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גרף על מסמך עם עט">
            <a:extLst>
              <a:ext uri="{FF2B5EF4-FFF2-40B4-BE49-F238E27FC236}">
                <a16:creationId xmlns:a16="http://schemas.microsoft.com/office/drawing/2014/main" id="{F33AF421-D1AC-E02C-1B86-9B8FC26A4049}"/>
              </a:ext>
            </a:extLst>
          </p:cNvPr>
          <p:cNvPicPr>
            <a:picLocks noChangeAspect="1"/>
          </p:cNvPicPr>
          <p:nvPr/>
        </p:nvPicPr>
        <p:blipFill rotWithShape="1">
          <a:blip r:embed="rId2"/>
          <a:srcRect l="36443" r="22724" b="2"/>
          <a:stretch/>
        </p:blipFill>
        <p:spPr>
          <a:xfrm>
            <a:off x="20" y="-17929"/>
            <a:ext cx="4206220" cy="6875929"/>
          </a:xfrm>
          <a:prstGeom prst="rect">
            <a:avLst/>
          </a:prstGeom>
        </p:spPr>
      </p:pic>
      <p:sp>
        <p:nvSpPr>
          <p:cNvPr id="2" name="כותרת 1">
            <a:extLst>
              <a:ext uri="{FF2B5EF4-FFF2-40B4-BE49-F238E27FC236}">
                <a16:creationId xmlns:a16="http://schemas.microsoft.com/office/drawing/2014/main" id="{3BF80E5B-C766-58B8-656D-74CCA76FDA06}"/>
              </a:ext>
            </a:extLst>
          </p:cNvPr>
          <p:cNvSpPr>
            <a:spLocks noGrp="1"/>
          </p:cNvSpPr>
          <p:nvPr>
            <p:ph type="title"/>
          </p:nvPr>
        </p:nvSpPr>
        <p:spPr>
          <a:xfrm>
            <a:off x="4866968" y="914400"/>
            <a:ext cx="6627924" cy="1307592"/>
          </a:xfrm>
        </p:spPr>
        <p:txBody>
          <a:bodyPr>
            <a:normAutofit/>
          </a:bodyPr>
          <a:lstStyle/>
          <a:p>
            <a:pPr rtl="1"/>
            <a:r>
              <a:rPr lang="he-IL" sz="4000" b="1" dirty="0"/>
              <a:t>ניתוח עלות</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357B568C-9639-AE7A-EF88-F5EF229504C5}"/>
                  </a:ext>
                </a:extLst>
              </p:cNvPr>
              <p:cNvSpPr>
                <a:spLocks noGrp="1"/>
              </p:cNvSpPr>
              <p:nvPr>
                <p:ph idx="1"/>
              </p:nvPr>
            </p:nvSpPr>
            <p:spPr>
              <a:xfrm>
                <a:off x="4866968" y="2221992"/>
                <a:ext cx="6627924" cy="3739896"/>
              </a:xfrm>
            </p:spPr>
            <p:txBody>
              <a:bodyPr>
                <a:normAutofit/>
              </a:bodyPr>
              <a:lstStyle/>
              <a:p>
                <a:pPr/>
                <a14:m>
                  <m:oMath xmlns:m="http://schemas.openxmlformats.org/officeDocument/2006/math">
                    <m:r>
                      <a:rPr lang="en-US" i="1" kern="0" smtClean="0">
                        <a:effectLst/>
                        <a:latin typeface="Cambria Math" panose="02040503050406030204" pitchFamily="18" charset="0"/>
                        <a:ea typeface="Aptos" panose="020B0004020202020204" pitchFamily="34" charset="0"/>
                        <a:cs typeface="Arial" panose="020B0604020202020204" pitchFamily="34" charset="0"/>
                      </a:rPr>
                      <m:t>𝐶𝑜𝑠𝑡</m:t>
                    </m:r>
                    <m:d>
                      <m:dPr>
                        <m:ctrlPr>
                          <a:rPr lang="en-US" i="1">
                            <a:effectLst/>
                            <a:latin typeface="Cambria Math" panose="02040503050406030204" pitchFamily="18" charset="0"/>
                          </a:rPr>
                        </m:ctrlPr>
                      </m:dPr>
                      <m:e>
                        <m:r>
                          <a:rPr lang="en-US" i="1" kern="0">
                            <a:effectLst/>
                            <a:latin typeface="Cambria Math" panose="02040503050406030204" pitchFamily="18" charset="0"/>
                            <a:ea typeface="Aptos" panose="020B0004020202020204" pitchFamily="34" charset="0"/>
                            <a:cs typeface="Arial" panose="020B0604020202020204" pitchFamily="34" charset="0"/>
                          </a:rPr>
                          <m:t>2</m:t>
                        </m:r>
                        <m:r>
                          <a:rPr lang="en-US" i="1" kern="0">
                            <a:effectLst/>
                            <a:latin typeface="Cambria Math" panose="02040503050406030204" pitchFamily="18" charset="0"/>
                            <a:ea typeface="Aptos" panose="020B0004020202020204" pitchFamily="34" charset="0"/>
                            <a:cs typeface="Arial" panose="020B0604020202020204" pitchFamily="34" charset="0"/>
                          </a:rPr>
                          <m:t>𝑛</m:t>
                        </m:r>
                      </m:e>
                    </m:d>
                    <m:sSub>
                      <m:sSubPr>
                        <m:ctrlPr>
                          <a:rPr lang="en-US" i="1">
                            <a:effectLst/>
                            <a:latin typeface="Cambria Math" panose="02040503050406030204" pitchFamily="18" charset="0"/>
                          </a:rPr>
                        </m:ctrlPr>
                      </m:sSubPr>
                      <m:e>
                        <m:r>
                          <a:rPr lang="en-US" i="1" kern="0">
                            <a:effectLst/>
                            <a:latin typeface="Cambria Math" panose="02040503050406030204" pitchFamily="18" charset="0"/>
                            <a:ea typeface="Aptos" panose="020B0004020202020204" pitchFamily="34" charset="0"/>
                            <a:cs typeface="Arial" panose="020B0604020202020204" pitchFamily="34" charset="0"/>
                          </a:rPr>
                          <m:t>=</m:t>
                        </m:r>
                      </m:e>
                      <m:sub>
                        <m:r>
                          <a:rPr lang="en-US" b="1" i="1" kern="0">
                            <a:effectLst/>
                            <a:latin typeface="Cambria Math" panose="02040503050406030204" pitchFamily="18" charset="0"/>
                            <a:ea typeface="Aptos" panose="020B0004020202020204" pitchFamily="34" charset="0"/>
                            <a:cs typeface="Arial" panose="020B0604020202020204" pitchFamily="34" charset="0"/>
                          </a:rPr>
                          <m:t>𝟏</m:t>
                        </m:r>
                      </m:sub>
                    </m:sSub>
                    <m:d>
                      <m:dPr>
                        <m:ctrlPr>
                          <a:rPr lang="en-US" i="1">
                            <a:effectLst/>
                            <a:latin typeface="Cambria Math" panose="02040503050406030204" pitchFamily="18" charset="0"/>
                          </a:rPr>
                        </m:ctrlPr>
                      </m:dPr>
                      <m:e>
                        <m:r>
                          <a:rPr lang="en-US" i="1" kern="0">
                            <a:effectLst/>
                            <a:latin typeface="Cambria Math" panose="02040503050406030204" pitchFamily="18" charset="0"/>
                            <a:ea typeface="Aptos" panose="020B0004020202020204" pitchFamily="34" charset="0"/>
                            <a:cs typeface="Arial" panose="020B0604020202020204" pitchFamily="34" charset="0"/>
                          </a:rPr>
                          <m:t>𝐶𝑜𝑠𝑡</m:t>
                        </m:r>
                        <m:d>
                          <m:dPr>
                            <m:ctrlPr>
                              <a:rPr lang="en-US" i="1">
                                <a:effectLst/>
                                <a:latin typeface="Cambria Math" panose="02040503050406030204" pitchFamily="18" charset="0"/>
                              </a:rPr>
                            </m:ctrlPr>
                          </m:dPr>
                          <m:e>
                            <m:r>
                              <a:rPr lang="en-US" i="1" kern="0">
                                <a:effectLst/>
                                <a:latin typeface="Cambria Math" panose="02040503050406030204" pitchFamily="18" charset="0"/>
                                <a:ea typeface="Aptos" panose="020B0004020202020204" pitchFamily="34" charset="0"/>
                                <a:cs typeface="Arial" panose="020B0604020202020204" pitchFamily="34" charset="0"/>
                              </a:rPr>
                              <m:t>𝑛</m:t>
                            </m:r>
                          </m:e>
                        </m:d>
                        <m:r>
                          <a:rPr lang="en-US" i="1" kern="0">
                            <a:effectLst/>
                            <a:latin typeface="Cambria Math" panose="02040503050406030204" pitchFamily="18" charset="0"/>
                            <a:ea typeface="Aptos" panose="020B0004020202020204" pitchFamily="34" charset="0"/>
                            <a:cs typeface="Arial" panose="020B0604020202020204" pitchFamily="34" charset="0"/>
                          </a:rPr>
                          <m:t>+</m:t>
                        </m:r>
                        <m:f>
                          <m:fPr>
                            <m:ctrlPr>
                              <a:rPr lang="en-US" i="1">
                                <a:effectLst/>
                                <a:latin typeface="Cambria Math" panose="02040503050406030204" pitchFamily="18" charset="0"/>
                              </a:rPr>
                            </m:ctrlPr>
                          </m:fPr>
                          <m:num>
                            <m:r>
                              <a:rPr lang="en-US" i="1" kern="0">
                                <a:effectLst/>
                                <a:latin typeface="Cambria Math" panose="02040503050406030204" pitchFamily="18" charset="0"/>
                                <a:ea typeface="Aptos" panose="020B0004020202020204" pitchFamily="34" charset="0"/>
                                <a:cs typeface="Arial" panose="020B0604020202020204" pitchFamily="34" charset="0"/>
                              </a:rPr>
                              <m:t>𝑛</m:t>
                            </m:r>
                          </m:num>
                          <m:den>
                            <m:r>
                              <a:rPr lang="en-US" i="1" kern="0">
                                <a:effectLst/>
                                <a:latin typeface="Cambria Math" panose="02040503050406030204" pitchFamily="18" charset="0"/>
                                <a:ea typeface="Aptos" panose="020B0004020202020204" pitchFamily="34" charset="0"/>
                                <a:cs typeface="Arial" panose="020B0604020202020204" pitchFamily="34" charset="0"/>
                              </a:rPr>
                              <m:t>2</m:t>
                            </m:r>
                          </m:den>
                        </m:f>
                      </m:e>
                    </m:d>
                    <m:r>
                      <a:rPr lang="en-US" i="1" kern="0">
                        <a:effectLst/>
                        <a:latin typeface="Cambria Math" panose="02040503050406030204" pitchFamily="18" charset="0"/>
                        <a:ea typeface="Aptos" panose="020B0004020202020204" pitchFamily="34" charset="0"/>
                        <a:cs typeface="Arial" panose="020B0604020202020204" pitchFamily="34" charset="0"/>
                      </a:rPr>
                      <m:t>𝑐𝑜𝑠𝑡</m:t>
                    </m:r>
                    <m:d>
                      <m:dPr>
                        <m:ctrlPr>
                          <a:rPr lang="en-US" i="1" kern="0">
                            <a:effectLst/>
                            <a:latin typeface="Cambria Math" panose="02040503050406030204" pitchFamily="18" charset="0"/>
                            <a:ea typeface="Aptos" panose="020B0004020202020204" pitchFamily="34" charset="0"/>
                            <a:cs typeface="Arial" panose="020B0604020202020204" pitchFamily="34" charset="0"/>
                          </a:rPr>
                        </m:ctrlPr>
                      </m:dPr>
                      <m:e>
                        <m:r>
                          <a:rPr lang="en-US" i="1" kern="0">
                            <a:effectLst/>
                            <a:latin typeface="Cambria Math" panose="02040503050406030204" pitchFamily="18" charset="0"/>
                            <a:ea typeface="Aptos" panose="020B0004020202020204" pitchFamily="34" charset="0"/>
                            <a:cs typeface="Arial" panose="020B0604020202020204" pitchFamily="34" charset="0"/>
                          </a:rPr>
                          <m:t>𝑐𝑜𝑚𝑝𝑎𝑟𝑎𝑡𝑜𝑟</m:t>
                        </m:r>
                      </m:e>
                    </m:d>
                    <m:sSub>
                      <m:sSubPr>
                        <m:ctrlPr>
                          <a:rPr lang="en-US" i="1">
                            <a:effectLst/>
                            <a:latin typeface="Cambria Math" panose="02040503050406030204" pitchFamily="18" charset="0"/>
                          </a:rPr>
                        </m:ctrlPr>
                      </m:sSubPr>
                      <m:e>
                        <m:r>
                          <a:rPr lang="en-US" i="1" kern="0">
                            <a:effectLst/>
                            <a:latin typeface="Cambria Math" panose="02040503050406030204" pitchFamily="18" charset="0"/>
                            <a:ea typeface="Aptos" panose="020B0004020202020204" pitchFamily="34" charset="0"/>
                            <a:cs typeface="Arial" panose="020B0604020202020204" pitchFamily="34" charset="0"/>
                          </a:rPr>
                          <m:t>=</m:t>
                        </m:r>
                      </m:e>
                      <m:sub>
                        <m:r>
                          <a:rPr lang="en-US" b="1" i="1" kern="0">
                            <a:effectLst/>
                            <a:latin typeface="Cambria Math" panose="02040503050406030204" pitchFamily="18" charset="0"/>
                            <a:ea typeface="Aptos" panose="020B0004020202020204" pitchFamily="34" charset="0"/>
                            <a:cs typeface="Arial" panose="020B0604020202020204" pitchFamily="34" charset="0"/>
                          </a:rPr>
                          <m:t>𝟐</m:t>
                        </m:r>
                      </m:sub>
                    </m:sSub>
                    <m:r>
                      <a:rPr lang="en-US" i="1" kern="0">
                        <a:effectLst/>
                        <a:latin typeface="Cambria Math" panose="02040503050406030204" pitchFamily="18" charset="0"/>
                        <a:ea typeface="Aptos" panose="020B0004020202020204" pitchFamily="34" charset="0"/>
                        <a:cs typeface="Arial" panose="020B0604020202020204" pitchFamily="34" charset="0"/>
                      </a:rPr>
                      <m:t>𝜃</m:t>
                    </m:r>
                    <m:d>
                      <m:dPr>
                        <m:ctrlPr>
                          <a:rPr lang="en-US" i="1" kern="0">
                            <a:effectLst/>
                            <a:latin typeface="Cambria Math" panose="02040503050406030204" pitchFamily="18" charset="0"/>
                            <a:ea typeface="Aptos" panose="020B0004020202020204" pitchFamily="34" charset="0"/>
                            <a:cs typeface="Arial" panose="020B0604020202020204" pitchFamily="34" charset="0"/>
                          </a:rPr>
                        </m:ctrlPr>
                      </m:dPr>
                      <m:e>
                        <m:r>
                          <a:rPr lang="en-US" i="1" kern="0">
                            <a:effectLst/>
                            <a:latin typeface="Cambria Math" panose="02040503050406030204" pitchFamily="18" charset="0"/>
                            <a:ea typeface="Aptos" panose="020B0004020202020204" pitchFamily="34" charset="0"/>
                            <a:cs typeface="Arial" panose="020B0604020202020204" pitchFamily="34" charset="0"/>
                          </a:rPr>
                          <m:t>𝑛𝑙𝑜𝑔𝑛</m:t>
                        </m:r>
                      </m:e>
                    </m:d>
                  </m:oMath>
                </a14:m>
                <a:endParaRPr lang="en-US" i="1" kern="0">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r>
                      <a:rPr lang="en-US" i="1" kern="0">
                        <a:effectLst/>
                        <a:latin typeface="Cambria Math" panose="02040503050406030204" pitchFamily="18" charset="0"/>
                        <a:ea typeface="Aptos" panose="020B0004020202020204" pitchFamily="34" charset="0"/>
                        <a:cs typeface="Arial" panose="020B0604020202020204" pitchFamily="34" charset="0"/>
                      </a:rPr>
                      <m:t>𝐶𝑜𝑠𝑡</m:t>
                    </m:r>
                    <m:sSub>
                      <m:sSubPr>
                        <m:ctrlPr>
                          <a:rPr lang="en-US" i="1">
                            <a:effectLst/>
                            <a:latin typeface="Cambria Math" panose="02040503050406030204" pitchFamily="18" charset="0"/>
                          </a:rPr>
                        </m:ctrlPr>
                      </m:sSubPr>
                      <m:e>
                        <m:d>
                          <m:dPr>
                            <m:ctrlPr>
                              <a:rPr lang="en-US" i="1">
                                <a:effectLst/>
                                <a:latin typeface="Cambria Math" panose="02040503050406030204" pitchFamily="18" charset="0"/>
                              </a:rPr>
                            </m:ctrlPr>
                          </m:dPr>
                          <m:e>
                            <m:r>
                              <a:rPr lang="en-US" i="1" kern="0">
                                <a:effectLst/>
                                <a:latin typeface="Cambria Math" panose="02040503050406030204" pitchFamily="18" charset="0"/>
                                <a:ea typeface="Aptos" panose="020B0004020202020204" pitchFamily="34" charset="0"/>
                                <a:cs typeface="Arial" panose="020B0604020202020204" pitchFamily="34" charset="0"/>
                              </a:rPr>
                              <m:t>𝑛</m:t>
                            </m:r>
                          </m:e>
                        </m:d>
                      </m:e>
                      <m:sub>
                        <m:r>
                          <a:rPr lang="en-US" b="1" i="1" kern="0">
                            <a:effectLst/>
                            <a:latin typeface="Cambria Math" panose="02040503050406030204" pitchFamily="18" charset="0"/>
                            <a:ea typeface="Aptos" panose="020B0004020202020204" pitchFamily="34" charset="0"/>
                            <a:cs typeface="Arial" panose="020B0604020202020204" pitchFamily="34" charset="0"/>
                          </a:rPr>
                          <m:t>𝟑</m:t>
                        </m:r>
                      </m:sub>
                    </m:sSub>
                    <m:r>
                      <a:rPr lang="en-US" i="1" kern="0">
                        <a:effectLst/>
                        <a:latin typeface="Cambria Math" panose="02040503050406030204" pitchFamily="18" charset="0"/>
                        <a:ea typeface="Aptos" panose="020B0004020202020204" pitchFamily="34" charset="0"/>
                        <a:cs typeface="Arial" panose="020B0604020202020204" pitchFamily="34" charset="0"/>
                      </a:rPr>
                      <m:t>=</m:t>
                    </m:r>
                    <m:r>
                      <a:rPr lang="en-US" i="1" kern="0">
                        <a:effectLst/>
                        <a:latin typeface="Cambria Math" panose="02040503050406030204" pitchFamily="18" charset="0"/>
                        <a:ea typeface="Aptos" panose="020B0004020202020204" pitchFamily="34" charset="0"/>
                        <a:cs typeface="Arial" panose="020B0604020202020204" pitchFamily="34" charset="0"/>
                      </a:rPr>
                      <m:t>𝐶𝑜𝑠𝑡</m:t>
                    </m:r>
                    <m:d>
                      <m:dPr>
                        <m:ctrlPr>
                          <a:rPr lang="en-US" i="1">
                            <a:effectLst/>
                            <a:latin typeface="Cambria Math" panose="02040503050406030204" pitchFamily="18" charset="0"/>
                          </a:rPr>
                        </m:ctrlPr>
                      </m:dPr>
                      <m:e>
                        <m:f>
                          <m:fPr>
                            <m:ctrlPr>
                              <a:rPr lang="en-US" i="1">
                                <a:effectLst/>
                                <a:latin typeface="Cambria Math" panose="02040503050406030204" pitchFamily="18" charset="0"/>
                              </a:rPr>
                            </m:ctrlPr>
                          </m:fPr>
                          <m:num>
                            <m:r>
                              <a:rPr lang="en-US" i="1" kern="0">
                                <a:effectLst/>
                                <a:latin typeface="Cambria Math" panose="02040503050406030204" pitchFamily="18" charset="0"/>
                                <a:ea typeface="Aptos" panose="020B0004020202020204" pitchFamily="34" charset="0"/>
                                <a:cs typeface="Arial" panose="020B0604020202020204" pitchFamily="34" charset="0"/>
                              </a:rPr>
                              <m:t>𝑛</m:t>
                            </m:r>
                          </m:num>
                          <m:den>
                            <m:r>
                              <a:rPr lang="en-US" i="1" kern="0">
                                <a:effectLst/>
                                <a:latin typeface="Cambria Math" panose="02040503050406030204" pitchFamily="18" charset="0"/>
                                <a:ea typeface="Aptos" panose="020B0004020202020204" pitchFamily="34" charset="0"/>
                                <a:cs typeface="Arial" panose="020B0604020202020204" pitchFamily="34" charset="0"/>
                              </a:rPr>
                              <m:t>2</m:t>
                            </m:r>
                          </m:den>
                        </m:f>
                      </m:e>
                    </m:d>
                    <m:r>
                      <a:rPr lang="en-US" i="1" kern="0">
                        <a:effectLst/>
                        <a:latin typeface="Cambria Math" panose="02040503050406030204" pitchFamily="18" charset="0"/>
                        <a:ea typeface="Aptos" panose="020B0004020202020204" pitchFamily="34" charset="0"/>
                        <a:cs typeface="Arial" panose="020B0604020202020204" pitchFamily="34" charset="0"/>
                      </a:rPr>
                      <m:t>+</m:t>
                    </m:r>
                    <m:f>
                      <m:fPr>
                        <m:ctrlPr>
                          <a:rPr lang="en-US" i="1">
                            <a:effectLst/>
                            <a:latin typeface="Cambria Math" panose="02040503050406030204" pitchFamily="18" charset="0"/>
                          </a:rPr>
                        </m:ctrlPr>
                      </m:fPr>
                      <m:num>
                        <m:r>
                          <a:rPr lang="en-US" i="1" kern="0">
                            <a:effectLst/>
                            <a:latin typeface="Cambria Math" panose="02040503050406030204" pitchFamily="18" charset="0"/>
                            <a:ea typeface="Aptos" panose="020B0004020202020204" pitchFamily="34" charset="0"/>
                            <a:cs typeface="Arial" panose="020B0604020202020204" pitchFamily="34" charset="0"/>
                          </a:rPr>
                          <m:t>𝑛</m:t>
                        </m:r>
                      </m:num>
                      <m:den>
                        <m:r>
                          <a:rPr lang="en-US" i="1" kern="0">
                            <a:effectLst/>
                            <a:latin typeface="Cambria Math" panose="02040503050406030204" pitchFamily="18" charset="0"/>
                            <a:ea typeface="Aptos" panose="020B0004020202020204" pitchFamily="34" charset="0"/>
                            <a:cs typeface="Arial" panose="020B0604020202020204" pitchFamily="34" charset="0"/>
                          </a:rPr>
                          <m:t>4</m:t>
                        </m:r>
                      </m:den>
                    </m:f>
                  </m:oMath>
                </a14:m>
                <a:endParaRPr lang="en-US" i="1" kern="0">
                  <a:effectLst/>
                  <a:latin typeface="Cambria Math" panose="02040503050406030204" pitchFamily="18" charset="0"/>
                  <a:ea typeface="Aptos" panose="020B0004020202020204" pitchFamily="34" charset="0"/>
                  <a:cs typeface="Arial" panose="020B0604020202020204" pitchFamily="34" charset="0"/>
                </a:endParaRPr>
              </a:p>
              <a:p>
                <a14:m>
                  <m:oMath xmlns:m="http://schemas.openxmlformats.org/officeDocument/2006/math">
                    <m:func>
                      <m:funcPr>
                        <m:ctrlPr>
                          <a:rPr lang="en-US" i="1">
                            <a:effectLst/>
                            <a:latin typeface="Cambria Math" panose="02040503050406030204" pitchFamily="18" charset="0"/>
                          </a:rPr>
                        </m:ctrlPr>
                      </m:funcPr>
                      <m:fName>
                        <m:sSub>
                          <m:sSubPr>
                            <m:ctrlPr>
                              <a:rPr lang="en-US" i="1">
                                <a:effectLst/>
                                <a:latin typeface="Cambria Math" panose="02040503050406030204" pitchFamily="18" charset="0"/>
                              </a:rPr>
                            </m:ctrlPr>
                          </m:sSubPr>
                          <m:e>
                            <m:r>
                              <m:rPr>
                                <m:sty m:val="p"/>
                              </m:rPr>
                              <a:rPr lang="en-US" kern="0">
                                <a:effectLst/>
                                <a:latin typeface="Cambria Math" panose="02040503050406030204" pitchFamily="18" charset="0"/>
                                <a:ea typeface="Aptos" panose="020B0004020202020204" pitchFamily="34" charset="0"/>
                                <a:cs typeface="Arial" panose="020B0604020202020204" pitchFamily="34" charset="0"/>
                              </a:rPr>
                              <m:t>a</m:t>
                            </m:r>
                            <m:r>
                              <a:rPr lang="en-US" kern="0">
                                <a:effectLst/>
                                <a:latin typeface="Cambria Math" panose="02040503050406030204" pitchFamily="18" charset="0"/>
                                <a:ea typeface="Aptos" panose="020B0004020202020204" pitchFamily="34" charset="0"/>
                                <a:cs typeface="Arial" panose="020B0604020202020204" pitchFamily="34" charset="0"/>
                              </a:rPr>
                              <m:t>=</m:t>
                            </m:r>
                            <m:r>
                              <a:rPr lang="en-US" kern="0">
                                <a:effectLst/>
                                <a:latin typeface="Cambria Math" panose="02040503050406030204" pitchFamily="18" charset="0"/>
                                <a:ea typeface="Aptos" panose="020B0004020202020204" pitchFamily="34" charset="0"/>
                                <a:cs typeface="Arial" panose="020B0604020202020204" pitchFamily="34" charset="0"/>
                              </a:rPr>
                              <m:t>1</m:t>
                            </m:r>
                            <m:r>
                              <a:rPr lang="en-US" kern="0">
                                <a:effectLst/>
                                <a:latin typeface="Cambria Math" panose="02040503050406030204" pitchFamily="18" charset="0"/>
                                <a:ea typeface="Aptos" panose="020B0004020202020204" pitchFamily="34" charset="0"/>
                                <a:cs typeface="Arial" panose="020B0604020202020204" pitchFamily="34" charset="0"/>
                              </a:rPr>
                              <m:t>,</m:t>
                            </m:r>
                            <m:r>
                              <m:rPr>
                                <m:sty m:val="p"/>
                              </m:rPr>
                              <a:rPr lang="en-US" kern="0">
                                <a:effectLst/>
                                <a:latin typeface="Cambria Math" panose="02040503050406030204" pitchFamily="18" charset="0"/>
                                <a:ea typeface="Aptos" panose="020B0004020202020204" pitchFamily="34" charset="0"/>
                                <a:cs typeface="Arial" panose="020B0604020202020204" pitchFamily="34" charset="0"/>
                              </a:rPr>
                              <m:t>b</m:t>
                            </m:r>
                            <m:r>
                              <a:rPr lang="en-US" kern="0">
                                <a:effectLst/>
                                <a:latin typeface="Cambria Math" panose="02040503050406030204" pitchFamily="18" charset="0"/>
                                <a:ea typeface="Aptos" panose="020B0004020202020204" pitchFamily="34" charset="0"/>
                                <a:cs typeface="Arial" panose="020B0604020202020204" pitchFamily="34" charset="0"/>
                              </a:rPr>
                              <m:t>=</m:t>
                            </m:r>
                            <m:r>
                              <a:rPr lang="en-US" kern="0">
                                <a:effectLst/>
                                <a:latin typeface="Cambria Math" panose="02040503050406030204" pitchFamily="18" charset="0"/>
                                <a:ea typeface="Aptos" panose="020B0004020202020204" pitchFamily="34" charset="0"/>
                                <a:cs typeface="Arial" panose="020B0604020202020204" pitchFamily="34" charset="0"/>
                              </a:rPr>
                              <m:t>2</m:t>
                            </m:r>
                            <m:r>
                              <a:rPr lang="en-US" kern="0">
                                <a:effectLst/>
                                <a:latin typeface="Cambria Math" panose="02040503050406030204" pitchFamily="18" charset="0"/>
                                <a:ea typeface="Aptos" panose="020B0004020202020204" pitchFamily="34" charset="0"/>
                                <a:cs typeface="Arial" panose="020B0604020202020204" pitchFamily="34" charset="0"/>
                              </a:rPr>
                              <m:t>,</m:t>
                            </m:r>
                            <m:r>
                              <m:rPr>
                                <m:sty m:val="p"/>
                              </m:rPr>
                              <a:rPr lang="en-US" kern="0">
                                <a:effectLst/>
                                <a:latin typeface="Cambria Math" panose="02040503050406030204" pitchFamily="18" charset="0"/>
                                <a:ea typeface="Aptos" panose="020B0004020202020204" pitchFamily="34" charset="0"/>
                                <a:cs typeface="Arial" panose="020B0604020202020204" pitchFamily="34" charset="0"/>
                              </a:rPr>
                              <m:t>d</m:t>
                            </m:r>
                            <m:r>
                              <a:rPr lang="en-US" kern="0">
                                <a:effectLst/>
                                <a:latin typeface="Cambria Math" panose="02040503050406030204" pitchFamily="18" charset="0"/>
                                <a:ea typeface="Aptos" panose="020B0004020202020204" pitchFamily="34" charset="0"/>
                                <a:cs typeface="Arial" panose="020B0604020202020204" pitchFamily="34" charset="0"/>
                              </a:rPr>
                              <m:t>=</m:t>
                            </m:r>
                            <m:r>
                              <a:rPr lang="en-US" kern="0">
                                <a:effectLst/>
                                <a:latin typeface="Cambria Math" panose="02040503050406030204" pitchFamily="18" charset="0"/>
                                <a:ea typeface="Aptos" panose="020B0004020202020204" pitchFamily="34" charset="0"/>
                                <a:cs typeface="Arial" panose="020B0604020202020204" pitchFamily="34" charset="0"/>
                              </a:rPr>
                              <m:t>1</m:t>
                            </m:r>
                            <m:r>
                              <a:rPr lang="en-US" kern="0">
                                <a:effectLst/>
                                <a:latin typeface="Cambria Math" panose="02040503050406030204" pitchFamily="18" charset="0"/>
                                <a:ea typeface="Aptos" panose="020B0004020202020204" pitchFamily="34" charset="0"/>
                                <a:cs typeface="Arial" panose="020B0604020202020204" pitchFamily="34" charset="0"/>
                              </a:rPr>
                              <m:t>→</m:t>
                            </m:r>
                            <m:r>
                              <m:rPr>
                                <m:sty m:val="p"/>
                              </m:rPr>
                              <a:rPr lang="en-US" kern="0">
                                <a:effectLst/>
                                <a:latin typeface="Cambria Math" panose="02040503050406030204" pitchFamily="18" charset="0"/>
                                <a:ea typeface="Aptos" panose="020B0004020202020204" pitchFamily="34" charset="0"/>
                                <a:cs typeface="Arial" panose="020B0604020202020204" pitchFamily="34" charset="0"/>
                              </a:rPr>
                              <m:t>d</m:t>
                            </m:r>
                            <m:r>
                              <a:rPr lang="en-US" kern="0">
                                <a:effectLst/>
                                <a:latin typeface="Cambria Math" panose="02040503050406030204" pitchFamily="18" charset="0"/>
                                <a:ea typeface="Aptos" panose="020B0004020202020204" pitchFamily="34" charset="0"/>
                                <a:cs typeface="Arial" panose="020B0604020202020204" pitchFamily="34" charset="0"/>
                              </a:rPr>
                              <m:t>=</m:t>
                            </m:r>
                            <m:r>
                              <a:rPr lang="en-US" kern="0">
                                <a:effectLst/>
                                <a:latin typeface="Cambria Math" panose="02040503050406030204" pitchFamily="18" charset="0"/>
                                <a:ea typeface="Aptos" panose="020B0004020202020204" pitchFamily="34" charset="0"/>
                                <a:cs typeface="Arial" panose="020B0604020202020204" pitchFamily="34" charset="0"/>
                              </a:rPr>
                              <m:t>1</m:t>
                            </m:r>
                            <m:r>
                              <a:rPr lang="en-US" kern="0">
                                <a:effectLst/>
                                <a:latin typeface="Cambria Math" panose="02040503050406030204" pitchFamily="18" charset="0"/>
                                <a:ea typeface="Aptos" panose="020B0004020202020204" pitchFamily="34" charset="0"/>
                                <a:cs typeface="Arial" panose="020B0604020202020204" pitchFamily="34" charset="0"/>
                              </a:rPr>
                              <m:t>&gt;</m:t>
                            </m:r>
                            <m:r>
                              <m:rPr>
                                <m:sty m:val="p"/>
                              </m:rPr>
                              <a:rPr lang="en-US" kern="0">
                                <a:effectLst/>
                                <a:latin typeface="Cambria Math" panose="02040503050406030204" pitchFamily="18" charset="0"/>
                                <a:ea typeface="Aptos" panose="020B0004020202020204" pitchFamily="34" charset="0"/>
                                <a:cs typeface="Arial" panose="020B0604020202020204" pitchFamily="34" charset="0"/>
                              </a:rPr>
                              <m:t>log</m:t>
                            </m:r>
                          </m:e>
                          <m:sub>
                            <m:r>
                              <a:rPr lang="en-US" i="1" kern="0">
                                <a:effectLst/>
                                <a:latin typeface="Cambria Math" panose="02040503050406030204" pitchFamily="18" charset="0"/>
                                <a:ea typeface="Aptos" panose="020B0004020202020204" pitchFamily="34" charset="0"/>
                                <a:cs typeface="Arial" panose="020B0604020202020204" pitchFamily="34" charset="0"/>
                              </a:rPr>
                              <m:t>𝑏</m:t>
                            </m:r>
                          </m:sub>
                        </m:sSub>
                      </m:fName>
                      <m:e>
                        <m:r>
                          <a:rPr lang="en-US" i="1" kern="0">
                            <a:effectLst/>
                            <a:latin typeface="Cambria Math" panose="02040503050406030204" pitchFamily="18" charset="0"/>
                            <a:ea typeface="Aptos" panose="020B0004020202020204" pitchFamily="34" charset="0"/>
                            <a:cs typeface="Arial" panose="020B0604020202020204" pitchFamily="34" charset="0"/>
                          </a:rPr>
                          <m:t>𝑎</m:t>
                        </m:r>
                        <m:r>
                          <a:rPr lang="en-US" i="1" kern="0">
                            <a:effectLst/>
                            <a:latin typeface="Cambria Math" panose="02040503050406030204" pitchFamily="18" charset="0"/>
                            <a:ea typeface="Aptos" panose="020B0004020202020204" pitchFamily="34" charset="0"/>
                            <a:cs typeface="Arial" panose="020B0604020202020204" pitchFamily="34" charset="0"/>
                          </a:rPr>
                          <m:t>=</m:t>
                        </m:r>
                        <m:r>
                          <a:rPr lang="en-US" i="1" kern="0">
                            <a:effectLst/>
                            <a:latin typeface="Cambria Math" panose="02040503050406030204" pitchFamily="18" charset="0"/>
                            <a:ea typeface="Aptos" panose="020B0004020202020204" pitchFamily="34" charset="0"/>
                            <a:cs typeface="Arial" panose="020B0604020202020204" pitchFamily="34" charset="0"/>
                          </a:rPr>
                          <m:t>0</m:t>
                        </m:r>
                        <m:r>
                          <a:rPr lang="en-US" i="1" kern="0">
                            <a:effectLst/>
                            <a:latin typeface="Cambria Math" panose="02040503050406030204" pitchFamily="18" charset="0"/>
                            <a:ea typeface="Aptos" panose="020B0004020202020204" pitchFamily="34" charset="0"/>
                            <a:cs typeface="Arial" panose="020B0604020202020204" pitchFamily="34" charset="0"/>
                          </a:rPr>
                          <m:t>→</m:t>
                        </m:r>
                        <m:r>
                          <a:rPr lang="en-US" i="1" kern="0">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rPr>
                            </m:ctrlPr>
                          </m:dPr>
                          <m:e>
                            <m:sSup>
                              <m:sSupPr>
                                <m:ctrlPr>
                                  <a:rPr lang="en-US" i="1">
                                    <a:effectLst/>
                                    <a:latin typeface="Cambria Math" panose="02040503050406030204" pitchFamily="18" charset="0"/>
                                  </a:rPr>
                                </m:ctrlPr>
                              </m:sSupPr>
                              <m:e>
                                <m:r>
                                  <a:rPr lang="en-US" i="1" kern="0">
                                    <a:effectLst/>
                                    <a:latin typeface="Cambria Math" panose="02040503050406030204" pitchFamily="18" charset="0"/>
                                    <a:ea typeface="Aptos" panose="020B0004020202020204" pitchFamily="34" charset="0"/>
                                    <a:cs typeface="Arial" panose="020B0604020202020204" pitchFamily="34" charset="0"/>
                                  </a:rPr>
                                  <m:t>𝑛</m:t>
                                </m:r>
                              </m:e>
                              <m:sup>
                                <m:r>
                                  <a:rPr lang="en-US" i="1" kern="0">
                                    <a:effectLst/>
                                    <a:latin typeface="Cambria Math" panose="02040503050406030204" pitchFamily="18" charset="0"/>
                                    <a:ea typeface="Aptos" panose="020B0004020202020204" pitchFamily="34" charset="0"/>
                                    <a:cs typeface="Arial" panose="020B0604020202020204" pitchFamily="34" charset="0"/>
                                  </a:rPr>
                                  <m:t>𝑑</m:t>
                                </m:r>
                              </m:sup>
                            </m:sSup>
                          </m:e>
                        </m:d>
                        <m:r>
                          <a:rPr lang="en-US" i="1" kern="0">
                            <a:effectLst/>
                            <a:latin typeface="Cambria Math" panose="02040503050406030204" pitchFamily="18" charset="0"/>
                            <a:ea typeface="Aptos" panose="020B0004020202020204" pitchFamily="34" charset="0"/>
                            <a:cs typeface="Arial" panose="020B0604020202020204" pitchFamily="34" charset="0"/>
                          </a:rPr>
                          <m:t>=</m:t>
                        </m:r>
                        <m:r>
                          <a:rPr lang="en-US" i="1" kern="0">
                            <a:effectLst/>
                            <a:latin typeface="Cambria Math" panose="02040503050406030204" pitchFamily="18" charset="0"/>
                            <a:ea typeface="Aptos" panose="020B0004020202020204" pitchFamily="34" charset="0"/>
                            <a:cs typeface="Arial" panose="020B0604020202020204" pitchFamily="34" charset="0"/>
                          </a:rPr>
                          <m:t>𝜃</m:t>
                        </m:r>
                        <m:r>
                          <a:rPr lang="en-US" i="1" kern="0">
                            <a:effectLst/>
                            <a:latin typeface="Cambria Math" panose="02040503050406030204" pitchFamily="18" charset="0"/>
                            <a:ea typeface="Aptos" panose="020B0004020202020204" pitchFamily="34" charset="0"/>
                            <a:cs typeface="Arial" panose="020B0604020202020204" pitchFamily="34" charset="0"/>
                          </a:rPr>
                          <m:t>(</m:t>
                        </m:r>
                        <m:r>
                          <a:rPr lang="en-US" i="1" kern="0">
                            <a:effectLst/>
                            <a:latin typeface="Cambria Math" panose="02040503050406030204" pitchFamily="18" charset="0"/>
                            <a:ea typeface="Aptos" panose="020B0004020202020204" pitchFamily="34" charset="0"/>
                            <a:cs typeface="Arial" panose="020B0604020202020204" pitchFamily="34" charset="0"/>
                          </a:rPr>
                          <m:t>𝑛</m:t>
                        </m:r>
                        <m:r>
                          <a:rPr lang="en-US" i="1" kern="0">
                            <a:effectLst/>
                            <a:latin typeface="Cambria Math" panose="02040503050406030204" pitchFamily="18" charset="0"/>
                            <a:ea typeface="Aptos" panose="020B0004020202020204" pitchFamily="34" charset="0"/>
                            <a:cs typeface="Arial" panose="020B0604020202020204" pitchFamily="34" charset="0"/>
                          </a:rPr>
                          <m:t>) </m:t>
                        </m:r>
                      </m:e>
                    </m:func>
                  </m:oMath>
                </a14:m>
                <a:endParaRPr lang="he-IL" dirty="0"/>
              </a:p>
            </p:txBody>
          </p:sp>
        </mc:Choice>
        <mc:Fallback>
          <p:sp>
            <p:nvSpPr>
              <p:cNvPr id="3" name="מציין מיקום תוכן 2">
                <a:extLst>
                  <a:ext uri="{FF2B5EF4-FFF2-40B4-BE49-F238E27FC236}">
                    <a16:creationId xmlns:a16="http://schemas.microsoft.com/office/drawing/2014/main" id="{357B568C-9639-AE7A-EF88-F5EF229504C5}"/>
                  </a:ext>
                </a:extLst>
              </p:cNvPr>
              <p:cNvSpPr>
                <a:spLocks noGrp="1" noRot="1" noChangeAspect="1" noMove="1" noResize="1" noEditPoints="1" noAdjustHandles="1" noChangeArrowheads="1" noChangeShapeType="1" noTextEdit="1"/>
              </p:cNvSpPr>
              <p:nvPr>
                <p:ph idx="1"/>
              </p:nvPr>
            </p:nvSpPr>
            <p:spPr>
              <a:xfrm>
                <a:off x="4866968" y="2221992"/>
                <a:ext cx="6627924" cy="3739896"/>
              </a:xfrm>
              <a:blipFill>
                <a:blip r:embed="rId3"/>
                <a:stretch>
                  <a:fillRect l="-827" r="-1654"/>
                </a:stretch>
              </a:blipFill>
            </p:spPr>
            <p:txBody>
              <a:bodyPr/>
              <a:lstStyle/>
              <a:p>
                <a:r>
                  <a:rPr lang="he-IL">
                    <a:noFill/>
                  </a:rPr>
                  <a:t> </a:t>
                </a:r>
              </a:p>
            </p:txBody>
          </p:sp>
        </mc:Fallback>
      </mc:AlternateContent>
      <p:sp>
        <p:nvSpPr>
          <p:cNvPr id="4" name="מציין מיקום של תאריך 3">
            <a:extLst>
              <a:ext uri="{FF2B5EF4-FFF2-40B4-BE49-F238E27FC236}">
                <a16:creationId xmlns:a16="http://schemas.microsoft.com/office/drawing/2014/main" id="{A19A516F-BCF2-3B87-EEE6-2A391AAC7FED}"/>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010514DF-B49C-0535-5DAF-C33D8C16F66E}"/>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מציין מיקום של מספר שקופית 5">
            <a:extLst>
              <a:ext uri="{FF2B5EF4-FFF2-40B4-BE49-F238E27FC236}">
                <a16:creationId xmlns:a16="http://schemas.microsoft.com/office/drawing/2014/main" id="{61FDBA54-5B09-0709-18C1-9CE5DF8299C1}"/>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14</a:t>
            </a:fld>
            <a:endParaRPr lang="en-US"/>
          </a:p>
        </p:txBody>
      </p:sp>
    </p:spTree>
    <p:extLst>
      <p:ext uri="{BB962C8B-B14F-4D97-AF65-F5344CB8AC3E}">
        <p14:creationId xmlns:p14="http://schemas.microsoft.com/office/powerpoint/2010/main" val="91424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2739" y="722376"/>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גרף על מסמך עם עט">
            <a:extLst>
              <a:ext uri="{FF2B5EF4-FFF2-40B4-BE49-F238E27FC236}">
                <a16:creationId xmlns:a16="http://schemas.microsoft.com/office/drawing/2014/main" id="{875E42EB-9EF9-4A4C-8A6E-844B656AC99E}"/>
              </a:ext>
            </a:extLst>
          </p:cNvPr>
          <p:cNvPicPr>
            <a:picLocks noChangeAspect="1"/>
          </p:cNvPicPr>
          <p:nvPr/>
        </p:nvPicPr>
        <p:blipFill rotWithShape="1">
          <a:blip r:embed="rId2"/>
          <a:srcRect l="29186" r="15463" b="-1"/>
          <a:stretch/>
        </p:blipFill>
        <p:spPr>
          <a:xfrm>
            <a:off x="20" y="10"/>
            <a:ext cx="5686740" cy="6857990"/>
          </a:xfrm>
          <a:prstGeom prst="rect">
            <a:avLst/>
          </a:prstGeom>
        </p:spPr>
      </p:pic>
      <p:sp>
        <p:nvSpPr>
          <p:cNvPr id="2" name="כותרת 1">
            <a:extLst>
              <a:ext uri="{FF2B5EF4-FFF2-40B4-BE49-F238E27FC236}">
                <a16:creationId xmlns:a16="http://schemas.microsoft.com/office/drawing/2014/main" id="{74CD023D-DBFE-8AF8-1926-B54F39EF3B26}"/>
              </a:ext>
            </a:extLst>
          </p:cNvPr>
          <p:cNvSpPr>
            <a:spLocks noGrp="1"/>
          </p:cNvSpPr>
          <p:nvPr>
            <p:ph type="title"/>
          </p:nvPr>
        </p:nvSpPr>
        <p:spPr>
          <a:xfrm>
            <a:off x="6284749" y="909638"/>
            <a:ext cx="5201121" cy="1318062"/>
          </a:xfrm>
        </p:spPr>
        <p:txBody>
          <a:bodyPr>
            <a:normAutofit/>
          </a:bodyPr>
          <a:lstStyle/>
          <a:p>
            <a:pPr rtl="1"/>
            <a:r>
              <a:rPr lang="he-IL" b="1" dirty="0"/>
              <a:t>ניתוח עומק</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0BF9B26B-4AE1-6F22-E6DA-582B4D7112C2}"/>
                  </a:ext>
                </a:extLst>
              </p:cNvPr>
              <p:cNvSpPr>
                <a:spLocks noGrp="1"/>
              </p:cNvSpPr>
              <p:nvPr>
                <p:ph idx="1"/>
              </p:nvPr>
            </p:nvSpPr>
            <p:spPr>
              <a:xfrm>
                <a:off x="6290838" y="2236843"/>
                <a:ext cx="5201121" cy="3931920"/>
              </a:xfrm>
            </p:spPr>
            <p:txBody>
              <a:bodyPr>
                <a:normAutofit/>
              </a:bodyPr>
              <a:lstStyle/>
              <a:p>
                <a:pPr/>
                <a14:m>
                  <m:oMath xmlns:m="http://schemas.openxmlformats.org/officeDocument/2006/math">
                    <m:r>
                      <a:rPr lang="en-US" i="1" smtClean="0">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2</m:t>
                        </m:r>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1</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func>
                          <m:funcPr>
                            <m:ctrlPr>
                              <a:rPr lang="en-US" i="1">
                                <a:effectLst/>
                                <a:latin typeface="Cambria Math" panose="02040503050406030204" pitchFamily="18" charset="0"/>
                                <a:ea typeface="Aptos" panose="020B0004020202020204" pitchFamily="34" charset="0"/>
                                <a:cs typeface="Arial" panose="020B0604020202020204" pitchFamily="34" charset="0"/>
                              </a:rPr>
                            </m:ctrlPr>
                          </m:funcPr>
                          <m:fName>
                            <m:r>
                              <m:rPr>
                                <m:sty m:val="p"/>
                              </m:rPr>
                              <a:rPr lang="en-US">
                                <a:effectLst/>
                                <a:latin typeface="Cambria Math" panose="02040503050406030204" pitchFamily="18" charset="0"/>
                                <a:ea typeface="Aptos" panose="020B0004020202020204" pitchFamily="34" charset="0"/>
                                <a:cs typeface="Arial" panose="020B0604020202020204" pitchFamily="34" charset="0"/>
                              </a:rPr>
                              <m:t>log</m:t>
                            </m:r>
                          </m:fName>
                          <m:e>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e>
                        </m:func>
                      </m:e>
                    </m:d>
                  </m:oMath>
                </a14:m>
                <a:endParaRPr lang="en-US" i="1">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r>
                      <a:rPr lang="en-US" i="1">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𝐷𝑒𝑙𝑎𝑦</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𝑛</m:t>
                            </m:r>
                          </m:num>
                          <m:den>
                            <m:r>
                              <a:rPr lang="en-US" i="1">
                                <a:effectLst/>
                                <a:latin typeface="Cambria Math" panose="02040503050406030204" pitchFamily="18" charset="0"/>
                                <a:ea typeface="Aptos" panose="020B0004020202020204" pitchFamily="34" charset="0"/>
                                <a:cs typeface="Arial" panose="020B0604020202020204" pitchFamily="34" charset="0"/>
                              </a:rPr>
                              <m:t>2</m:t>
                            </m:r>
                          </m:den>
                        </m:f>
                      </m:e>
                    </m:d>
                    <m:r>
                      <a:rPr lang="en-US" i="1">
                        <a:effectLst/>
                        <a:latin typeface="Cambria Math" panose="02040503050406030204" pitchFamily="18" charset="0"/>
                        <a:ea typeface="Aptos" panose="020B0004020202020204" pitchFamily="34" charset="0"/>
                        <a:cs typeface="Arial" panose="020B0604020202020204" pitchFamily="34" charset="0"/>
                      </a:rPr>
                      <m:t>+</m:t>
                    </m:r>
                    <m:f>
                      <m:fPr>
                        <m:ctrlPr>
                          <a:rPr lang="en-US" i="1">
                            <a:effectLst/>
                            <a:latin typeface="Cambria Math" panose="02040503050406030204" pitchFamily="18" charset="0"/>
                            <a:ea typeface="Aptos" panose="020B0004020202020204" pitchFamily="34" charset="0"/>
                            <a:cs typeface="Arial" panose="020B0604020202020204" pitchFamily="34" charset="0"/>
                          </a:rPr>
                        </m:ctrlPr>
                      </m:fPr>
                      <m:num>
                        <m:r>
                          <a:rPr lang="en-US" i="1">
                            <a:effectLst/>
                            <a:latin typeface="Cambria Math" panose="02040503050406030204" pitchFamily="18" charset="0"/>
                            <a:ea typeface="Aptos" panose="020B0004020202020204" pitchFamily="34" charset="0"/>
                            <a:cs typeface="Arial" panose="020B0604020202020204" pitchFamily="34" charset="0"/>
                          </a:rPr>
                          <m:t>1</m:t>
                        </m:r>
                      </m:num>
                      <m:den>
                        <m:r>
                          <a:rPr lang="en-US" i="1">
                            <a:effectLst/>
                            <a:latin typeface="Cambria Math" panose="02040503050406030204" pitchFamily="18" charset="0"/>
                            <a:ea typeface="Aptos" panose="020B0004020202020204" pitchFamily="34" charset="0"/>
                            <a:cs typeface="Arial" panose="020B0604020202020204" pitchFamily="34" charset="0"/>
                          </a:rPr>
                          <m:t>2</m:t>
                        </m:r>
                      </m:den>
                    </m:f>
                  </m:oMath>
                </a14:m>
                <a:endParaRPr lang="en-US" i="1">
                  <a:effectLst/>
                  <a:latin typeface="Cambria Math" panose="02040503050406030204" pitchFamily="18" charset="0"/>
                  <a:ea typeface="Aptos" panose="020B0004020202020204" pitchFamily="34" charset="0"/>
                  <a:cs typeface="Arial" panose="020B0604020202020204" pitchFamily="34" charset="0"/>
                </a:endParaRPr>
              </a:p>
              <a:p>
                <a:pPr/>
                <a14:m>
                  <m:oMath xmlns:m="http://schemas.openxmlformats.org/officeDocument/2006/math">
                    <m:r>
                      <a:rPr lang="en-US" i="1">
                        <a:effectLst/>
                        <a:latin typeface="Cambria Math" panose="02040503050406030204" pitchFamily="18" charset="0"/>
                        <a:ea typeface="Aptos" panose="020B0004020202020204" pitchFamily="34" charset="0"/>
                        <a:cs typeface="Arial" panose="020B0604020202020204" pitchFamily="34" charset="0"/>
                      </a:rPr>
                      <m:t>𝑎</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1</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𝑏</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2</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𝑑</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0</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𝑑</m:t>
                    </m:r>
                    <m:r>
                      <a:rPr lang="en-US" i="1">
                        <a:effectLst/>
                        <a:latin typeface="Cambria Math" panose="02040503050406030204" pitchFamily="18" charset="0"/>
                        <a:ea typeface="Aptos" panose="020B0004020202020204" pitchFamily="34" charset="0"/>
                        <a:cs typeface="Arial" panose="020B0604020202020204" pitchFamily="34" charset="0"/>
                      </a:rPr>
                      <m:t>=</m:t>
                    </m:r>
                    <m:func>
                      <m:funcPr>
                        <m:ctrlPr>
                          <a:rPr lang="en-US" i="1">
                            <a:effectLst/>
                            <a:latin typeface="Cambria Math" panose="02040503050406030204" pitchFamily="18" charset="0"/>
                            <a:ea typeface="Aptos" panose="020B0004020202020204" pitchFamily="34" charset="0"/>
                            <a:cs typeface="Arial" panose="020B0604020202020204" pitchFamily="34" charset="0"/>
                          </a:rPr>
                        </m:ctrlPr>
                      </m:funcPr>
                      <m:fName>
                        <m:sSub>
                          <m:sSubPr>
                            <m:ctrlPr>
                              <a:rPr lang="en-US" i="1">
                                <a:effectLst/>
                                <a:latin typeface="Cambria Math" panose="02040503050406030204" pitchFamily="18" charset="0"/>
                                <a:ea typeface="Aptos" panose="020B0004020202020204" pitchFamily="34" charset="0"/>
                                <a:cs typeface="Arial" panose="020B0604020202020204" pitchFamily="34" charset="0"/>
                              </a:rPr>
                            </m:ctrlPr>
                          </m:sSubPr>
                          <m:e>
                            <m:r>
                              <m:rPr>
                                <m:sty m:val="p"/>
                              </m:rPr>
                              <a:rPr lang="en-US">
                                <a:effectLst/>
                                <a:latin typeface="Cambria Math" panose="02040503050406030204" pitchFamily="18" charset="0"/>
                                <a:ea typeface="Aptos" panose="020B0004020202020204" pitchFamily="34" charset="0"/>
                                <a:cs typeface="Arial" panose="020B0604020202020204" pitchFamily="34" charset="0"/>
                              </a:rPr>
                              <m:t>log</m:t>
                            </m:r>
                          </m:e>
                          <m:sub>
                            <m:r>
                              <a:rPr lang="en-US" i="1">
                                <a:effectLst/>
                                <a:latin typeface="Cambria Math" panose="02040503050406030204" pitchFamily="18" charset="0"/>
                                <a:ea typeface="Aptos" panose="020B0004020202020204" pitchFamily="34" charset="0"/>
                                <a:cs typeface="Arial" panose="020B0604020202020204" pitchFamily="34" charset="0"/>
                              </a:rPr>
                              <m:t>𝑏</m:t>
                            </m:r>
                          </m:sub>
                        </m:sSub>
                      </m:fName>
                      <m:e>
                        <m:r>
                          <a:rPr lang="en-US" i="1">
                            <a:effectLst/>
                            <a:latin typeface="Cambria Math" panose="02040503050406030204" pitchFamily="18" charset="0"/>
                            <a:ea typeface="Aptos" panose="020B0004020202020204" pitchFamily="34" charset="0"/>
                            <a:cs typeface="Arial" panose="020B0604020202020204" pitchFamily="34" charset="0"/>
                          </a:rPr>
                          <m:t>𝑎</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0</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𝑇</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r>
                              <a:rPr lang="en-US" i="1">
                                <a:effectLst/>
                                <a:latin typeface="Cambria Math" panose="02040503050406030204" pitchFamily="18" charset="0"/>
                                <a:ea typeface="Aptos" panose="020B0004020202020204" pitchFamily="34" charset="0"/>
                                <a:cs typeface="Arial" panose="020B0604020202020204" pitchFamily="34" charset="0"/>
                              </a:rPr>
                              <m:t>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d>
                          <m:dPr>
                            <m:ctrlPr>
                              <a:rPr lang="en-US" i="1">
                                <a:effectLst/>
                                <a:latin typeface="Cambria Math" panose="02040503050406030204" pitchFamily="18" charset="0"/>
                                <a:ea typeface="Aptos" panose="020B0004020202020204" pitchFamily="34" charset="0"/>
                                <a:cs typeface="Arial" panose="020B0604020202020204" pitchFamily="34" charset="0"/>
                              </a:rPr>
                            </m:ctrlPr>
                          </m:dPr>
                          <m:e>
                            <m:sSup>
                              <m:sSupPr>
                                <m:ctrlPr>
                                  <a:rPr lang="en-US" i="1">
                                    <a:effectLst/>
                                    <a:latin typeface="Cambria Math" panose="02040503050406030204" pitchFamily="18" charset="0"/>
                                    <a:ea typeface="Aptos" panose="020B0004020202020204" pitchFamily="34" charset="0"/>
                                    <a:cs typeface="Arial" panose="020B0604020202020204" pitchFamily="34" charset="0"/>
                                  </a:rPr>
                                </m:ctrlPr>
                              </m:sSupPr>
                              <m:e>
                                <m:r>
                                  <a:rPr lang="en-US" i="1">
                                    <a:effectLst/>
                                    <a:latin typeface="Cambria Math" panose="02040503050406030204" pitchFamily="18" charset="0"/>
                                    <a:ea typeface="Aptos" panose="020B0004020202020204" pitchFamily="34" charset="0"/>
                                    <a:cs typeface="Arial" panose="020B0604020202020204" pitchFamily="34" charset="0"/>
                                  </a:rPr>
                                  <m:t>𝑛</m:t>
                                </m:r>
                              </m:e>
                              <m:sup>
                                <m:r>
                                  <a:rPr lang="en-US" i="1">
                                    <a:effectLst/>
                                    <a:latin typeface="Cambria Math" panose="02040503050406030204" pitchFamily="18" charset="0"/>
                                    <a:ea typeface="Aptos" panose="020B0004020202020204" pitchFamily="34" charset="0"/>
                                    <a:cs typeface="Arial" panose="020B0604020202020204" pitchFamily="34" charset="0"/>
                                  </a:rPr>
                                  <m:t>𝑑</m:t>
                                </m:r>
                              </m:sup>
                            </m:sSup>
                            <m:r>
                              <a:rPr lang="en-US" i="1">
                                <a:effectLst/>
                                <a:latin typeface="Cambria Math" panose="02040503050406030204" pitchFamily="18" charset="0"/>
                                <a:ea typeface="Aptos" panose="020B0004020202020204" pitchFamily="34" charset="0"/>
                                <a:cs typeface="Arial" panose="020B0604020202020204" pitchFamily="34" charset="0"/>
                              </a:rPr>
                              <m:t>𝑙𝑜𝑔𝑛</m:t>
                            </m:r>
                          </m:e>
                        </m:d>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𝜃</m:t>
                        </m:r>
                        <m:r>
                          <a:rPr lang="en-US" i="1">
                            <a:effectLst/>
                            <a:latin typeface="Cambria Math" panose="02040503050406030204" pitchFamily="18" charset="0"/>
                            <a:ea typeface="Aptos" panose="020B0004020202020204" pitchFamily="34" charset="0"/>
                            <a:cs typeface="Arial" panose="020B0604020202020204" pitchFamily="34" charset="0"/>
                          </a:rPr>
                          <m:t>(</m:t>
                        </m:r>
                        <m:r>
                          <a:rPr lang="en-US" i="1">
                            <a:effectLst/>
                            <a:latin typeface="Cambria Math" panose="02040503050406030204" pitchFamily="18" charset="0"/>
                            <a:ea typeface="Aptos" panose="020B0004020202020204" pitchFamily="34" charset="0"/>
                            <a:cs typeface="Arial" panose="020B0604020202020204" pitchFamily="34" charset="0"/>
                          </a:rPr>
                          <m:t>𝑙𝑜𝑔𝑛</m:t>
                        </m:r>
                        <m:r>
                          <a:rPr lang="en-US" i="1">
                            <a:effectLst/>
                            <a:latin typeface="Cambria Math" panose="02040503050406030204" pitchFamily="18" charset="0"/>
                            <a:ea typeface="Aptos" panose="020B0004020202020204" pitchFamily="34" charset="0"/>
                            <a:cs typeface="Arial" panose="020B0604020202020204" pitchFamily="34" charset="0"/>
                          </a:rPr>
                          <m:t>)</m:t>
                        </m:r>
                      </m:e>
                    </m:func>
                    <m:r>
                      <a:rPr lang="en-US" i="1">
                        <a:effectLst/>
                        <a:latin typeface="Cambria Math" panose="02040503050406030204" pitchFamily="18" charset="0"/>
                        <a:ea typeface="Aptos" panose="020B0004020202020204" pitchFamily="34" charset="0"/>
                        <a:cs typeface="Arial" panose="020B0604020202020204" pitchFamily="34" charset="0"/>
                      </a:rPr>
                      <m:t> </m:t>
                    </m:r>
                  </m:oMath>
                </a14:m>
                <a:endParaRPr lang="en-US">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mc:Choice>
        <mc:Fallback>
          <p:sp>
            <p:nvSpPr>
              <p:cNvPr id="3" name="מציין מיקום תוכן 2">
                <a:extLst>
                  <a:ext uri="{FF2B5EF4-FFF2-40B4-BE49-F238E27FC236}">
                    <a16:creationId xmlns:a16="http://schemas.microsoft.com/office/drawing/2014/main" id="{0BF9B26B-4AE1-6F22-E6DA-582B4D7112C2}"/>
                  </a:ext>
                </a:extLst>
              </p:cNvPr>
              <p:cNvSpPr>
                <a:spLocks noGrp="1" noRot="1" noChangeAspect="1" noMove="1" noResize="1" noEditPoints="1" noAdjustHandles="1" noChangeArrowheads="1" noChangeShapeType="1" noTextEdit="1"/>
              </p:cNvSpPr>
              <p:nvPr>
                <p:ph idx="1"/>
              </p:nvPr>
            </p:nvSpPr>
            <p:spPr>
              <a:xfrm>
                <a:off x="6290838" y="2236843"/>
                <a:ext cx="5201121" cy="3931920"/>
              </a:xfrm>
              <a:blipFill>
                <a:blip r:embed="rId3"/>
                <a:stretch>
                  <a:fillRect l="-1055" r="-4455"/>
                </a:stretch>
              </a:blipFill>
            </p:spPr>
            <p:txBody>
              <a:bodyPr/>
              <a:lstStyle/>
              <a:p>
                <a:r>
                  <a:rPr lang="he-IL">
                    <a:noFill/>
                  </a:rPr>
                  <a:t> </a:t>
                </a:r>
              </a:p>
            </p:txBody>
          </p:sp>
        </mc:Fallback>
      </mc:AlternateContent>
      <p:sp>
        <p:nvSpPr>
          <p:cNvPr id="4" name="מציין מיקום של תאריך 3">
            <a:extLst>
              <a:ext uri="{FF2B5EF4-FFF2-40B4-BE49-F238E27FC236}">
                <a16:creationId xmlns:a16="http://schemas.microsoft.com/office/drawing/2014/main" id="{D1403C93-4F5D-3EEA-3A4A-3FB5A346E375}"/>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E37906A7-0E41-4133-9386-E655F2EBF961}"/>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מציין מיקום של מספר שקופית 5">
            <a:extLst>
              <a:ext uri="{FF2B5EF4-FFF2-40B4-BE49-F238E27FC236}">
                <a16:creationId xmlns:a16="http://schemas.microsoft.com/office/drawing/2014/main" id="{9A61B9D2-F9D3-257C-8C71-CE5176E04F1D}"/>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7750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3B8C9AF-334A-E731-BB43-A3E6E11CE516}"/>
              </a:ext>
            </a:extLst>
          </p:cNvPr>
          <p:cNvSpPr>
            <a:spLocks noGrp="1"/>
          </p:cNvSpPr>
          <p:nvPr>
            <p:ph type="title"/>
          </p:nvPr>
        </p:nvSpPr>
        <p:spPr>
          <a:xfrm>
            <a:off x="5928501" y="696498"/>
            <a:ext cx="5848694" cy="1318062"/>
          </a:xfrm>
        </p:spPr>
        <p:txBody>
          <a:bodyPr>
            <a:normAutofit/>
          </a:bodyPr>
          <a:lstStyle/>
          <a:p>
            <a:pPr rtl="1"/>
            <a:r>
              <a:rPr lang="he-IL" b="1" dirty="0"/>
              <a:t>סיכום</a:t>
            </a:r>
          </a:p>
        </p:txBody>
      </p:sp>
      <p:pic>
        <p:nvPicPr>
          <p:cNvPr id="10" name="Graphic 9" descr="מסנן">
            <a:extLst>
              <a:ext uri="{FF2B5EF4-FFF2-40B4-BE49-F238E27FC236}">
                <a16:creationId xmlns:a16="http://schemas.microsoft.com/office/drawing/2014/main" id="{B6D402DA-AEAF-58B3-F444-94D3A3B389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101" y="1201495"/>
            <a:ext cx="4455010" cy="4455010"/>
          </a:xfrm>
          <a:prstGeom prst="rect">
            <a:avLst/>
          </a:prstGeom>
        </p:spPr>
      </p:pic>
      <p:cxnSp>
        <p:nvCxnSpPr>
          <p:cNvPr id="15"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80661"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מציין מיקום תוכן 2">
            <a:extLst>
              <a:ext uri="{FF2B5EF4-FFF2-40B4-BE49-F238E27FC236}">
                <a16:creationId xmlns:a16="http://schemas.microsoft.com/office/drawing/2014/main" id="{B9551046-3924-914F-8134-E22B1D65078A}"/>
              </a:ext>
            </a:extLst>
          </p:cNvPr>
          <p:cNvSpPr>
            <a:spLocks noGrp="1"/>
          </p:cNvSpPr>
          <p:nvPr>
            <p:ph idx="1"/>
          </p:nvPr>
        </p:nvSpPr>
        <p:spPr>
          <a:xfrm>
            <a:off x="5742671" y="1706492"/>
            <a:ext cx="5989887" cy="4455010"/>
          </a:xfrm>
        </p:spPr>
        <p:txBody>
          <a:bodyPr>
            <a:normAutofit lnSpcReduction="10000"/>
          </a:bodyPr>
          <a:lstStyle/>
          <a:p>
            <a:pPr algn="r" rtl="1">
              <a:lnSpc>
                <a:spcPct val="110000"/>
              </a:lnSpc>
              <a:buFont typeface="Arial" panose="020B0604020202020204" pitchFamily="34" charset="0"/>
              <a:buChar char="•"/>
            </a:pPr>
            <a:r>
              <a:rPr lang="he-IL" dirty="0"/>
              <a:t>למדנו על רשתות מיון והשוואתן לאלגוריתמי מיון.</a:t>
            </a:r>
          </a:p>
          <a:p>
            <a:pPr algn="r" rtl="1">
              <a:lnSpc>
                <a:spcPct val="110000"/>
              </a:lnSpc>
              <a:buFont typeface="Arial" panose="020B0604020202020204" pitchFamily="34" charset="0"/>
              <a:buChar char="•"/>
            </a:pPr>
            <a:r>
              <a:rPr lang="he-IL" dirty="0"/>
              <a:t>התמקדנו ברשת בחירה והשוואתה למציאת סטטיסטי הסדר </a:t>
            </a:r>
            <a:r>
              <a:rPr lang="en-US" dirty="0"/>
              <a:t>K.</a:t>
            </a:r>
            <a:endParaRPr lang="he-IL" dirty="0"/>
          </a:p>
          <a:p>
            <a:pPr algn="r" rtl="1">
              <a:lnSpc>
                <a:spcPct val="110000"/>
              </a:lnSpc>
              <a:buFont typeface="Arial" panose="020B0604020202020204" pitchFamily="34" charset="0"/>
              <a:buChar char="•"/>
            </a:pPr>
            <a:r>
              <a:rPr lang="he-IL" dirty="0"/>
              <a:t>רשת הבחירה מומשה על בסיס ממיין </a:t>
            </a:r>
            <a:r>
              <a:rPr lang="he-IL" dirty="0" err="1"/>
              <a:t>ביטוני</a:t>
            </a:r>
            <a:r>
              <a:rPr lang="he-IL" dirty="0"/>
              <a:t> ו-</a:t>
            </a:r>
            <a:r>
              <a:rPr lang="en-US" dirty="0"/>
              <a:t>half cleaner.</a:t>
            </a:r>
          </a:p>
          <a:p>
            <a:pPr algn="r" rtl="1">
              <a:lnSpc>
                <a:spcPct val="110000"/>
              </a:lnSpc>
              <a:buFont typeface="Arial" panose="020B0604020202020204" pitchFamily="34" charset="0"/>
              <a:buChar char="•"/>
            </a:pPr>
            <a:r>
              <a:rPr lang="he-IL" dirty="0"/>
              <a:t>עלות האלגוריתם היא </a:t>
            </a:r>
            <a:r>
              <a:rPr lang="en-US" dirty="0"/>
              <a:t>O(n)</a:t>
            </a:r>
            <a:r>
              <a:rPr lang="he-IL" dirty="0"/>
              <a:t> אופטימלית כיוון שמיון שלם דורש </a:t>
            </a:r>
            <a:r>
              <a:rPr lang="en-US" dirty="0"/>
              <a:t>O(</a:t>
            </a:r>
            <a:r>
              <a:rPr lang="en-US" dirty="0" err="1"/>
              <a:t>nlogn</a:t>
            </a:r>
            <a:r>
              <a:rPr lang="en-US" dirty="0"/>
              <a:t>) </a:t>
            </a:r>
            <a:r>
              <a:rPr lang="he-IL" dirty="0"/>
              <a:t>השוואות.</a:t>
            </a:r>
          </a:p>
          <a:p>
            <a:pPr algn="r" rtl="1">
              <a:lnSpc>
                <a:spcPct val="110000"/>
              </a:lnSpc>
            </a:pPr>
            <a:r>
              <a:rPr lang="he-IL" dirty="0"/>
              <a:t>עלות אלגוריתם </a:t>
            </a:r>
            <a:r>
              <a:rPr lang="he-IL" dirty="0" err="1"/>
              <a:t>המטסטביליות</a:t>
            </a:r>
            <a:r>
              <a:rPr lang="he-IL" dirty="0"/>
              <a:t> היא </a:t>
            </a:r>
            <a:r>
              <a:rPr lang="en-US" dirty="0"/>
              <a:t>O(</a:t>
            </a:r>
            <a:r>
              <a:rPr lang="en-US" dirty="0" err="1"/>
              <a:t>nlogn</a:t>
            </a:r>
            <a:r>
              <a:rPr lang="en-US" dirty="0"/>
              <a:t>)</a:t>
            </a:r>
            <a:endParaRPr lang="he-IL" dirty="0"/>
          </a:p>
          <a:p>
            <a:pPr algn="r" rtl="1">
              <a:lnSpc>
                <a:spcPct val="110000"/>
              </a:lnSpc>
              <a:buFont typeface="Arial" panose="020B0604020202020204" pitchFamily="34" charset="0"/>
              <a:buChar char="•"/>
            </a:pPr>
            <a:r>
              <a:rPr lang="he-IL" dirty="0"/>
              <a:t>העומק של רשת הבחירה הוא </a:t>
            </a:r>
            <a:r>
              <a:rPr lang="en-US" dirty="0" err="1"/>
              <a:t>logn</a:t>
            </a:r>
            <a:r>
              <a:rPr lang="en-US" dirty="0"/>
              <a:t>, </a:t>
            </a:r>
            <a:r>
              <a:rPr lang="he-IL" dirty="0"/>
              <a:t>אופטימלי.</a:t>
            </a:r>
          </a:p>
          <a:p>
            <a:pPr algn="r" rtl="1">
              <a:lnSpc>
                <a:spcPct val="110000"/>
              </a:lnSpc>
              <a:buFont typeface="Arial" panose="020B0604020202020204" pitchFamily="34" charset="0"/>
              <a:buChar char="•"/>
            </a:pPr>
            <a:r>
              <a:rPr lang="he-IL" dirty="0" err="1"/>
              <a:t>קומפרטור</a:t>
            </a:r>
            <a:r>
              <a:rPr lang="he-IL" dirty="0"/>
              <a:t> לשימוש במצב </a:t>
            </a:r>
            <a:r>
              <a:rPr lang="he-IL" dirty="0" err="1"/>
              <a:t>מטסטבילי</a:t>
            </a:r>
            <a:r>
              <a:rPr lang="he-IL" dirty="0"/>
              <a:t> מומש בהתבסס על הידע מהקורס ועלותו היא </a:t>
            </a:r>
            <a:r>
              <a:rPr lang="en-US" dirty="0" err="1"/>
              <a:t>logn</a:t>
            </a:r>
            <a:r>
              <a:rPr lang="he-IL" dirty="0"/>
              <a:t>.</a:t>
            </a:r>
          </a:p>
          <a:p>
            <a:pPr algn="r" rtl="1">
              <a:lnSpc>
                <a:spcPct val="110000"/>
              </a:lnSpc>
            </a:pPr>
            <a:endParaRPr lang="he-IL" dirty="0"/>
          </a:p>
        </p:txBody>
      </p:sp>
      <p:sp>
        <p:nvSpPr>
          <p:cNvPr id="5" name="מציין מיקום של כותרת תחתונה 4">
            <a:extLst>
              <a:ext uri="{FF2B5EF4-FFF2-40B4-BE49-F238E27FC236}">
                <a16:creationId xmlns:a16="http://schemas.microsoft.com/office/drawing/2014/main" id="{B8AE7637-A119-0D9A-2744-9BADDA9B5190}"/>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4" name="מציין מיקום של תאריך 3">
            <a:extLst>
              <a:ext uri="{FF2B5EF4-FFF2-40B4-BE49-F238E27FC236}">
                <a16:creationId xmlns:a16="http://schemas.microsoft.com/office/drawing/2014/main" id="{F019EEEF-61B1-D0F6-7386-B90702CF58E1}"/>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6" name="מציין מיקום של מספר שקופית 5">
            <a:extLst>
              <a:ext uri="{FF2B5EF4-FFF2-40B4-BE49-F238E27FC236}">
                <a16:creationId xmlns:a16="http://schemas.microsoft.com/office/drawing/2014/main" id="{FA636F1C-CD4D-E726-2B53-3EE57889BD0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16</a:t>
            </a:fld>
            <a:endParaRPr lang="en-US"/>
          </a:p>
        </p:txBody>
      </p:sp>
    </p:spTree>
    <p:extLst>
      <p:ext uri="{BB962C8B-B14F-4D97-AF65-F5344CB8AC3E}">
        <p14:creationId xmlns:p14="http://schemas.microsoft.com/office/powerpoint/2010/main" val="71982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B1C383FB-99AA-22E7-75E9-8CC50DCB6AC9}"/>
              </a:ext>
            </a:extLst>
          </p:cNvPr>
          <p:cNvSpPr>
            <a:spLocks noGrp="1"/>
          </p:cNvSpPr>
          <p:nvPr>
            <p:ph type="title"/>
          </p:nvPr>
        </p:nvSpPr>
        <p:spPr>
          <a:xfrm>
            <a:off x="-6164" y="1187375"/>
            <a:ext cx="10925176" cy="1128876"/>
          </a:xfrm>
        </p:spPr>
        <p:txBody>
          <a:bodyPr vert="horz" lIns="91440" tIns="45720" rIns="91440" bIns="45720" rtlCol="0" anchor="t">
            <a:normAutofit/>
          </a:bodyPr>
          <a:lstStyle/>
          <a:p>
            <a:pPr algn="r" rtl="1">
              <a:lnSpc>
                <a:spcPct val="100000"/>
              </a:lnSpc>
            </a:pPr>
            <a:r>
              <a:rPr lang="en-US" sz="5400" b="1" cap="all" spc="30" dirty="0" err="1"/>
              <a:t>ויזואליזציה</a:t>
            </a:r>
            <a:r>
              <a:rPr lang="en-US" sz="5400" b="1" cap="all" spc="30" dirty="0"/>
              <a:t> – </a:t>
            </a:r>
            <a:r>
              <a:rPr lang="en-US" sz="5400" b="1" cap="all" spc="30" dirty="0" err="1"/>
              <a:t>ללא</a:t>
            </a:r>
            <a:r>
              <a:rPr lang="en-US" sz="5400" b="1" cap="all" spc="30" dirty="0"/>
              <a:t> </a:t>
            </a:r>
            <a:r>
              <a:rPr lang="en-US" sz="5400" b="1" cap="all" spc="30" dirty="0" err="1"/>
              <a:t>מטסטבילייות</a:t>
            </a:r>
            <a:endParaRPr lang="en-US" sz="5400" b="1" cap="all" spc="30" dirty="0"/>
          </a:p>
        </p:txBody>
      </p:sp>
      <p:cxnSp>
        <p:nvCxnSpPr>
          <p:cNvPr id="20" name="Straight Connector 19">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תמונה 6" descr="תמונה שמכילה טקסט, תרשים, קו, עלילה&#10;&#10;התיאור נוצר באופן אוטומטי">
            <a:extLst>
              <a:ext uri="{FF2B5EF4-FFF2-40B4-BE49-F238E27FC236}">
                <a16:creationId xmlns:a16="http://schemas.microsoft.com/office/drawing/2014/main" id="{9E41B7A5-86F7-C744-D0B6-DC71765A02F4}"/>
              </a:ext>
            </a:extLst>
          </p:cNvPr>
          <p:cNvPicPr>
            <a:picLocks noChangeAspect="1"/>
          </p:cNvPicPr>
          <p:nvPr/>
        </p:nvPicPr>
        <p:blipFill>
          <a:blip r:embed="rId2"/>
          <a:stretch>
            <a:fillRect/>
          </a:stretch>
        </p:blipFill>
        <p:spPr>
          <a:xfrm>
            <a:off x="800099" y="3150588"/>
            <a:ext cx="5085200" cy="2504460"/>
          </a:xfrm>
          <a:prstGeom prst="rect">
            <a:avLst/>
          </a:prstGeom>
        </p:spPr>
      </p:pic>
      <p:pic>
        <p:nvPicPr>
          <p:cNvPr id="9" name="תמונה 8" descr="תמונה שמכילה טקסט, גופן, צילום מסך&#10;&#10;התיאור נוצר באופן אוטומטי">
            <a:extLst>
              <a:ext uri="{FF2B5EF4-FFF2-40B4-BE49-F238E27FC236}">
                <a16:creationId xmlns:a16="http://schemas.microsoft.com/office/drawing/2014/main" id="{B76CB1E4-B80F-0FAF-3E39-50907136A0DC}"/>
              </a:ext>
            </a:extLst>
          </p:cNvPr>
          <p:cNvPicPr>
            <a:picLocks noChangeAspect="1"/>
          </p:cNvPicPr>
          <p:nvPr/>
        </p:nvPicPr>
        <p:blipFill>
          <a:blip r:embed="rId3"/>
          <a:stretch>
            <a:fillRect/>
          </a:stretch>
        </p:blipFill>
        <p:spPr>
          <a:xfrm>
            <a:off x="6253514" y="3453978"/>
            <a:ext cx="5128862" cy="1897679"/>
          </a:xfrm>
          <a:prstGeom prst="rect">
            <a:avLst/>
          </a:prstGeom>
        </p:spPr>
      </p:pic>
      <p:cxnSp>
        <p:nvCxnSpPr>
          <p:cNvPr id="22" name="Straight Connector 21">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מציין מיקום של כותרת תחתונה 4">
            <a:extLst>
              <a:ext uri="{FF2B5EF4-FFF2-40B4-BE49-F238E27FC236}">
                <a16:creationId xmlns:a16="http://schemas.microsoft.com/office/drawing/2014/main" id="{D84CFBE0-44C7-6F35-BF3C-25845B1A07F7}"/>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rtl="0">
              <a:spcAft>
                <a:spcPts val="600"/>
              </a:spcAft>
            </a:pPr>
            <a:r>
              <a:rPr lang="en-US" kern="1200">
                <a:solidFill>
                  <a:schemeClr val="tx1"/>
                </a:solidFill>
                <a:latin typeface="+mj-lt"/>
                <a:ea typeface="+mn-ea"/>
                <a:cs typeface="+mn-cs"/>
              </a:rPr>
              <a:t>Sample Footer Text</a:t>
            </a:r>
          </a:p>
        </p:txBody>
      </p:sp>
      <p:sp>
        <p:nvSpPr>
          <p:cNvPr id="4" name="מציין מיקום של תאריך 3">
            <a:extLst>
              <a:ext uri="{FF2B5EF4-FFF2-40B4-BE49-F238E27FC236}">
                <a16:creationId xmlns:a16="http://schemas.microsoft.com/office/drawing/2014/main" id="{306A052A-5D4B-84A9-FCF8-909E643192FE}"/>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rtl="0">
              <a:spcAft>
                <a:spcPts val="600"/>
              </a:spcAft>
            </a:pPr>
            <a:fld id="{626DE685-1B6F-4D7C-AEF2-C9AD71EC467A}" type="datetime1">
              <a:rPr lang="en-US" smtClean="0"/>
              <a:pPr rtl="0">
                <a:spcAft>
                  <a:spcPts val="600"/>
                </a:spcAft>
              </a:pPr>
              <a:t>4/26/2024</a:t>
            </a:fld>
            <a:endParaRPr lang="en-US"/>
          </a:p>
        </p:txBody>
      </p:sp>
      <p:sp>
        <p:nvSpPr>
          <p:cNvPr id="6" name="מציין מיקום של מספר שקופית 5">
            <a:extLst>
              <a:ext uri="{FF2B5EF4-FFF2-40B4-BE49-F238E27FC236}">
                <a16:creationId xmlns:a16="http://schemas.microsoft.com/office/drawing/2014/main" id="{EE7C934F-9B1A-4313-2158-FA490F7786A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rtl="0">
              <a:lnSpc>
                <a:spcPct val="90000"/>
              </a:lnSpc>
              <a:spcAft>
                <a:spcPts val="600"/>
              </a:spcAft>
            </a:pPr>
            <a:fld id="{87E7843D-FF13-4365-9478-9625B70A2705}" type="slidenum">
              <a:rPr lang="en-US" smtClean="0"/>
              <a:pPr rtl="0">
                <a:lnSpc>
                  <a:spcPct val="90000"/>
                </a:lnSpc>
                <a:spcAft>
                  <a:spcPts val="600"/>
                </a:spcAft>
              </a:pPr>
              <a:t>17</a:t>
            </a:fld>
            <a:endParaRPr lang="en-US"/>
          </a:p>
        </p:txBody>
      </p:sp>
    </p:spTree>
    <p:extLst>
      <p:ext uri="{BB962C8B-B14F-4D97-AF65-F5344CB8AC3E}">
        <p14:creationId xmlns:p14="http://schemas.microsoft.com/office/powerpoint/2010/main" val="3687887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9219576-7180-DC4E-5F55-E5D8392F6446}"/>
              </a:ext>
            </a:extLst>
          </p:cNvPr>
          <p:cNvSpPr>
            <a:spLocks noGrp="1"/>
          </p:cNvSpPr>
          <p:nvPr>
            <p:ph type="title"/>
          </p:nvPr>
        </p:nvSpPr>
        <p:spPr>
          <a:xfrm>
            <a:off x="800100" y="529049"/>
            <a:ext cx="10791266" cy="1163206"/>
          </a:xfrm>
        </p:spPr>
        <p:txBody>
          <a:bodyPr vert="horz" lIns="91440" tIns="45720" rIns="91440" bIns="45720" rtlCol="0" anchor="b">
            <a:normAutofit/>
          </a:bodyPr>
          <a:lstStyle/>
          <a:p>
            <a:pPr algn="ctr">
              <a:lnSpc>
                <a:spcPct val="100000"/>
              </a:lnSpc>
            </a:pPr>
            <a:r>
              <a:rPr lang="en-US" sz="5400" b="1" cap="all" spc="30" dirty="0" err="1"/>
              <a:t>ויזואליזציה</a:t>
            </a:r>
            <a:r>
              <a:rPr lang="en-US" sz="5400" b="1" cap="all" spc="30" dirty="0"/>
              <a:t> </a:t>
            </a:r>
            <a:r>
              <a:rPr lang="en-US" sz="5400" b="1" cap="all" spc="30" dirty="0" err="1"/>
              <a:t>עם</a:t>
            </a:r>
            <a:r>
              <a:rPr lang="en-US" sz="5400" b="1" cap="all" spc="30" dirty="0"/>
              <a:t> </a:t>
            </a:r>
            <a:r>
              <a:rPr lang="en-US" sz="5400" b="1" cap="all" spc="30" dirty="0" err="1"/>
              <a:t>מטסטביליות</a:t>
            </a:r>
            <a:endParaRPr lang="en-US" sz="5400" b="1" cap="all" spc="30" dirty="0"/>
          </a:p>
        </p:txBody>
      </p:sp>
      <p:cxnSp>
        <p:nvCxnSpPr>
          <p:cNvPr id="24" name="Straight Connector 23">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תמונה 10">
            <a:extLst>
              <a:ext uri="{FF2B5EF4-FFF2-40B4-BE49-F238E27FC236}">
                <a16:creationId xmlns:a16="http://schemas.microsoft.com/office/drawing/2014/main" id="{8D4B6CAF-FA93-9F0B-5594-68024E818C9D}"/>
              </a:ext>
            </a:extLst>
          </p:cNvPr>
          <p:cNvPicPr>
            <a:picLocks noChangeAspect="1"/>
          </p:cNvPicPr>
          <p:nvPr/>
        </p:nvPicPr>
        <p:blipFill rotWithShape="1">
          <a:blip r:embed="rId2"/>
          <a:srcRect b="39379"/>
          <a:stretch/>
        </p:blipFill>
        <p:spPr>
          <a:xfrm>
            <a:off x="1590695" y="2696300"/>
            <a:ext cx="4505305" cy="3435422"/>
          </a:xfrm>
          <a:prstGeom prst="rect">
            <a:avLst/>
          </a:prstGeom>
        </p:spPr>
      </p:pic>
      <p:pic>
        <p:nvPicPr>
          <p:cNvPr id="13" name="תמונה 12">
            <a:extLst>
              <a:ext uri="{FF2B5EF4-FFF2-40B4-BE49-F238E27FC236}">
                <a16:creationId xmlns:a16="http://schemas.microsoft.com/office/drawing/2014/main" id="{D33B63C1-4209-7760-479C-91DC16DF9A49}"/>
              </a:ext>
            </a:extLst>
          </p:cNvPr>
          <p:cNvPicPr>
            <a:picLocks noChangeAspect="1"/>
          </p:cNvPicPr>
          <p:nvPr/>
        </p:nvPicPr>
        <p:blipFill>
          <a:blip r:embed="rId3"/>
          <a:stretch>
            <a:fillRect/>
          </a:stretch>
        </p:blipFill>
        <p:spPr>
          <a:xfrm>
            <a:off x="6259934" y="2696300"/>
            <a:ext cx="4126632" cy="3435422"/>
          </a:xfrm>
          <a:prstGeom prst="rect">
            <a:avLst/>
          </a:prstGeom>
        </p:spPr>
      </p:pic>
      <p:sp>
        <p:nvSpPr>
          <p:cNvPr id="5" name="מציין מיקום של כותרת תחתונה 4">
            <a:extLst>
              <a:ext uri="{FF2B5EF4-FFF2-40B4-BE49-F238E27FC236}">
                <a16:creationId xmlns:a16="http://schemas.microsoft.com/office/drawing/2014/main" id="{51AB5C9F-DDC0-27B3-7FDF-BC40AA23D6B1}"/>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rtl="0">
              <a:spcAft>
                <a:spcPts val="600"/>
              </a:spcAft>
            </a:pPr>
            <a:r>
              <a:rPr lang="en-US" kern="1200">
                <a:solidFill>
                  <a:schemeClr val="tx1"/>
                </a:solidFill>
                <a:latin typeface="+mj-lt"/>
                <a:ea typeface="+mn-ea"/>
                <a:cs typeface="+mn-cs"/>
              </a:rPr>
              <a:t>Sample Footer Text</a:t>
            </a:r>
          </a:p>
        </p:txBody>
      </p:sp>
      <p:sp>
        <p:nvSpPr>
          <p:cNvPr id="4" name="מציין מיקום של תאריך 3">
            <a:extLst>
              <a:ext uri="{FF2B5EF4-FFF2-40B4-BE49-F238E27FC236}">
                <a16:creationId xmlns:a16="http://schemas.microsoft.com/office/drawing/2014/main" id="{81F017DD-0662-1092-1BB2-6320B5B2AD69}"/>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rtl="0">
              <a:spcAft>
                <a:spcPts val="600"/>
              </a:spcAft>
            </a:pPr>
            <a:fld id="{626DE685-1B6F-4D7C-AEF2-C9AD71EC467A}" type="datetime1">
              <a:rPr lang="en-US" smtClean="0"/>
              <a:pPr rtl="0">
                <a:spcAft>
                  <a:spcPts val="600"/>
                </a:spcAft>
              </a:pPr>
              <a:t>4/26/2024</a:t>
            </a:fld>
            <a:endParaRPr lang="en-US"/>
          </a:p>
        </p:txBody>
      </p:sp>
      <p:sp>
        <p:nvSpPr>
          <p:cNvPr id="6" name="מציין מיקום של מספר שקופית 5">
            <a:extLst>
              <a:ext uri="{FF2B5EF4-FFF2-40B4-BE49-F238E27FC236}">
                <a16:creationId xmlns:a16="http://schemas.microsoft.com/office/drawing/2014/main" id="{1BDFDDC1-89A5-8803-D7F5-E590AE736B4B}"/>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rtl="0">
              <a:lnSpc>
                <a:spcPct val="90000"/>
              </a:lnSpc>
              <a:spcAft>
                <a:spcPts val="600"/>
              </a:spcAft>
            </a:pPr>
            <a:fld id="{87E7843D-FF13-4365-9478-9625B70A2705}" type="slidenum">
              <a:rPr lang="en-US" smtClean="0"/>
              <a:pPr rtl="0">
                <a:lnSpc>
                  <a:spcPct val="90000"/>
                </a:lnSpc>
                <a:spcAft>
                  <a:spcPts val="600"/>
                </a:spcAft>
              </a:pPr>
              <a:t>18</a:t>
            </a:fld>
            <a:endParaRPr lang="en-US"/>
          </a:p>
        </p:txBody>
      </p:sp>
    </p:spTree>
    <p:extLst>
      <p:ext uri="{BB962C8B-B14F-4D97-AF65-F5344CB8AC3E}">
        <p14:creationId xmlns:p14="http://schemas.microsoft.com/office/powerpoint/2010/main" val="705034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79B4BE8-F20F-F120-CCCB-EF9228CCF82D}"/>
              </a:ext>
            </a:extLst>
          </p:cNvPr>
          <p:cNvSpPr>
            <a:spLocks noGrp="1"/>
          </p:cNvSpPr>
          <p:nvPr>
            <p:ph type="title"/>
          </p:nvPr>
        </p:nvSpPr>
        <p:spPr>
          <a:xfrm>
            <a:off x="-1025520" y="959572"/>
            <a:ext cx="10691265" cy="1371030"/>
          </a:xfrm>
        </p:spPr>
        <p:txBody>
          <a:bodyPr/>
          <a:lstStyle/>
          <a:p>
            <a:pPr algn="r" rtl="1"/>
            <a:r>
              <a:rPr lang="he-IL" b="1" dirty="0"/>
              <a:t>ויזואליזציה עם </a:t>
            </a:r>
            <a:r>
              <a:rPr lang="he-IL" b="1" dirty="0" err="1"/>
              <a:t>מטסטביליות</a:t>
            </a:r>
            <a:endParaRPr lang="he-IL" b="1" dirty="0"/>
          </a:p>
        </p:txBody>
      </p:sp>
      <p:sp>
        <p:nvSpPr>
          <p:cNvPr id="4" name="מציין מיקום של תאריך 3">
            <a:extLst>
              <a:ext uri="{FF2B5EF4-FFF2-40B4-BE49-F238E27FC236}">
                <a16:creationId xmlns:a16="http://schemas.microsoft.com/office/drawing/2014/main" id="{38996553-AB50-707E-78C2-7F0E3F6D5B92}"/>
              </a:ext>
            </a:extLst>
          </p:cNvPr>
          <p:cNvSpPr>
            <a:spLocks noGrp="1"/>
          </p:cNvSpPr>
          <p:nvPr>
            <p:ph type="dt" sz="half" idx="10"/>
          </p:nvPr>
        </p:nvSpPr>
        <p:spPr/>
        <p:txBody>
          <a:bodyPr/>
          <a:lstStyle/>
          <a:p>
            <a:fld id="{626DE685-1B6F-4D7C-AEF2-C9AD71EC467A}" type="datetime1">
              <a:rPr lang="en-US" smtClean="0"/>
              <a:t>4/26/2024</a:t>
            </a:fld>
            <a:endParaRPr lang="en-US"/>
          </a:p>
        </p:txBody>
      </p:sp>
      <p:sp>
        <p:nvSpPr>
          <p:cNvPr id="5" name="מציין מיקום של כותרת תחתונה 4">
            <a:extLst>
              <a:ext uri="{FF2B5EF4-FFF2-40B4-BE49-F238E27FC236}">
                <a16:creationId xmlns:a16="http://schemas.microsoft.com/office/drawing/2014/main" id="{C3E109A2-FB9D-BDDF-4E0E-D85DD05CA853}"/>
              </a:ext>
            </a:extLst>
          </p:cNvPr>
          <p:cNvSpPr>
            <a:spLocks noGrp="1"/>
          </p:cNvSpPr>
          <p:nvPr>
            <p:ph type="ftr" sz="quarter" idx="11"/>
          </p:nvPr>
        </p:nvSpPr>
        <p:spPr/>
        <p:txBody>
          <a:bodyPr/>
          <a:lstStyle/>
          <a:p>
            <a:r>
              <a:rPr lang="en-US"/>
              <a:t>Sample Footer Text</a:t>
            </a:r>
          </a:p>
        </p:txBody>
      </p:sp>
      <p:sp>
        <p:nvSpPr>
          <p:cNvPr id="6" name="מציין מיקום של מספר שקופית 5">
            <a:extLst>
              <a:ext uri="{FF2B5EF4-FFF2-40B4-BE49-F238E27FC236}">
                <a16:creationId xmlns:a16="http://schemas.microsoft.com/office/drawing/2014/main" id="{388426D8-AC42-B2DB-3BAF-FB6900224EAB}"/>
              </a:ext>
            </a:extLst>
          </p:cNvPr>
          <p:cNvSpPr>
            <a:spLocks noGrp="1"/>
          </p:cNvSpPr>
          <p:nvPr>
            <p:ph type="sldNum" sz="quarter" idx="12"/>
          </p:nvPr>
        </p:nvSpPr>
        <p:spPr/>
        <p:txBody>
          <a:bodyPr/>
          <a:lstStyle/>
          <a:p>
            <a:fld id="{87E7843D-FF13-4365-9478-9625B70A2705}" type="slidenum">
              <a:rPr lang="en-US" smtClean="0"/>
              <a:t>19</a:t>
            </a:fld>
            <a:endParaRPr lang="en-US"/>
          </a:p>
        </p:txBody>
      </p:sp>
      <p:pic>
        <p:nvPicPr>
          <p:cNvPr id="15" name="תמונה 14">
            <a:extLst>
              <a:ext uri="{FF2B5EF4-FFF2-40B4-BE49-F238E27FC236}">
                <a16:creationId xmlns:a16="http://schemas.microsoft.com/office/drawing/2014/main" id="{4AF2834F-F1AF-C601-18F9-0D8CE3E97243}"/>
              </a:ext>
            </a:extLst>
          </p:cNvPr>
          <p:cNvPicPr>
            <a:picLocks noChangeAspect="1"/>
          </p:cNvPicPr>
          <p:nvPr/>
        </p:nvPicPr>
        <p:blipFill>
          <a:blip r:embed="rId2"/>
          <a:stretch>
            <a:fillRect/>
          </a:stretch>
        </p:blipFill>
        <p:spPr>
          <a:xfrm>
            <a:off x="715383" y="2158691"/>
            <a:ext cx="9581810" cy="4699309"/>
          </a:xfrm>
          <a:prstGeom prst="rect">
            <a:avLst/>
          </a:prstGeom>
        </p:spPr>
      </p:pic>
    </p:spTree>
    <p:extLst>
      <p:ext uri="{BB962C8B-B14F-4D97-AF65-F5344CB8AC3E}">
        <p14:creationId xmlns:p14="http://schemas.microsoft.com/office/powerpoint/2010/main" val="172390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881E25-6A6F-817A-2F26-705B9ED2F4D6}"/>
              </a:ext>
            </a:extLst>
          </p:cNvPr>
          <p:cNvSpPr>
            <a:spLocks noGrp="1"/>
          </p:cNvSpPr>
          <p:nvPr>
            <p:ph type="title"/>
          </p:nvPr>
        </p:nvSpPr>
        <p:spPr/>
        <p:txBody>
          <a:bodyPr/>
          <a:lstStyle/>
          <a:p>
            <a:pPr algn="r"/>
            <a:r>
              <a:rPr lang="he-IL" b="1" dirty="0"/>
              <a:t>מהן רשתות מיון?</a:t>
            </a:r>
            <a:br>
              <a:rPr lang="he-IL" dirty="0"/>
            </a:br>
            <a:endParaRPr lang="he-IL" dirty="0"/>
          </a:p>
        </p:txBody>
      </p:sp>
      <p:sp>
        <p:nvSpPr>
          <p:cNvPr id="3" name="מציין מיקום תוכן 2">
            <a:extLst>
              <a:ext uri="{FF2B5EF4-FFF2-40B4-BE49-F238E27FC236}">
                <a16:creationId xmlns:a16="http://schemas.microsoft.com/office/drawing/2014/main" id="{768074A6-8151-5136-1079-A33BE64D5DB7}"/>
              </a:ext>
            </a:extLst>
          </p:cNvPr>
          <p:cNvSpPr>
            <a:spLocks noGrp="1"/>
          </p:cNvSpPr>
          <p:nvPr>
            <p:ph idx="1"/>
          </p:nvPr>
        </p:nvSpPr>
        <p:spPr/>
        <p:txBody>
          <a:bodyPr/>
          <a:lstStyle/>
          <a:p>
            <a:pPr algn="r" rtl="1"/>
            <a:r>
              <a:rPr lang="he-IL" dirty="0"/>
              <a:t>מבנה נתונים למיון נתונים באופן מקבילי ויעיל.</a:t>
            </a:r>
          </a:p>
          <a:p>
            <a:pPr algn="r" rtl="1"/>
            <a:r>
              <a:rPr lang="he-IL" dirty="0"/>
              <a:t>מבוססות על סדרת פעולות השוואה-החלפה קבועות.</a:t>
            </a:r>
          </a:p>
          <a:p>
            <a:pPr algn="r" rtl="1"/>
            <a:r>
              <a:rPr lang="he-IL" dirty="0"/>
              <a:t>משוות זוגות אלמנטים ומחליפות אותם במידת הצורך.</a:t>
            </a:r>
          </a:p>
        </p:txBody>
      </p:sp>
      <p:sp>
        <p:nvSpPr>
          <p:cNvPr id="4" name="מציין מיקום של תאריך 3">
            <a:extLst>
              <a:ext uri="{FF2B5EF4-FFF2-40B4-BE49-F238E27FC236}">
                <a16:creationId xmlns:a16="http://schemas.microsoft.com/office/drawing/2014/main" id="{428C1A5D-91CE-7CF7-D0B9-E81D31E81B47}"/>
              </a:ext>
            </a:extLst>
          </p:cNvPr>
          <p:cNvSpPr>
            <a:spLocks noGrp="1"/>
          </p:cNvSpPr>
          <p:nvPr>
            <p:ph type="dt" sz="half" idx="10"/>
          </p:nvPr>
        </p:nvSpPr>
        <p:spPr/>
        <p:txBody>
          <a:bodyPr/>
          <a:lstStyle/>
          <a:p>
            <a:fld id="{626DE685-1B6F-4D7C-AEF2-C9AD71EC467A}" type="datetime1">
              <a:rPr lang="en-US" smtClean="0"/>
              <a:t>4/26/2024</a:t>
            </a:fld>
            <a:endParaRPr lang="en-US"/>
          </a:p>
        </p:txBody>
      </p:sp>
      <p:sp>
        <p:nvSpPr>
          <p:cNvPr id="5" name="מציין מיקום של כותרת תחתונה 4">
            <a:extLst>
              <a:ext uri="{FF2B5EF4-FFF2-40B4-BE49-F238E27FC236}">
                <a16:creationId xmlns:a16="http://schemas.microsoft.com/office/drawing/2014/main" id="{92FC0CD1-EC66-2671-3AEB-1C585E2BC3FB}"/>
              </a:ext>
            </a:extLst>
          </p:cNvPr>
          <p:cNvSpPr>
            <a:spLocks noGrp="1"/>
          </p:cNvSpPr>
          <p:nvPr>
            <p:ph type="ftr" sz="quarter" idx="11"/>
          </p:nvPr>
        </p:nvSpPr>
        <p:spPr/>
        <p:txBody>
          <a:bodyPr/>
          <a:lstStyle/>
          <a:p>
            <a:r>
              <a:rPr lang="en-US"/>
              <a:t>Sample Footer Text</a:t>
            </a:r>
          </a:p>
        </p:txBody>
      </p:sp>
      <p:sp>
        <p:nvSpPr>
          <p:cNvPr id="6" name="מציין מיקום של מספר שקופית 5">
            <a:extLst>
              <a:ext uri="{FF2B5EF4-FFF2-40B4-BE49-F238E27FC236}">
                <a16:creationId xmlns:a16="http://schemas.microsoft.com/office/drawing/2014/main" id="{41FE19D4-C1A6-7628-6092-AC19968F7DFF}"/>
              </a:ext>
            </a:extLst>
          </p:cNvPr>
          <p:cNvSpPr>
            <a:spLocks noGrp="1"/>
          </p:cNvSpPr>
          <p:nvPr>
            <p:ph type="sldNum" sz="quarter" idx="12"/>
          </p:nvPr>
        </p:nvSpPr>
        <p:spPr/>
        <p:txBody>
          <a:bodyPr/>
          <a:lstStyle/>
          <a:p>
            <a:fld id="{87E7843D-FF13-4365-9478-9625B70A2705}" type="slidenum">
              <a:rPr lang="en-US" smtClean="0"/>
              <a:t>2</a:t>
            </a:fld>
            <a:endParaRPr lang="en-US"/>
          </a:p>
        </p:txBody>
      </p:sp>
      <p:pic>
        <p:nvPicPr>
          <p:cNvPr id="10" name="תמונה 9">
            <a:extLst>
              <a:ext uri="{FF2B5EF4-FFF2-40B4-BE49-F238E27FC236}">
                <a16:creationId xmlns:a16="http://schemas.microsoft.com/office/drawing/2014/main" id="{8C753450-9ACD-09A0-BC52-8B9CFC6912AA}"/>
              </a:ext>
            </a:extLst>
          </p:cNvPr>
          <p:cNvPicPr>
            <a:picLocks noChangeAspect="1"/>
          </p:cNvPicPr>
          <p:nvPr/>
        </p:nvPicPr>
        <p:blipFill>
          <a:blip r:embed="rId2"/>
          <a:stretch>
            <a:fillRect/>
          </a:stretch>
        </p:blipFill>
        <p:spPr>
          <a:xfrm>
            <a:off x="2810154" y="3664156"/>
            <a:ext cx="8239125" cy="2371725"/>
          </a:xfrm>
          <a:prstGeom prst="rect">
            <a:avLst/>
          </a:prstGeom>
        </p:spPr>
      </p:pic>
    </p:spTree>
    <p:extLst>
      <p:ext uri="{BB962C8B-B14F-4D97-AF65-F5344CB8AC3E}">
        <p14:creationId xmlns:p14="http://schemas.microsoft.com/office/powerpoint/2010/main" val="218286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89A6F2-EA72-46BB-2746-8040E7C5DDC1}"/>
              </a:ext>
            </a:extLst>
          </p:cNvPr>
          <p:cNvSpPr>
            <a:spLocks noGrp="1"/>
          </p:cNvSpPr>
          <p:nvPr>
            <p:ph type="title"/>
          </p:nvPr>
        </p:nvSpPr>
        <p:spPr/>
        <p:txBody>
          <a:bodyPr/>
          <a:lstStyle/>
          <a:p>
            <a:pPr algn="r" rtl="1"/>
            <a:r>
              <a:rPr lang="he-IL" b="1" dirty="0"/>
              <a:t>מבנה רשת מיון</a:t>
            </a:r>
          </a:p>
        </p:txBody>
      </p:sp>
      <p:sp>
        <p:nvSpPr>
          <p:cNvPr id="3" name="מציין מיקום תוכן 2">
            <a:extLst>
              <a:ext uri="{FF2B5EF4-FFF2-40B4-BE49-F238E27FC236}">
                <a16:creationId xmlns:a16="http://schemas.microsoft.com/office/drawing/2014/main" id="{98FFFD6B-BF2D-2C97-57D7-AE16A7FBE0F9}"/>
              </a:ext>
            </a:extLst>
          </p:cNvPr>
          <p:cNvSpPr>
            <a:spLocks noGrp="1"/>
          </p:cNvSpPr>
          <p:nvPr>
            <p:ph idx="1"/>
          </p:nvPr>
        </p:nvSpPr>
        <p:spPr/>
        <p:txBody>
          <a:bodyPr/>
          <a:lstStyle/>
          <a:p>
            <a:pPr algn="r" rtl="1"/>
            <a:r>
              <a:rPr lang="he-IL" dirty="0"/>
              <a:t>מורכבת משכבות.</a:t>
            </a:r>
          </a:p>
          <a:p>
            <a:pPr algn="r" rtl="1"/>
            <a:r>
              <a:rPr lang="he-IL" dirty="0"/>
              <a:t>כל שכבה מבצעת השוואות במקביל.</a:t>
            </a:r>
          </a:p>
          <a:p>
            <a:pPr algn="r" rtl="1"/>
            <a:r>
              <a:rPr lang="he-IL" dirty="0"/>
              <a:t>גודל הרשת: מספר ההשוואות הכולל.</a:t>
            </a:r>
          </a:p>
          <a:p>
            <a:pPr algn="r" rtl="1"/>
            <a:r>
              <a:rPr lang="he-IL" dirty="0"/>
              <a:t>עומק הרשת: מספר השכבות (פעולות מקביליות מקסימליות).</a:t>
            </a:r>
          </a:p>
        </p:txBody>
      </p:sp>
      <p:sp>
        <p:nvSpPr>
          <p:cNvPr id="4" name="מציין מיקום של תאריך 3">
            <a:extLst>
              <a:ext uri="{FF2B5EF4-FFF2-40B4-BE49-F238E27FC236}">
                <a16:creationId xmlns:a16="http://schemas.microsoft.com/office/drawing/2014/main" id="{1E968B15-D11E-7792-FD1D-82AE8CE9D80E}"/>
              </a:ext>
            </a:extLst>
          </p:cNvPr>
          <p:cNvSpPr>
            <a:spLocks noGrp="1"/>
          </p:cNvSpPr>
          <p:nvPr>
            <p:ph type="dt" sz="half" idx="10"/>
          </p:nvPr>
        </p:nvSpPr>
        <p:spPr/>
        <p:txBody>
          <a:bodyPr/>
          <a:lstStyle/>
          <a:p>
            <a:fld id="{626DE685-1B6F-4D7C-AEF2-C9AD71EC467A}" type="datetime1">
              <a:rPr lang="en-US" smtClean="0"/>
              <a:t>4/26/2024</a:t>
            </a:fld>
            <a:endParaRPr lang="en-US"/>
          </a:p>
        </p:txBody>
      </p:sp>
      <p:sp>
        <p:nvSpPr>
          <p:cNvPr id="5" name="מציין מיקום של כותרת תחתונה 4">
            <a:extLst>
              <a:ext uri="{FF2B5EF4-FFF2-40B4-BE49-F238E27FC236}">
                <a16:creationId xmlns:a16="http://schemas.microsoft.com/office/drawing/2014/main" id="{A7D6EBAF-BD97-E4B2-9D7C-3B90231F48F6}"/>
              </a:ext>
            </a:extLst>
          </p:cNvPr>
          <p:cNvSpPr>
            <a:spLocks noGrp="1"/>
          </p:cNvSpPr>
          <p:nvPr>
            <p:ph type="ftr" sz="quarter" idx="11"/>
          </p:nvPr>
        </p:nvSpPr>
        <p:spPr/>
        <p:txBody>
          <a:bodyPr/>
          <a:lstStyle/>
          <a:p>
            <a:r>
              <a:rPr lang="en-US"/>
              <a:t>Sample Footer Text</a:t>
            </a:r>
          </a:p>
        </p:txBody>
      </p:sp>
      <p:sp>
        <p:nvSpPr>
          <p:cNvPr id="6" name="מציין מיקום של מספר שקופית 5">
            <a:extLst>
              <a:ext uri="{FF2B5EF4-FFF2-40B4-BE49-F238E27FC236}">
                <a16:creationId xmlns:a16="http://schemas.microsoft.com/office/drawing/2014/main" id="{9E1633CF-B6FA-4E7A-E45E-DF39CF579BAC}"/>
              </a:ext>
            </a:extLst>
          </p:cNvPr>
          <p:cNvSpPr>
            <a:spLocks noGrp="1"/>
          </p:cNvSpPr>
          <p:nvPr>
            <p:ph type="sldNum" sz="quarter" idx="12"/>
          </p:nvPr>
        </p:nvSpPr>
        <p:spPr/>
        <p:txBody>
          <a:bodyPr/>
          <a:lstStyle/>
          <a:p>
            <a:fld id="{87E7843D-FF13-4365-9478-9625B70A2705}" type="slidenum">
              <a:rPr lang="en-US" smtClean="0"/>
              <a:t>3</a:t>
            </a:fld>
            <a:endParaRPr lang="en-US"/>
          </a:p>
        </p:txBody>
      </p:sp>
    </p:spTree>
    <p:extLst>
      <p:ext uri="{BB962C8B-B14F-4D97-AF65-F5344CB8AC3E}">
        <p14:creationId xmlns:p14="http://schemas.microsoft.com/office/powerpoint/2010/main" val="2318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39211EA4-C9A0-8479-EF39-1943ED214831}"/>
              </a:ext>
            </a:extLst>
          </p:cNvPr>
          <p:cNvSpPr>
            <a:spLocks noGrp="1"/>
          </p:cNvSpPr>
          <p:nvPr>
            <p:ph type="title"/>
          </p:nvPr>
        </p:nvSpPr>
        <p:spPr>
          <a:xfrm>
            <a:off x="700087" y="909638"/>
            <a:ext cx="10691813" cy="1155618"/>
          </a:xfrm>
        </p:spPr>
        <p:txBody>
          <a:bodyPr>
            <a:normAutofit/>
          </a:bodyPr>
          <a:lstStyle/>
          <a:p>
            <a:pPr algn="ctr" rtl="1">
              <a:lnSpc>
                <a:spcPct val="100000"/>
              </a:lnSpc>
            </a:pPr>
            <a:r>
              <a:rPr lang="he-IL" sz="3400" b="1" dirty="0"/>
              <a:t>יתרונות של רשתות מיון ביחס לאלגוריתמי מיון אחרים</a:t>
            </a:r>
            <a:br>
              <a:rPr lang="he-IL" sz="3400" b="1" dirty="0"/>
            </a:br>
            <a:endParaRPr lang="he-IL" sz="3400" dirty="0"/>
          </a:p>
        </p:txBody>
      </p:sp>
      <p:sp>
        <p:nvSpPr>
          <p:cNvPr id="4" name="מציין מיקום של תאריך 3">
            <a:extLst>
              <a:ext uri="{FF2B5EF4-FFF2-40B4-BE49-F238E27FC236}">
                <a16:creationId xmlns:a16="http://schemas.microsoft.com/office/drawing/2014/main" id="{A292CD2F-6EE2-5CF0-98BD-FA0E42183AA0}"/>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E8C45F38-BE38-B4E1-1DDB-EF6422EF0D6A}"/>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מציין מיקום של מספר שקופית 5">
            <a:extLst>
              <a:ext uri="{FF2B5EF4-FFF2-40B4-BE49-F238E27FC236}">
                <a16:creationId xmlns:a16="http://schemas.microsoft.com/office/drawing/2014/main" id="{B1B2E265-036B-E377-7849-235E08B06974}"/>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4</a:t>
            </a:fld>
            <a:endParaRPr lang="en-US"/>
          </a:p>
        </p:txBody>
      </p:sp>
      <p:graphicFrame>
        <p:nvGraphicFramePr>
          <p:cNvPr id="9" name="Rectangle 1">
            <a:extLst>
              <a:ext uri="{FF2B5EF4-FFF2-40B4-BE49-F238E27FC236}">
                <a16:creationId xmlns:a16="http://schemas.microsoft.com/office/drawing/2014/main" id="{35C2BA5D-524F-5CDF-8F63-603E9BF8E8F9}"/>
              </a:ext>
            </a:extLst>
          </p:cNvPr>
          <p:cNvGraphicFramePr>
            <a:graphicFrameLocks noGrp="1"/>
          </p:cNvGraphicFramePr>
          <p:nvPr>
            <p:ph idx="1"/>
            <p:extLst>
              <p:ext uri="{D42A27DB-BD31-4B8C-83A1-F6EECF244321}">
                <p14:modId xmlns:p14="http://schemas.microsoft.com/office/powerpoint/2010/main" val="2414143432"/>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382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מציין מיקום של תאריך 3">
            <a:extLst>
              <a:ext uri="{FF2B5EF4-FFF2-40B4-BE49-F238E27FC236}">
                <a16:creationId xmlns:a16="http://schemas.microsoft.com/office/drawing/2014/main" id="{76C1214B-85BE-3747-2577-C9AF09042D2D}"/>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CBF3D484-B33F-FAC2-9260-1E8585C6AF24}"/>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מציין מיקום של מספר שקופית 5">
            <a:extLst>
              <a:ext uri="{FF2B5EF4-FFF2-40B4-BE49-F238E27FC236}">
                <a16:creationId xmlns:a16="http://schemas.microsoft.com/office/drawing/2014/main" id="{9D7CC91D-55E2-E618-0094-53A36BDF580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5</a:t>
            </a:fld>
            <a:endParaRPr lang="en-US"/>
          </a:p>
        </p:txBody>
      </p:sp>
      <p:graphicFrame>
        <p:nvGraphicFramePr>
          <p:cNvPr id="9" name="Rectangle 1">
            <a:extLst>
              <a:ext uri="{FF2B5EF4-FFF2-40B4-BE49-F238E27FC236}">
                <a16:creationId xmlns:a16="http://schemas.microsoft.com/office/drawing/2014/main" id="{EAE027C8-6124-BF79-99EF-8773FDA411C3}"/>
              </a:ext>
            </a:extLst>
          </p:cNvPr>
          <p:cNvGraphicFramePr>
            <a:graphicFrameLocks noGrp="1"/>
          </p:cNvGraphicFramePr>
          <p:nvPr>
            <p:ph idx="1"/>
            <p:extLst>
              <p:ext uri="{D42A27DB-BD31-4B8C-83A1-F6EECF244321}">
                <p14:modId xmlns:p14="http://schemas.microsoft.com/office/powerpoint/2010/main" val="2704505216"/>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כותרת 1">
            <a:extLst>
              <a:ext uri="{FF2B5EF4-FFF2-40B4-BE49-F238E27FC236}">
                <a16:creationId xmlns:a16="http://schemas.microsoft.com/office/drawing/2014/main" id="{8565A7AE-B41F-F49B-F66D-758D03714763}"/>
              </a:ext>
            </a:extLst>
          </p:cNvPr>
          <p:cNvSpPr txBox="1">
            <a:spLocks/>
          </p:cNvSpPr>
          <p:nvPr/>
        </p:nvSpPr>
        <p:spPr>
          <a:xfrm>
            <a:off x="852487" y="1062038"/>
            <a:ext cx="10691813" cy="1155618"/>
          </a:xfrm>
          <a:prstGeom prst="rect">
            <a:avLst/>
          </a:prstGeom>
        </p:spPr>
        <p:txBody>
          <a:bodyPr lIns="91440" tIns="45720" rIns="91440" bIns="45720" anchor="t">
            <a:normAutofit/>
          </a:bodyPr>
          <a:lstStyle>
            <a:lvl1pPr algn="l" defTabSz="914400" rtl="0" eaLnBrk="1" latinLnBrk="0" hangingPunct="1">
              <a:lnSpc>
                <a:spcPct val="110000"/>
              </a:lnSpc>
              <a:spcBef>
                <a:spcPct val="0"/>
              </a:spcBef>
              <a:buNone/>
              <a:defRPr sz="4800" kern="1200" cap="none" spc="0" baseline="0">
                <a:solidFill>
                  <a:schemeClr val="tx1"/>
                </a:solidFill>
                <a:latin typeface="+mj-lt"/>
                <a:ea typeface="+mj-ea"/>
                <a:cs typeface="+mj-cs"/>
              </a:defRPr>
            </a:lvl1pPr>
          </a:lstStyle>
          <a:p>
            <a:pPr algn="ctr" rtl="1">
              <a:lnSpc>
                <a:spcPct val="100000"/>
              </a:lnSpc>
            </a:pPr>
            <a:r>
              <a:rPr lang="he-IL" sz="3400" b="1" dirty="0"/>
              <a:t>חסרונות של רשתות מיון ביחס לאלגוריתמי מיון אחרים</a:t>
            </a:r>
            <a:br>
              <a:rPr lang="he-IL" sz="3400" b="1" dirty="0"/>
            </a:br>
            <a:endParaRPr lang="he-IL" sz="3400" dirty="0"/>
          </a:p>
        </p:txBody>
      </p:sp>
    </p:spTree>
    <p:extLst>
      <p:ext uri="{BB962C8B-B14F-4D97-AF65-F5344CB8AC3E}">
        <p14:creationId xmlns:p14="http://schemas.microsoft.com/office/powerpoint/2010/main" val="98525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9EFE17E-B5DA-47FC-A72C-F0C7C86495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F9B1A73B-A10D-8BA2-DFB5-021FCFD05F84}"/>
              </a:ext>
            </a:extLst>
          </p:cNvPr>
          <p:cNvSpPr>
            <a:spLocks noGrp="1"/>
          </p:cNvSpPr>
          <p:nvPr>
            <p:ph type="title"/>
          </p:nvPr>
        </p:nvSpPr>
        <p:spPr>
          <a:xfrm>
            <a:off x="704088" y="611300"/>
            <a:ext cx="2171055" cy="4265842"/>
          </a:xfrm>
        </p:spPr>
        <p:txBody>
          <a:bodyPr>
            <a:normAutofit/>
          </a:bodyPr>
          <a:lstStyle/>
          <a:p>
            <a:pPr rtl="1"/>
            <a:r>
              <a:rPr lang="he-IL" sz="2400" b="1"/>
              <a:t>רשת ביטונית והשימוש ב-</a:t>
            </a:r>
            <a:r>
              <a:rPr lang="en-US" sz="2400" b="1"/>
              <a:t>Half Cleaner</a:t>
            </a:r>
            <a:endParaRPr lang="he-IL" sz="2400" b="1"/>
          </a:p>
        </p:txBody>
      </p:sp>
      <p:sp>
        <p:nvSpPr>
          <p:cNvPr id="3" name="מציין מיקום תוכן 2">
            <a:extLst>
              <a:ext uri="{FF2B5EF4-FFF2-40B4-BE49-F238E27FC236}">
                <a16:creationId xmlns:a16="http://schemas.microsoft.com/office/drawing/2014/main" id="{810A3A04-2CF1-1FD3-47EC-8FF2FB2A09CB}"/>
              </a:ext>
            </a:extLst>
          </p:cNvPr>
          <p:cNvSpPr>
            <a:spLocks noGrp="1"/>
          </p:cNvSpPr>
          <p:nvPr>
            <p:ph idx="1"/>
          </p:nvPr>
        </p:nvSpPr>
        <p:spPr>
          <a:xfrm>
            <a:off x="3889753" y="578015"/>
            <a:ext cx="7601609" cy="5543941"/>
          </a:xfrm>
        </p:spPr>
        <p:txBody>
          <a:bodyPr>
            <a:normAutofit/>
          </a:bodyPr>
          <a:lstStyle/>
          <a:p>
            <a:pPr algn="r" rtl="1">
              <a:lnSpc>
                <a:spcPct val="110000"/>
              </a:lnSpc>
            </a:pPr>
            <a:r>
              <a:rPr lang="he-IL" sz="1700" b="1" dirty="0"/>
              <a:t>מהי רשת </a:t>
            </a:r>
            <a:r>
              <a:rPr lang="he-IL" sz="1700" b="1" dirty="0" err="1"/>
              <a:t>ביטונית</a:t>
            </a:r>
            <a:r>
              <a:rPr lang="he-IL" sz="1700" b="1" dirty="0"/>
              <a:t>?</a:t>
            </a:r>
            <a:endParaRPr lang="he-IL" sz="1700" dirty="0"/>
          </a:p>
          <a:p>
            <a:pPr lvl="1" algn="r" rtl="1">
              <a:lnSpc>
                <a:spcPct val="110000"/>
              </a:lnSpc>
            </a:pPr>
            <a:r>
              <a:rPr lang="he-IL" sz="1700" dirty="0"/>
              <a:t>רשת </a:t>
            </a:r>
            <a:r>
              <a:rPr lang="he-IL" sz="1700" dirty="0" err="1"/>
              <a:t>ביטונית</a:t>
            </a:r>
            <a:r>
              <a:rPr lang="he-IL" sz="1700" dirty="0"/>
              <a:t> היא דוגמה פופולרית לרשת מיון. היא מבוססת על אלגוריתם ביטון-</a:t>
            </a:r>
            <a:r>
              <a:rPr lang="he-IL" sz="1700" dirty="0" err="1"/>
              <a:t>מרג</a:t>
            </a:r>
            <a:r>
              <a:rPr lang="he-IL" sz="1700" dirty="0"/>
              <a:t>', שיטה יעילה למיון נתונים. פעולת ה-</a:t>
            </a:r>
            <a:r>
              <a:rPr lang="en-US" sz="1700" dirty="0"/>
              <a:t>Half Cleaner </a:t>
            </a:r>
            <a:r>
              <a:rPr lang="he-IL" sz="1700" dirty="0"/>
              <a:t> היא ליבת הרשת הזו, והיא משחקת תפקיד מרכזי בתהליך המיון.</a:t>
            </a:r>
          </a:p>
          <a:p>
            <a:pPr algn="r" rtl="1">
              <a:lnSpc>
                <a:spcPct val="110000"/>
              </a:lnSpc>
            </a:pPr>
            <a:r>
              <a:rPr lang="he-IL" sz="1700" b="1" dirty="0"/>
              <a:t>תפקיד ה-</a:t>
            </a:r>
            <a:r>
              <a:rPr lang="en-US" sz="1700" b="1" dirty="0"/>
              <a:t>Half Cleaner</a:t>
            </a:r>
            <a:endParaRPr lang="en-US" sz="1700" dirty="0"/>
          </a:p>
          <a:p>
            <a:pPr lvl="1" algn="r" rtl="1">
              <a:lnSpc>
                <a:spcPct val="110000"/>
              </a:lnSpc>
            </a:pPr>
            <a:r>
              <a:rPr lang="he-IL" sz="1700" dirty="0"/>
              <a:t>ה-</a:t>
            </a:r>
            <a:r>
              <a:rPr lang="en-US" sz="1700" dirty="0"/>
              <a:t>Half Cleaner </a:t>
            </a:r>
            <a:r>
              <a:rPr lang="he-IL" sz="1700" dirty="0"/>
              <a:t>משווה כל זוג אלמנטים בצמתים זוגיים ברשת. אם האלמנט הגדול יותר צריך לעבור למיקום גבוה יותר, הוא מחליף מקומות עם בן זוגו הקטן יותר. פעולה זו מפצלת את קבוצת הנתונים לשני חלקים: קטנים יותר וגדולים יותר.</a:t>
            </a:r>
          </a:p>
          <a:p>
            <a:pPr algn="r" rtl="1">
              <a:lnSpc>
                <a:spcPct val="110000"/>
              </a:lnSpc>
            </a:pPr>
            <a:r>
              <a:rPr lang="he-IL" sz="1700" b="1" dirty="0"/>
              <a:t>למה ה-</a:t>
            </a:r>
            <a:r>
              <a:rPr lang="en-US" sz="1700" b="1" dirty="0"/>
              <a:t>Half Cleaner </a:t>
            </a:r>
            <a:r>
              <a:rPr lang="he-IL" sz="1700" b="1" dirty="0"/>
              <a:t> יעיל?</a:t>
            </a:r>
            <a:endParaRPr lang="he-IL" sz="1700" dirty="0"/>
          </a:p>
          <a:p>
            <a:pPr lvl="1" algn="r" rtl="1">
              <a:lnSpc>
                <a:spcPct val="110000"/>
              </a:lnSpc>
            </a:pPr>
            <a:r>
              <a:rPr lang="he-IL" sz="1700" dirty="0"/>
              <a:t>ה-</a:t>
            </a:r>
            <a:r>
              <a:rPr lang="en-US" sz="1700" dirty="0"/>
              <a:t>Half Cleaner </a:t>
            </a:r>
            <a:r>
              <a:rPr lang="he-IL" sz="1700" dirty="0"/>
              <a:t> מבטיח יעילות גבוהה בתהליך המיון. הוא מבצע השוואות והחלפות מקומות באופן מהיר ויעיל, ומפחית משמעותית את זמן הריצה הנדרש למיון נתונים.</a:t>
            </a:r>
          </a:p>
          <a:p>
            <a:pPr algn="r" rtl="1">
              <a:lnSpc>
                <a:spcPct val="110000"/>
              </a:lnSpc>
            </a:pPr>
            <a:r>
              <a:rPr lang="he-IL" sz="1700" b="1" dirty="0"/>
              <a:t>מהם מאפייני רשת </a:t>
            </a:r>
            <a:r>
              <a:rPr lang="he-IL" sz="1700" b="1" dirty="0" err="1"/>
              <a:t>ביטונית</a:t>
            </a:r>
            <a:r>
              <a:rPr lang="he-IL" sz="1700" b="1" dirty="0"/>
              <a:t>?</a:t>
            </a:r>
            <a:endParaRPr lang="he-IL" sz="1700" dirty="0"/>
          </a:p>
          <a:p>
            <a:pPr lvl="1" algn="r" rtl="1">
              <a:lnSpc>
                <a:spcPct val="110000"/>
              </a:lnSpc>
            </a:pPr>
            <a:r>
              <a:rPr lang="he-IL" sz="1700" dirty="0"/>
              <a:t>רשת </a:t>
            </a:r>
            <a:r>
              <a:rPr lang="he-IL" sz="1700" dirty="0" err="1"/>
              <a:t>ביטונית</a:t>
            </a:r>
            <a:r>
              <a:rPr lang="he-IL" sz="1700" dirty="0"/>
              <a:t> מסוגלת לסדר רצפים </a:t>
            </a:r>
            <a:r>
              <a:rPr lang="he-IL" sz="1700" dirty="0" err="1"/>
              <a:t>ביטוניים</a:t>
            </a:r>
            <a:r>
              <a:rPr lang="he-IL" sz="1700" dirty="0"/>
              <a:t>, כלומר רצפים המורכבים מסדרה יורדת של אלמנטים ולאחריו סדרה עולה. פעולת ה-</a:t>
            </a:r>
            <a:r>
              <a:rPr lang="en-US" sz="1700" dirty="0"/>
              <a:t>Half Cleaner </a:t>
            </a:r>
            <a:r>
              <a:rPr lang="he-IL" sz="1700" dirty="0"/>
              <a:t>מחלקת כל קלט לשני רצפים </a:t>
            </a:r>
            <a:r>
              <a:rPr lang="he-IL" sz="1700" dirty="0" err="1"/>
              <a:t>ביטוניים</a:t>
            </a:r>
            <a:r>
              <a:rPr lang="he-IL" sz="1700" dirty="0"/>
              <a:t>: חצי עליון (קטן או שווה לחצי התחתון) וחצי תחתון.</a:t>
            </a:r>
          </a:p>
        </p:txBody>
      </p:sp>
      <p:sp>
        <p:nvSpPr>
          <p:cNvPr id="4" name="מציין מיקום של תאריך 3">
            <a:extLst>
              <a:ext uri="{FF2B5EF4-FFF2-40B4-BE49-F238E27FC236}">
                <a16:creationId xmlns:a16="http://schemas.microsoft.com/office/drawing/2014/main" id="{BE7AC868-2E24-BE0D-F69F-30CF9909F57F}"/>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4/26/2024</a:t>
            </a:fld>
            <a:endParaRPr lang="en-US"/>
          </a:p>
        </p:txBody>
      </p:sp>
      <p:sp>
        <p:nvSpPr>
          <p:cNvPr id="5" name="מציין מיקום של כותרת תחתונה 4">
            <a:extLst>
              <a:ext uri="{FF2B5EF4-FFF2-40B4-BE49-F238E27FC236}">
                <a16:creationId xmlns:a16="http://schemas.microsoft.com/office/drawing/2014/main" id="{C9E93787-18FE-37D2-C90D-EA98C71BB81A}"/>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מציין מיקום של מספר שקופית 5">
            <a:extLst>
              <a:ext uri="{FF2B5EF4-FFF2-40B4-BE49-F238E27FC236}">
                <a16:creationId xmlns:a16="http://schemas.microsoft.com/office/drawing/2014/main" id="{0489E2DB-AFAD-9F4E-0ACE-F5DB49784F86}"/>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103900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7" descr="נוסחאות שנכתבו ב-blackboard">
            <a:extLst>
              <a:ext uri="{FF2B5EF4-FFF2-40B4-BE49-F238E27FC236}">
                <a16:creationId xmlns:a16="http://schemas.microsoft.com/office/drawing/2014/main" id="{30AB5C86-641D-FD07-DFC1-BA79288E259F}"/>
              </a:ext>
            </a:extLst>
          </p:cNvPr>
          <p:cNvPicPr>
            <a:picLocks noChangeAspect="1"/>
          </p:cNvPicPr>
          <p:nvPr/>
        </p:nvPicPr>
        <p:blipFill rotWithShape="1">
          <a:blip r:embed="rId2"/>
          <a:srcRect l="20014" r="23812" b="-2"/>
          <a:stretch/>
        </p:blipFill>
        <p:spPr>
          <a:xfrm>
            <a:off x="6420752" y="-1"/>
            <a:ext cx="5771248" cy="6857999"/>
          </a:xfrm>
          <a:prstGeom prst="rect">
            <a:avLst/>
          </a:prstGeom>
        </p:spPr>
      </p:pic>
      <p:sp>
        <p:nvSpPr>
          <p:cNvPr id="2" name="כותרת 1">
            <a:extLst>
              <a:ext uri="{FF2B5EF4-FFF2-40B4-BE49-F238E27FC236}">
                <a16:creationId xmlns:a16="http://schemas.microsoft.com/office/drawing/2014/main" id="{A2406EDA-0280-EF32-F61B-01C010599E4A}"/>
              </a:ext>
            </a:extLst>
          </p:cNvPr>
          <p:cNvSpPr>
            <a:spLocks noGrp="1"/>
          </p:cNvSpPr>
          <p:nvPr>
            <p:ph type="title"/>
          </p:nvPr>
        </p:nvSpPr>
        <p:spPr>
          <a:xfrm>
            <a:off x="704088" y="914400"/>
            <a:ext cx="5195889" cy="1316736"/>
          </a:xfrm>
        </p:spPr>
        <p:txBody>
          <a:bodyPr>
            <a:normAutofit/>
          </a:bodyPr>
          <a:lstStyle/>
          <a:p>
            <a:pPr rtl="1">
              <a:lnSpc>
                <a:spcPct val="100000"/>
              </a:lnSpc>
            </a:pPr>
            <a:r>
              <a:rPr lang="he-IL" sz="3700" b="1" err="1"/>
              <a:t>מטסטביליות</a:t>
            </a:r>
            <a:r>
              <a:rPr lang="he-IL" sz="3700" b="1"/>
              <a:t> ברשתות מיון</a:t>
            </a:r>
          </a:p>
        </p:txBody>
      </p:sp>
      <p:sp>
        <p:nvSpPr>
          <p:cNvPr id="3" name="מציין מיקום תוכן 2">
            <a:extLst>
              <a:ext uri="{FF2B5EF4-FFF2-40B4-BE49-F238E27FC236}">
                <a16:creationId xmlns:a16="http://schemas.microsoft.com/office/drawing/2014/main" id="{94E1A639-8BEF-E4EF-DF5B-CFE252D7ABE8}"/>
              </a:ext>
            </a:extLst>
          </p:cNvPr>
          <p:cNvSpPr>
            <a:spLocks noGrp="1"/>
          </p:cNvSpPr>
          <p:nvPr>
            <p:ph idx="1"/>
          </p:nvPr>
        </p:nvSpPr>
        <p:spPr>
          <a:xfrm>
            <a:off x="704088" y="1636777"/>
            <a:ext cx="5195889" cy="4526279"/>
          </a:xfrm>
        </p:spPr>
        <p:txBody>
          <a:bodyPr>
            <a:normAutofit/>
          </a:bodyPr>
          <a:lstStyle/>
          <a:p>
            <a:pPr algn="r" rtl="1">
              <a:lnSpc>
                <a:spcPct val="110000"/>
              </a:lnSpc>
            </a:pPr>
            <a:r>
              <a:rPr lang="he-IL" sz="1800" b="1"/>
              <a:t>מהי </a:t>
            </a:r>
            <a:r>
              <a:rPr lang="he-IL" sz="1800" b="1" err="1"/>
              <a:t>מטסטביליות</a:t>
            </a:r>
            <a:r>
              <a:rPr lang="he-IL" sz="1800" b="1"/>
              <a:t>?</a:t>
            </a:r>
            <a:endParaRPr lang="he-IL" sz="1800"/>
          </a:p>
          <a:p>
            <a:pPr lvl="1" algn="r" rtl="1">
              <a:lnSpc>
                <a:spcPct val="110000"/>
              </a:lnSpc>
            </a:pPr>
            <a:r>
              <a:rPr lang="he-IL"/>
              <a:t>תכונה של מערכת המחייבת אותה להתנהג באופן עקבי גם כאשר מתרחשות שגיאות.</a:t>
            </a:r>
          </a:p>
          <a:p>
            <a:pPr lvl="1" algn="r" rtl="1">
              <a:lnSpc>
                <a:spcPct val="110000"/>
              </a:lnSpc>
            </a:pPr>
            <a:r>
              <a:rPr lang="he-IL"/>
              <a:t>בהקשר של רשתות מיון, </a:t>
            </a:r>
            <a:r>
              <a:rPr lang="he-IL" err="1"/>
              <a:t>מטסטביליות</a:t>
            </a:r>
            <a:r>
              <a:rPr lang="he-IL"/>
              <a:t> פירושה שהמיון יתבצע באופן נכון גם כאשר ישנם קלטים לא יציבים או שגיאות במהלך פעולת המיון.</a:t>
            </a:r>
          </a:p>
          <a:p>
            <a:pPr algn="r" rtl="1">
              <a:lnSpc>
                <a:spcPct val="110000"/>
              </a:lnSpc>
            </a:pPr>
            <a:r>
              <a:rPr lang="he-IL" sz="1800" b="1"/>
              <a:t>חשיבות </a:t>
            </a:r>
            <a:r>
              <a:rPr lang="he-IL" sz="1800" b="1" err="1"/>
              <a:t>המטסטביליות</a:t>
            </a:r>
            <a:r>
              <a:rPr lang="he-IL" sz="1800" b="1"/>
              <a:t>:</a:t>
            </a:r>
            <a:endParaRPr lang="he-IL" sz="1800"/>
          </a:p>
          <a:p>
            <a:pPr lvl="1" algn="r" rtl="1">
              <a:lnSpc>
                <a:spcPct val="110000"/>
              </a:lnSpc>
            </a:pPr>
            <a:r>
              <a:rPr lang="he-IL"/>
              <a:t>חשובה במגוון יישומים, במיוחד אלו הדורשים אמינות גבוהה.</a:t>
            </a:r>
          </a:p>
          <a:p>
            <a:pPr lvl="1" algn="r" rtl="1">
              <a:lnSpc>
                <a:spcPct val="110000"/>
              </a:lnSpc>
            </a:pPr>
            <a:r>
              <a:rPr lang="he-IL"/>
              <a:t>לדוגמה, ברשתות מחשבים, חשוב שרשתות מיון יוכלו לבצע מיון נכון של נתונים גם במקרה של תקלות חומרה או תוכנה.</a:t>
            </a:r>
          </a:p>
          <a:p>
            <a:pPr algn="r" rtl="1">
              <a:lnSpc>
                <a:spcPct val="110000"/>
              </a:lnSpc>
            </a:pPr>
            <a:endParaRPr lang="he-IL" sz="1800"/>
          </a:p>
        </p:txBody>
      </p:sp>
      <p:sp>
        <p:nvSpPr>
          <p:cNvPr id="4" name="מציין מיקום של תאריך 3">
            <a:extLst>
              <a:ext uri="{FF2B5EF4-FFF2-40B4-BE49-F238E27FC236}">
                <a16:creationId xmlns:a16="http://schemas.microsoft.com/office/drawing/2014/main" id="{0E13BCF3-3B37-2919-CEDF-72DEB955EB23}"/>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a:solidFill>
                  <a:srgbClr val="FFFFFF"/>
                </a:solidFill>
              </a:rPr>
              <a:pPr>
                <a:spcAft>
                  <a:spcPts val="600"/>
                </a:spcAft>
              </a:pPr>
              <a:t>4/26/2024</a:t>
            </a:fld>
            <a:endParaRPr lang="en-US">
              <a:solidFill>
                <a:srgbClr val="FFFFFF"/>
              </a:solidFill>
            </a:endParaRPr>
          </a:p>
        </p:txBody>
      </p:sp>
      <p:sp>
        <p:nvSpPr>
          <p:cNvPr id="5" name="מציין מיקום של כותרת תחתונה 4">
            <a:extLst>
              <a:ext uri="{FF2B5EF4-FFF2-40B4-BE49-F238E27FC236}">
                <a16:creationId xmlns:a16="http://schemas.microsoft.com/office/drawing/2014/main" id="{FB77DDC0-C7DD-B9DA-45D0-CFF5D2EC445C}"/>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מציין מיקום של מספר שקופית 5">
            <a:extLst>
              <a:ext uri="{FF2B5EF4-FFF2-40B4-BE49-F238E27FC236}">
                <a16:creationId xmlns:a16="http://schemas.microsoft.com/office/drawing/2014/main" id="{7496BA4F-13C5-CC94-12AD-8C1A5746A98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7</a:t>
            </a:fld>
            <a:endParaRPr lang="en-US">
              <a:solidFill>
                <a:srgbClr val="FFFFFF"/>
              </a:solidFill>
            </a:endParaRPr>
          </a:p>
        </p:txBody>
      </p:sp>
    </p:spTree>
    <p:extLst>
      <p:ext uri="{BB962C8B-B14F-4D97-AF65-F5344CB8AC3E}">
        <p14:creationId xmlns:p14="http://schemas.microsoft.com/office/powerpoint/2010/main" val="404218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670A01-CCC7-1B16-95B0-21BF943BE144}"/>
              </a:ext>
            </a:extLst>
          </p:cNvPr>
          <p:cNvSpPr>
            <a:spLocks noGrp="1"/>
          </p:cNvSpPr>
          <p:nvPr>
            <p:ph type="title"/>
          </p:nvPr>
        </p:nvSpPr>
        <p:spPr/>
        <p:txBody>
          <a:bodyPr/>
          <a:lstStyle/>
          <a:p>
            <a:pPr algn="r" rtl="1"/>
            <a:r>
              <a:rPr lang="he-IL" b="1" dirty="0" err="1"/>
              <a:t>מטסטביליות</a:t>
            </a:r>
            <a:r>
              <a:rPr lang="he-IL" b="1" dirty="0"/>
              <a:t> ברשתות בחירה</a:t>
            </a:r>
          </a:p>
        </p:txBody>
      </p:sp>
      <p:sp>
        <p:nvSpPr>
          <p:cNvPr id="3" name="מציין מיקום תוכן 2">
            <a:extLst>
              <a:ext uri="{FF2B5EF4-FFF2-40B4-BE49-F238E27FC236}">
                <a16:creationId xmlns:a16="http://schemas.microsoft.com/office/drawing/2014/main" id="{804A1A29-B76D-537B-BEF2-A7AFF186C345}"/>
              </a:ext>
            </a:extLst>
          </p:cNvPr>
          <p:cNvSpPr>
            <a:spLocks noGrp="1"/>
          </p:cNvSpPr>
          <p:nvPr>
            <p:ph idx="1"/>
          </p:nvPr>
        </p:nvSpPr>
        <p:spPr/>
        <p:txBody>
          <a:bodyPr/>
          <a:lstStyle/>
          <a:p>
            <a:pPr algn="r" rtl="1">
              <a:buFont typeface="Arial" panose="020B0604020202020204" pitchFamily="34" charset="0"/>
              <a:buChar char="•"/>
            </a:pPr>
            <a:r>
              <a:rPr lang="he-IL" dirty="0"/>
              <a:t>בפרויקט זה, נעסוק </a:t>
            </a:r>
            <a:r>
              <a:rPr lang="he-IL" dirty="0" err="1"/>
              <a:t>במטסטביליות</a:t>
            </a:r>
            <a:r>
              <a:rPr lang="he-IL" dirty="0"/>
              <a:t> של רשתות בחירה, שבה נדרשת עמידות בפני שגיאות במהלך המיון.</a:t>
            </a:r>
          </a:p>
          <a:p>
            <a:pPr algn="r" rtl="1">
              <a:buFont typeface="Arial" panose="020B0604020202020204" pitchFamily="34" charset="0"/>
              <a:buChar char="•"/>
            </a:pPr>
            <a:r>
              <a:rPr lang="he-IL" dirty="0"/>
              <a:t>כאשר מעוניינים </a:t>
            </a:r>
            <a:r>
              <a:rPr lang="he-IL" dirty="0" err="1"/>
              <a:t>במטסטביליות</a:t>
            </a:r>
            <a:r>
              <a:rPr lang="he-IL" dirty="0"/>
              <a:t>, משתמשים </a:t>
            </a:r>
            <a:r>
              <a:rPr lang="he-IL" dirty="0" err="1"/>
              <a:t>בקומפרטורים</a:t>
            </a:r>
            <a:r>
              <a:rPr lang="he-IL" dirty="0"/>
              <a:t> שונים </a:t>
            </a:r>
            <a:r>
              <a:rPr lang="he-IL" dirty="0" err="1"/>
              <a:t>שסיבוכיותם</a:t>
            </a:r>
            <a:r>
              <a:rPr lang="he-IL" dirty="0"/>
              <a:t> היא </a:t>
            </a:r>
            <a:r>
              <a:rPr lang="en-US" dirty="0"/>
              <a:t>O(LOG(N)) </a:t>
            </a:r>
            <a:r>
              <a:rPr lang="he-IL" dirty="0"/>
              <a:t> מה שמבטיח עמידות גבוהה יותר בפני שגיאות אפשריות.</a:t>
            </a:r>
          </a:p>
          <a:p>
            <a:pPr algn="r" rtl="1"/>
            <a:r>
              <a:rPr lang="he-IL" b="1" dirty="0"/>
              <a:t>דרישות </a:t>
            </a:r>
            <a:r>
              <a:rPr lang="he-IL" b="1" dirty="0" err="1"/>
              <a:t>מטסטביליות</a:t>
            </a:r>
            <a:r>
              <a:rPr lang="he-IL" b="1" dirty="0"/>
              <a:t> ברשתות מיון:</a:t>
            </a:r>
            <a:endParaRPr lang="he-IL" dirty="0"/>
          </a:p>
          <a:p>
            <a:pPr lvl="1" algn="r" rtl="1"/>
            <a:r>
              <a:rPr lang="he-IL" dirty="0"/>
              <a:t>עמידות בפני שגיאות.</a:t>
            </a:r>
          </a:p>
          <a:p>
            <a:pPr lvl="1" algn="r" rtl="1"/>
            <a:r>
              <a:rPr lang="he-IL" dirty="0"/>
              <a:t>הבטחת מיון יציב גם כאשר ישנם קלטים לא יציבים.</a:t>
            </a:r>
          </a:p>
          <a:p>
            <a:pPr lvl="1" algn="r" rtl="1"/>
            <a:r>
              <a:rPr lang="he-IL" dirty="0"/>
              <a:t>שימוש </a:t>
            </a:r>
            <a:r>
              <a:rPr lang="he-IL" dirty="0" err="1"/>
              <a:t>בקומפרטורים</a:t>
            </a:r>
            <a:r>
              <a:rPr lang="he-IL" dirty="0"/>
              <a:t> מיוחדים עם סיבוכיות של </a:t>
            </a:r>
            <a:r>
              <a:rPr lang="en-US" dirty="0"/>
              <a:t>O(LOG(N))</a:t>
            </a:r>
          </a:p>
          <a:p>
            <a:pPr algn="r" rtl="1"/>
            <a:endParaRPr lang="he-IL" dirty="0"/>
          </a:p>
        </p:txBody>
      </p:sp>
      <p:sp>
        <p:nvSpPr>
          <p:cNvPr id="4" name="מציין מיקום של תאריך 3">
            <a:extLst>
              <a:ext uri="{FF2B5EF4-FFF2-40B4-BE49-F238E27FC236}">
                <a16:creationId xmlns:a16="http://schemas.microsoft.com/office/drawing/2014/main" id="{6F614EC0-34DF-8FCC-94D6-A1A12A0CBAF5}"/>
              </a:ext>
            </a:extLst>
          </p:cNvPr>
          <p:cNvSpPr>
            <a:spLocks noGrp="1"/>
          </p:cNvSpPr>
          <p:nvPr>
            <p:ph type="dt" sz="half" idx="10"/>
          </p:nvPr>
        </p:nvSpPr>
        <p:spPr/>
        <p:txBody>
          <a:bodyPr/>
          <a:lstStyle/>
          <a:p>
            <a:fld id="{626DE685-1B6F-4D7C-AEF2-C9AD71EC467A}" type="datetime1">
              <a:rPr lang="en-US" smtClean="0"/>
              <a:t>4/26/2024</a:t>
            </a:fld>
            <a:endParaRPr lang="en-US"/>
          </a:p>
        </p:txBody>
      </p:sp>
      <p:sp>
        <p:nvSpPr>
          <p:cNvPr id="5" name="מציין מיקום של כותרת תחתונה 4">
            <a:extLst>
              <a:ext uri="{FF2B5EF4-FFF2-40B4-BE49-F238E27FC236}">
                <a16:creationId xmlns:a16="http://schemas.microsoft.com/office/drawing/2014/main" id="{F36A8F31-807D-03AB-110A-E838132DB495}"/>
              </a:ext>
            </a:extLst>
          </p:cNvPr>
          <p:cNvSpPr>
            <a:spLocks noGrp="1"/>
          </p:cNvSpPr>
          <p:nvPr>
            <p:ph type="ftr" sz="quarter" idx="11"/>
          </p:nvPr>
        </p:nvSpPr>
        <p:spPr/>
        <p:txBody>
          <a:bodyPr/>
          <a:lstStyle/>
          <a:p>
            <a:r>
              <a:rPr lang="en-US"/>
              <a:t>Sample Footer Text</a:t>
            </a:r>
          </a:p>
        </p:txBody>
      </p:sp>
      <p:sp>
        <p:nvSpPr>
          <p:cNvPr id="6" name="מציין מיקום של מספר שקופית 5">
            <a:extLst>
              <a:ext uri="{FF2B5EF4-FFF2-40B4-BE49-F238E27FC236}">
                <a16:creationId xmlns:a16="http://schemas.microsoft.com/office/drawing/2014/main" id="{34C39FD5-6993-D12E-ABA5-1C30BFBAF4C2}"/>
              </a:ext>
            </a:extLst>
          </p:cNvPr>
          <p:cNvSpPr>
            <a:spLocks noGrp="1"/>
          </p:cNvSpPr>
          <p:nvPr>
            <p:ph type="sldNum" sz="quarter" idx="12"/>
          </p:nvPr>
        </p:nvSpPr>
        <p:spPr/>
        <p:txBody>
          <a:bodyPr/>
          <a:lstStyle/>
          <a:p>
            <a:fld id="{87E7843D-FF13-4365-9478-9625B70A2705}" type="slidenum">
              <a:rPr lang="en-US" smtClean="0"/>
              <a:t>8</a:t>
            </a:fld>
            <a:endParaRPr lang="en-US"/>
          </a:p>
        </p:txBody>
      </p:sp>
    </p:spTree>
    <p:extLst>
      <p:ext uri="{BB962C8B-B14F-4D97-AF65-F5344CB8AC3E}">
        <p14:creationId xmlns:p14="http://schemas.microsoft.com/office/powerpoint/2010/main" val="144899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C9B2B76-731F-7B0F-077F-E8E428A960B8}"/>
              </a:ext>
            </a:extLst>
          </p:cNvPr>
          <p:cNvSpPr>
            <a:spLocks noGrp="1"/>
          </p:cNvSpPr>
          <p:nvPr>
            <p:ph type="title"/>
          </p:nvPr>
        </p:nvSpPr>
        <p:spPr>
          <a:xfrm>
            <a:off x="8399165" y="1280160"/>
            <a:ext cx="3324281" cy="2694640"/>
          </a:xfrm>
        </p:spPr>
        <p:txBody>
          <a:bodyPr vert="horz" lIns="91440" tIns="45720" rIns="91440" bIns="45720" rtlCol="0" anchor="b">
            <a:normAutofit/>
          </a:bodyPr>
          <a:lstStyle/>
          <a:p>
            <a:pPr>
              <a:lnSpc>
                <a:spcPct val="100000"/>
              </a:lnSpc>
            </a:pPr>
            <a:r>
              <a:rPr lang="en-US" sz="4400" b="1" cap="all" spc="30"/>
              <a:t>בסיס הרשת שלנו</a:t>
            </a:r>
          </a:p>
        </p:txBody>
      </p:sp>
      <p:pic>
        <p:nvPicPr>
          <p:cNvPr id="8" name="תמונה 7" descr="תמונה שמכילה תרשים, קו, עיצוב&#10;&#10;התיאור נוצר באופן אוטומטי">
            <a:extLst>
              <a:ext uri="{FF2B5EF4-FFF2-40B4-BE49-F238E27FC236}">
                <a16:creationId xmlns:a16="http://schemas.microsoft.com/office/drawing/2014/main" id="{36D32833-B666-D701-697D-343846B3CFDF}"/>
              </a:ext>
            </a:extLst>
          </p:cNvPr>
          <p:cNvPicPr>
            <a:picLocks noChangeAspect="1"/>
          </p:cNvPicPr>
          <p:nvPr/>
        </p:nvPicPr>
        <p:blipFill>
          <a:blip r:embed="rId2"/>
          <a:stretch>
            <a:fillRect/>
          </a:stretch>
        </p:blipFill>
        <p:spPr>
          <a:xfrm>
            <a:off x="2620081" y="723900"/>
            <a:ext cx="5356097" cy="5410200"/>
          </a:xfrm>
          <a:prstGeom prst="rect">
            <a:avLst/>
          </a:prstGeom>
        </p:spPr>
      </p:pic>
      <p:cxnSp>
        <p:nvCxnSpPr>
          <p:cNvPr id="19" name="Straight Connector 18">
            <a:extLst>
              <a:ext uri="{FF2B5EF4-FFF2-40B4-BE49-F238E27FC236}">
                <a16:creationId xmlns:a16="http://schemas.microsoft.com/office/drawing/2014/main" id="{F7491F31-6557-2984-60B7-24907747D8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82959" y="662940"/>
            <a:ext cx="0" cy="55321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מציין מיקום של כותרת תחתונה 4">
            <a:extLst>
              <a:ext uri="{FF2B5EF4-FFF2-40B4-BE49-F238E27FC236}">
                <a16:creationId xmlns:a16="http://schemas.microsoft.com/office/drawing/2014/main" id="{75444A20-BEF4-1435-C755-E53A9622BF82}"/>
              </a:ext>
            </a:extLst>
          </p:cNvPr>
          <p:cNvSpPr>
            <a:spLocks noGrp="1"/>
          </p:cNvSpPr>
          <p:nvPr>
            <p:ph type="ftr" sz="quarter" idx="11"/>
          </p:nvPr>
        </p:nvSpPr>
        <p:spPr>
          <a:xfrm>
            <a:off x="715383" y="6356350"/>
            <a:ext cx="4539727" cy="365125"/>
          </a:xfrm>
        </p:spPr>
        <p:txBody>
          <a:bodyPr vert="horz" lIns="91440" tIns="45720" rIns="91440" bIns="45720" rtlCol="0" anchor="ctr">
            <a:normAutofit/>
          </a:bodyPr>
          <a:lstStyle/>
          <a:p>
            <a:pPr rtl="0">
              <a:spcAft>
                <a:spcPts val="600"/>
              </a:spcAft>
            </a:pPr>
            <a:r>
              <a:rPr lang="en-US" kern="1200">
                <a:solidFill>
                  <a:schemeClr val="tx1"/>
                </a:solidFill>
                <a:latin typeface="+mj-lt"/>
                <a:ea typeface="+mn-ea"/>
                <a:cs typeface="+mn-cs"/>
              </a:rPr>
              <a:t>Sample Footer Text</a:t>
            </a:r>
          </a:p>
        </p:txBody>
      </p:sp>
      <p:sp>
        <p:nvSpPr>
          <p:cNvPr id="4" name="מציין מיקום של תאריך 3">
            <a:extLst>
              <a:ext uri="{FF2B5EF4-FFF2-40B4-BE49-F238E27FC236}">
                <a16:creationId xmlns:a16="http://schemas.microsoft.com/office/drawing/2014/main" id="{0697CCEC-3D81-C38B-4C1A-673FFDB3EE03}"/>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rtl="0">
              <a:spcAft>
                <a:spcPts val="600"/>
              </a:spcAft>
            </a:pPr>
            <a:fld id="{626DE685-1B6F-4D7C-AEF2-C9AD71EC467A}" type="datetime1">
              <a:rPr lang="en-US" smtClean="0"/>
              <a:pPr rtl="0">
                <a:spcAft>
                  <a:spcPts val="600"/>
                </a:spcAft>
              </a:pPr>
              <a:t>4/26/2024</a:t>
            </a:fld>
            <a:endParaRPr lang="en-US"/>
          </a:p>
        </p:txBody>
      </p:sp>
      <p:sp>
        <p:nvSpPr>
          <p:cNvPr id="6" name="מציין מיקום של מספר שקופית 5">
            <a:extLst>
              <a:ext uri="{FF2B5EF4-FFF2-40B4-BE49-F238E27FC236}">
                <a16:creationId xmlns:a16="http://schemas.microsoft.com/office/drawing/2014/main" id="{70E0AA1A-A580-34C1-96FE-77987550D98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rtl="0">
              <a:lnSpc>
                <a:spcPct val="90000"/>
              </a:lnSpc>
              <a:spcAft>
                <a:spcPts val="600"/>
              </a:spcAft>
            </a:pPr>
            <a:fld id="{87E7843D-FF13-4365-9478-9625B70A2705}" type="slidenum">
              <a:rPr lang="en-US" smtClean="0"/>
              <a:pPr rtl="0">
                <a:lnSpc>
                  <a:spcPct val="90000"/>
                </a:lnSpc>
                <a:spcAft>
                  <a:spcPts val="600"/>
                </a:spcAft>
              </a:pPr>
              <a:t>9</a:t>
            </a:fld>
            <a:endParaRPr lang="en-US"/>
          </a:p>
        </p:txBody>
      </p:sp>
    </p:spTree>
    <p:extLst>
      <p:ext uri="{BB962C8B-B14F-4D97-AF65-F5344CB8AC3E}">
        <p14:creationId xmlns:p14="http://schemas.microsoft.com/office/powerpoint/2010/main" val="86456799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Davi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165</TotalTime>
  <Words>1211</Words>
  <Application>Microsoft Office PowerPoint</Application>
  <PresentationFormat>מסך רחב</PresentationFormat>
  <Paragraphs>152</Paragraphs>
  <Slides>19</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19</vt:i4>
      </vt:variant>
    </vt:vector>
  </HeadingPairs>
  <TitlesOfParts>
    <vt:vector size="24" baseType="lpstr">
      <vt:lpstr>Aptos</vt:lpstr>
      <vt:lpstr>Arial</vt:lpstr>
      <vt:lpstr>Cambria Math</vt:lpstr>
      <vt:lpstr>David</vt:lpstr>
      <vt:lpstr>ChronicleVTI</vt:lpstr>
      <vt:lpstr>Selction Network</vt:lpstr>
      <vt:lpstr>מהן רשתות מיון? </vt:lpstr>
      <vt:lpstr>מבנה רשת מיון</vt:lpstr>
      <vt:lpstr>יתרונות של רשתות מיון ביחס לאלגוריתמי מיון אחרים </vt:lpstr>
      <vt:lpstr>מצגת של PowerPoint‏</vt:lpstr>
      <vt:lpstr>רשת ביטונית והשימוש ב-Half Cleaner</vt:lpstr>
      <vt:lpstr>מטסטביליות ברשתות מיון</vt:lpstr>
      <vt:lpstr>מטסטביליות ברשתות בחירה</vt:lpstr>
      <vt:lpstr>בסיס הרשת שלנו</vt:lpstr>
      <vt:lpstr>פסאודוקוד רשת בחירה עם קוד גריי ללא מטסטביליות</vt:lpstr>
      <vt:lpstr>ניתוח עלות</vt:lpstr>
      <vt:lpstr>ניתוח עומק</vt:lpstr>
      <vt:lpstr>פסאודוקוד רשת בחירה עם קוד גריי עם מטסטביליות</vt:lpstr>
      <vt:lpstr>ניתוח עלות</vt:lpstr>
      <vt:lpstr>ניתוח עומק</vt:lpstr>
      <vt:lpstr>סיכום</vt:lpstr>
      <vt:lpstr>ויזואליזציה – ללא מטסטבילייות</vt:lpstr>
      <vt:lpstr>ויזואליזציה עם מטסטביליות</vt:lpstr>
      <vt:lpstr>ויזואליזציה עם מטסטביליות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Selction Network</dc:title>
  <dc:creator>Barak Ben Acon</dc:creator>
  <cp:lastModifiedBy>Barak Ben Acon</cp:lastModifiedBy>
  <cp:revision>5</cp:revision>
  <dcterms:created xsi:type="dcterms:W3CDTF">2024-04-26T12:41:50Z</dcterms:created>
  <dcterms:modified xsi:type="dcterms:W3CDTF">2024-04-26T15:27:27Z</dcterms:modified>
</cp:coreProperties>
</file>