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F"/>
    <a:srgbClr val="FF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344" y="-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1EF2-2B17-9547-9363-A005B821D166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D2B3-4B98-9F41-8BEA-F0359DB7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407047"/>
            <a:ext cx="9906000" cy="245095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629"/>
            <a:ext cx="9906000" cy="158728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0259"/>
            <a:ext cx="8420100" cy="1470025"/>
          </a:xfrm>
        </p:spPr>
        <p:txBody>
          <a:bodyPr/>
          <a:lstStyle/>
          <a:p>
            <a:r>
              <a:rPr lang="zh-CHT" altLang="en-US" b="1" dirty="0" smtClean="0">
                <a:solidFill>
                  <a:srgbClr val="FFD741"/>
                </a:solidFill>
                <a:latin typeface="Futura"/>
                <a:cs typeface="Futura"/>
              </a:rPr>
              <a:t>枇杷膏</a:t>
            </a:r>
            <a:r>
              <a:rPr lang="en-US" altLang="zh-CHT" b="1" dirty="0" smtClean="0">
                <a:solidFill>
                  <a:srgbClr val="FFD741"/>
                </a:solidFill>
                <a:latin typeface="Futura"/>
                <a:cs typeface="Futura"/>
              </a:rPr>
              <a:t> by </a:t>
            </a:r>
            <a:r>
              <a:rPr lang="zh-CHT" altLang="en-US" b="1" dirty="0" smtClean="0">
                <a:solidFill>
                  <a:srgbClr val="FFD741"/>
                </a:solidFill>
                <a:latin typeface="Futura"/>
                <a:cs typeface="Futura"/>
              </a:rPr>
              <a:t>涡轮土</a:t>
            </a:r>
            <a:r>
              <a:rPr lang="zh-CHT" altLang="en-US" b="1" dirty="0">
                <a:solidFill>
                  <a:srgbClr val="FFD741"/>
                </a:solidFill>
                <a:latin typeface="Futura"/>
                <a:cs typeface="Futura"/>
              </a:rPr>
              <a:t>豆</a:t>
            </a:r>
            <a:endParaRPr lang="en-US" b="1" dirty="0">
              <a:solidFill>
                <a:srgbClr val="FFD741"/>
              </a:solidFill>
              <a:latin typeface="Futura"/>
              <a:cs typeface="Futu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1191" y="1588913"/>
            <a:ext cx="3214809" cy="2898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5442" y="1811456"/>
            <a:ext cx="6565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Have you ever been frustrated because there are no solutions to past year papers? Fret no more!</a:t>
            </a:r>
          </a:p>
          <a:p>
            <a:endParaRPr lang="en-US" sz="2400" dirty="0" smtClean="0"/>
          </a:p>
          <a:p>
            <a:r>
              <a:rPr lang="en-US" sz="2400" dirty="0" smtClean="0"/>
              <a:t>Introducing </a:t>
            </a:r>
            <a:r>
              <a:rPr lang="en-GB" sz="2400" b="1" dirty="0" err="1" smtClean="0"/>
              <a:t>PYPagao</a:t>
            </a:r>
            <a:r>
              <a:rPr lang="en-GB" sz="2400" b="1" dirty="0" smtClean="0"/>
              <a:t> </a:t>
            </a:r>
            <a:r>
              <a:rPr lang="en-GB" sz="2400" dirty="0" smtClean="0"/>
              <a:t>by Turbocharged Potato</a:t>
            </a:r>
            <a:r>
              <a:rPr lang="en-US" sz="2400" dirty="0" smtClean="0"/>
              <a:t>, a website providing </a:t>
            </a:r>
            <a:r>
              <a:rPr lang="en-US" sz="2400" dirty="0" err="1" smtClean="0"/>
              <a:t>crowdsourced</a:t>
            </a:r>
            <a:r>
              <a:rPr lang="en-US" sz="2400" dirty="0" smtClean="0"/>
              <a:t> solution </a:t>
            </a:r>
            <a:r>
              <a:rPr lang="en-US" sz="2400" dirty="0" smtClean="0"/>
              <a:t>for past year </a:t>
            </a:r>
            <a:r>
              <a:rPr lang="en-US" sz="2400" dirty="0" smtClean="0"/>
              <a:t>papers</a:t>
            </a:r>
            <a:r>
              <a:rPr lang="en-US" sz="2400" dirty="0"/>
              <a:t>!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100000" l="0" r="100000">
                        <a14:foregroundMark x1="49778" y1="60444" x2="49778" y2="60444"/>
                      </a14:backgroundRemoval>
                    </a14:imgEffect>
                    <a14:imgEffect>
                      <a14:colorTemperature colorTemp="4543"/>
                    </a14:imgEffect>
                    <a14:imgEffect>
                      <a14:saturation sat="38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215" y="4683018"/>
            <a:ext cx="1929125" cy="192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273" l="19194" r="90758">
                        <a14:foregroundMark x1="52133" y1="67818" x2="52133" y2="67818"/>
                        <a14:foregroundMark x1="52133" y1="48545" x2="51185" y2="60000"/>
                      </a14:backgroundRemoval>
                    </a14:imgEffect>
                  </a14:imgLayer>
                </a14:imgProps>
              </a:ext>
            </a:extLst>
          </a:blip>
          <a:srcRect l="10735" b="9492"/>
          <a:stretch/>
        </p:blipFill>
        <p:spPr>
          <a:xfrm>
            <a:off x="4101555" y="4654210"/>
            <a:ext cx="1503421" cy="1986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1191" y="4583283"/>
            <a:ext cx="2128594" cy="21285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98465">
            <a:off x="7273687" y="986167"/>
            <a:ext cx="991395" cy="5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4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40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枇杷膏 by 涡轮土豆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PYPagao</dc:title>
  <dc:creator>Tiffany Chong</dc:creator>
  <cp:lastModifiedBy>Tiffany Chong</cp:lastModifiedBy>
  <cp:revision>2</cp:revision>
  <dcterms:created xsi:type="dcterms:W3CDTF">2018-05-14T03:45:07Z</dcterms:created>
  <dcterms:modified xsi:type="dcterms:W3CDTF">2018-05-15T16:52:50Z</dcterms:modified>
</cp:coreProperties>
</file>