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4" r:id="rId3"/>
    <p:sldId id="265" r:id="rId4"/>
    <p:sldId id="266" r:id="rId5"/>
    <p:sldId id="272" r:id="rId6"/>
    <p:sldId id="273" r:id="rId7"/>
    <p:sldId id="280" r:id="rId8"/>
    <p:sldId id="281" r:id="rId9"/>
    <p:sldId id="269" r:id="rId10"/>
    <p:sldId id="270" r:id="rId11"/>
    <p:sldId id="284" r:id="rId12"/>
    <p:sldId id="285" r:id="rId13"/>
    <p:sldId id="275" r:id="rId14"/>
    <p:sldId id="278" r:id="rId15"/>
    <p:sldId id="276" r:id="rId16"/>
    <p:sldId id="279" r:id="rId17"/>
    <p:sldId id="283" r:id="rId18"/>
    <p:sldId id="259" r:id="rId19"/>
    <p:sldId id="26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4B1BAD1-65AF-4095-AC5C-1990AD02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3820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7FFD5D-8C1A-41BE-8ECA-778FDA18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90600"/>
            <a:ext cx="7886700" cy="532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E27BB45-3F0D-4BEA-A226-B17FD3C53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230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7BB188F-6157-4D3D-9E5E-480E4575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2302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0F071F5-CC9F-4FBD-AA06-2C5F5C329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230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1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3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0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4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78867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90600"/>
            <a:ext cx="7886700" cy="5324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230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D2D023-0323-4A82-8D5B-CCC3F7571BC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2302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230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FFF53-A08B-4EF8-A6E4-62F08C50D8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4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Calibri" panose="020F050202020403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Calibri" panose="020F050202020403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Calibri" panose="020F050202020403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Calibri" panose="020F050202020403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Calibri" panose="020F050202020403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databas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databas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39C66-8A8D-4B82-98C5-4A3F428A2603}"/>
              </a:ext>
            </a:extLst>
          </p:cNvPr>
          <p:cNvSpPr/>
          <p:nvPr/>
        </p:nvSpPr>
        <p:spPr>
          <a:xfrm>
            <a:off x="409492" y="1065506"/>
            <a:ext cx="82773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>
                <a:ea typeface="나눔스퀘어" panose="020B0600000101010101" pitchFamily="50" charset="-127"/>
              </a:rPr>
              <a:t>Organization수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1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채널수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1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채널이름: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ea typeface="나눔스퀘어" panose="020B0600000101010101" pitchFamily="50" charset="-127"/>
              </a:rPr>
              <a:t>mychannel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Orderer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ea typeface="Malgun Gothic" panose="020B0503020000020004" pitchFamily="50" charset="-127"/>
              </a:rPr>
              <a:t>Orderer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r>
              <a:rPr lang="ko-KR" altLang="ko-KR" dirty="0" err="1">
                <a:ea typeface="나눔스퀘어" panose="020B0600000101010101" pitchFamily="50" charset="-127"/>
              </a:rPr>
              <a:t>Concensus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방식:</a:t>
            </a:r>
            <a:r>
              <a:rPr lang="en-US" altLang="ko-KR" dirty="0">
                <a:ea typeface="나눔스퀘어" panose="020B0600000101010101" pitchFamily="50" charset="-127"/>
              </a:rPr>
              <a:t> solo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</a:t>
            </a:r>
            <a:r>
              <a:rPr lang="ko-KR" altLang="ko-KR" dirty="0">
                <a:ea typeface="나눔스퀘어" panose="020B0600000101010101" pitchFamily="50" charset="-127"/>
              </a:rPr>
              <a:t>orderer.example.com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7050</a:t>
            </a:r>
          </a:p>
          <a:p>
            <a:r>
              <a:rPr lang="en-US" altLang="ko-KR" dirty="0">
                <a:ea typeface="나눔스퀘어" panose="020B0600000101010101" pitchFamily="50" charset="-127"/>
              </a:rPr>
              <a:t>Ca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Ca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ca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7054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Organization</a:t>
            </a:r>
            <a:r>
              <a:rPr lang="ko-KR" altLang="ko-KR" dirty="0">
                <a:ea typeface="나눔스퀘어" panose="020B0600000101010101" pitchFamily="50" charset="-127"/>
              </a:rPr>
              <a:t> 별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 err="1">
                <a:ea typeface="나눔스퀘어" panose="020B0600000101010101" pitchFamily="50" charset="-127"/>
              </a:rPr>
              <a:t>peer수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Org1 : 1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</a:t>
            </a:r>
            <a:r>
              <a:rPr lang="ko-KR" altLang="ko-KR" dirty="0">
                <a:ea typeface="나눔스퀘어" panose="020B0600000101010101" pitchFamily="50" charset="-127"/>
              </a:rPr>
              <a:t>peer0.org1.example.com:</a:t>
            </a:r>
            <a:r>
              <a:rPr lang="en-US" altLang="ko-KR" dirty="0">
                <a:ea typeface="나눔스퀘어" panose="020B0600000101010101" pitchFamily="50" charset="-127"/>
              </a:rPr>
              <a:t>7051</a:t>
            </a:r>
          </a:p>
          <a:p>
            <a:r>
              <a:rPr lang="en-US" altLang="ko-KR" dirty="0" err="1">
                <a:ea typeface="나눔스퀘어" panose="020B0600000101010101" pitchFamily="50" charset="-127"/>
              </a:rPr>
              <a:t>Cli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cli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endParaRPr lang="en-US" altLang="ko-KR" dirty="0">
              <a:ea typeface="나눔스퀘어" panose="020B0600000101010101" pitchFamily="50" charset="-127"/>
            </a:endParaRPr>
          </a:p>
          <a:p>
            <a:r>
              <a:rPr lang="en-US" altLang="ko-KR" dirty="0" err="1">
                <a:ea typeface="나눔스퀘어" panose="020B0600000101010101" pitchFamily="50" charset="-127"/>
              </a:rPr>
              <a:t>counchdb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</a:t>
            </a:r>
            <a:r>
              <a:rPr lang="en-US" altLang="ko-KR" dirty="0" err="1">
                <a:ea typeface="나눔스퀘어" panose="020B0600000101010101" pitchFamily="50" charset="-127"/>
              </a:rPr>
              <a:t>couchdb</a:t>
            </a:r>
            <a:r>
              <a:rPr lang="en-US" altLang="ko-KR" dirty="0">
                <a:ea typeface="나눔스퀘어" panose="020B0600000101010101" pitchFamily="50" charset="-127"/>
              </a:rPr>
              <a:t> : 5984</a:t>
            </a:r>
            <a:endParaRPr lang="ko-KR" altLang="ko-KR" dirty="0"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3D6138-1D19-4216-B40A-936A8EEDAE9E}"/>
              </a:ext>
            </a:extLst>
          </p:cNvPr>
          <p:cNvSpPr txBox="1">
            <a:spLocks/>
          </p:cNvSpPr>
          <p:nvPr/>
        </p:nvSpPr>
        <p:spPr>
          <a:xfrm>
            <a:off x="52419" y="12159"/>
            <a:ext cx="7248144" cy="342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2000"/>
              <a:t>네트워크 실습 </a:t>
            </a:r>
            <a:r>
              <a:rPr lang="en-US" altLang="ko-KR" sz="2000"/>
              <a:t>1</a:t>
            </a:r>
            <a:endParaRPr lang="ko-KR" altLang="en-US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FA91985-0308-49CB-8E69-353D6346E755}"/>
              </a:ext>
            </a:extLst>
          </p:cNvPr>
          <p:cNvSpPr txBox="1">
            <a:spLocks/>
          </p:cNvSpPr>
          <p:nvPr/>
        </p:nvSpPr>
        <p:spPr>
          <a:xfrm>
            <a:off x="310892" y="266971"/>
            <a:ext cx="83820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3600" b="0">
                <a:latin typeface="+mn-ea"/>
                <a:ea typeface="+mn-ea"/>
              </a:rPr>
              <a:t>네트워크 </a:t>
            </a:r>
            <a:r>
              <a:rPr lang="en-US" altLang="ko-KR" sz="3600" b="0">
                <a:latin typeface="+mn-ea"/>
                <a:ea typeface="+mn-ea"/>
              </a:rPr>
              <a:t>spec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24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00EF5E3-B825-4180-8B18-05DA2B57D465}"/>
              </a:ext>
            </a:extLst>
          </p:cNvPr>
          <p:cNvSpPr/>
          <p:nvPr/>
        </p:nvSpPr>
        <p:spPr>
          <a:xfrm>
            <a:off x="4656814" y="4908606"/>
            <a:ext cx="82163" cy="648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31E0-8B18-4A1A-8299-F9575AF56C74}"/>
              </a:ext>
            </a:extLst>
          </p:cNvPr>
          <p:cNvSpPr/>
          <p:nvPr/>
        </p:nvSpPr>
        <p:spPr>
          <a:xfrm>
            <a:off x="318055" y="1733382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33CD0-64F3-4687-BB5A-27A7990E2658}"/>
              </a:ext>
            </a:extLst>
          </p:cNvPr>
          <p:cNvSpPr/>
          <p:nvPr/>
        </p:nvSpPr>
        <p:spPr>
          <a:xfrm>
            <a:off x="1216550" y="4629645"/>
            <a:ext cx="6893780" cy="3081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채널 </a:t>
            </a:r>
            <a:r>
              <a:rPr lang="en-US" altLang="ko-KR" sz="1400" dirty="0" err="1">
                <a:solidFill>
                  <a:schemeClr val="tx1"/>
                </a:solidFill>
              </a:rPr>
              <a:t>mychannel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61E41D-5BBB-40AF-B763-0393F9518EF9}"/>
              </a:ext>
            </a:extLst>
          </p:cNvPr>
          <p:cNvSpPr/>
          <p:nvPr/>
        </p:nvSpPr>
        <p:spPr>
          <a:xfrm>
            <a:off x="2934031" y="5086838"/>
            <a:ext cx="3468093" cy="2955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네트워크 </a:t>
            </a:r>
            <a:r>
              <a:rPr lang="en-US" altLang="ko-KR" sz="1400" dirty="0">
                <a:solidFill>
                  <a:schemeClr val="tx1"/>
                </a:solidFill>
              </a:rPr>
              <a:t>basic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9A13D-ECC6-4832-92BD-03DBFCC827B1}"/>
              </a:ext>
            </a:extLst>
          </p:cNvPr>
          <p:cNvSpPr/>
          <p:nvPr/>
        </p:nvSpPr>
        <p:spPr>
          <a:xfrm>
            <a:off x="3178535" y="5557310"/>
            <a:ext cx="2956558" cy="1201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OrdererOrg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OrdererMSP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solo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orderer.example.com:7050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39A1C6-4142-46C0-8BB5-6A5A7171A911}"/>
              </a:ext>
            </a:extLst>
          </p:cNvPr>
          <p:cNvSpPr/>
          <p:nvPr/>
        </p:nvSpPr>
        <p:spPr>
          <a:xfrm>
            <a:off x="381666" y="1773141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17054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6D42989-C211-4C9E-87E2-DB71C6C1A303}"/>
              </a:ext>
            </a:extLst>
          </p:cNvPr>
          <p:cNvSpPr/>
          <p:nvPr/>
        </p:nvSpPr>
        <p:spPr>
          <a:xfrm>
            <a:off x="367092" y="29910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17051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A1A317-7075-4A9F-BE1D-5C29A0C5425E}"/>
              </a:ext>
            </a:extLst>
          </p:cNvPr>
          <p:cNvSpPr/>
          <p:nvPr/>
        </p:nvSpPr>
        <p:spPr>
          <a:xfrm>
            <a:off x="184208" y="1160894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 / Org1MSP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BD6BFD-AB13-4D27-BED7-4D37CF0A7165}"/>
              </a:ext>
            </a:extLst>
          </p:cNvPr>
          <p:cNvSpPr/>
          <p:nvPr/>
        </p:nvSpPr>
        <p:spPr>
          <a:xfrm>
            <a:off x="414800" y="4149906"/>
            <a:ext cx="984629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couchdb1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15984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543AAE-C1CF-4817-AC97-FD3A5F3FAB24}"/>
              </a:ext>
            </a:extLst>
          </p:cNvPr>
          <p:cNvSpPr/>
          <p:nvPr/>
        </p:nvSpPr>
        <p:spPr>
          <a:xfrm>
            <a:off x="2539121" y="2984390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18051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6E98BF-FBED-40DC-8F31-F86D09814F95}"/>
              </a:ext>
            </a:extLst>
          </p:cNvPr>
          <p:cNvSpPr/>
          <p:nvPr/>
        </p:nvSpPr>
        <p:spPr>
          <a:xfrm>
            <a:off x="4724405" y="1734708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FDC4F2-C669-4214-8AD7-3F0F90B5B1E8}"/>
              </a:ext>
            </a:extLst>
          </p:cNvPr>
          <p:cNvSpPr/>
          <p:nvPr/>
        </p:nvSpPr>
        <p:spPr>
          <a:xfrm>
            <a:off x="4788016" y="1774467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ca.org2.example.com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27054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A8C801-BB1B-4AE0-BDE5-0FB66D2B1BC7}"/>
              </a:ext>
            </a:extLst>
          </p:cNvPr>
          <p:cNvSpPr/>
          <p:nvPr/>
        </p:nvSpPr>
        <p:spPr>
          <a:xfrm>
            <a:off x="4773442" y="2992342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peer0.org2.example.com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27051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B00609-837F-494E-B545-780371652C03}"/>
              </a:ext>
            </a:extLst>
          </p:cNvPr>
          <p:cNvSpPr/>
          <p:nvPr/>
        </p:nvSpPr>
        <p:spPr>
          <a:xfrm>
            <a:off x="4590558" y="1162220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Org2 / Org2MSP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org2.example.com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8B5F26-38CA-41DD-9624-49E7122899B8}"/>
              </a:ext>
            </a:extLst>
          </p:cNvPr>
          <p:cNvSpPr/>
          <p:nvPr/>
        </p:nvSpPr>
        <p:spPr>
          <a:xfrm>
            <a:off x="4821151" y="4151232"/>
            <a:ext cx="991252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couchdb2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25984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7E2E9B-8A3E-46AA-BA25-096E97DB8E7B}"/>
              </a:ext>
            </a:extLst>
          </p:cNvPr>
          <p:cNvSpPr/>
          <p:nvPr/>
        </p:nvSpPr>
        <p:spPr>
          <a:xfrm>
            <a:off x="6945471" y="29857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peer1.org2.example.com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28051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D1FCA11-D21A-4001-B339-857AB232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382000" cy="739776"/>
          </a:xfrm>
        </p:spPr>
        <p:txBody>
          <a:bodyPr>
            <a:normAutofit/>
          </a:bodyPr>
          <a:lstStyle/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상세 설계 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41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00EF5E3-B825-4180-8B18-05DA2B57D465}"/>
              </a:ext>
            </a:extLst>
          </p:cNvPr>
          <p:cNvSpPr/>
          <p:nvPr/>
        </p:nvSpPr>
        <p:spPr>
          <a:xfrm>
            <a:off x="4656814" y="4908606"/>
            <a:ext cx="82163" cy="648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31E0-8B18-4A1A-8299-F9575AF56C74}"/>
              </a:ext>
            </a:extLst>
          </p:cNvPr>
          <p:cNvSpPr/>
          <p:nvPr/>
        </p:nvSpPr>
        <p:spPr>
          <a:xfrm>
            <a:off x="318055" y="1733382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33CD0-64F3-4687-BB5A-27A7990E2658}"/>
              </a:ext>
            </a:extLst>
          </p:cNvPr>
          <p:cNvSpPr/>
          <p:nvPr/>
        </p:nvSpPr>
        <p:spPr>
          <a:xfrm>
            <a:off x="1216550" y="4629645"/>
            <a:ext cx="6893780" cy="3081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채널 </a:t>
            </a:r>
            <a:r>
              <a:rPr lang="en-US" altLang="ko-KR" sz="1400" dirty="0" err="1">
                <a:solidFill>
                  <a:schemeClr val="tx1"/>
                </a:solidFill>
              </a:rPr>
              <a:t>mychannel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61E41D-5BBB-40AF-B763-0393F9518EF9}"/>
              </a:ext>
            </a:extLst>
          </p:cNvPr>
          <p:cNvSpPr/>
          <p:nvPr/>
        </p:nvSpPr>
        <p:spPr>
          <a:xfrm>
            <a:off x="2934031" y="5086838"/>
            <a:ext cx="3468093" cy="2955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네트워크 </a:t>
            </a:r>
            <a:r>
              <a:rPr lang="en-US" altLang="ko-KR" sz="1400" dirty="0">
                <a:solidFill>
                  <a:schemeClr val="tx1"/>
                </a:solidFill>
              </a:rPr>
              <a:t>basic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9A13D-ECC6-4832-92BD-03DBFCC827B1}"/>
              </a:ext>
            </a:extLst>
          </p:cNvPr>
          <p:cNvSpPr/>
          <p:nvPr/>
        </p:nvSpPr>
        <p:spPr>
          <a:xfrm>
            <a:off x="2303890" y="5557310"/>
            <a:ext cx="2387378" cy="1201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OrdererOrg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OrdererMSP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kafka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orderer0.example.com:7050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39A1C6-4142-46C0-8BB5-6A5A7171A911}"/>
              </a:ext>
            </a:extLst>
          </p:cNvPr>
          <p:cNvSpPr/>
          <p:nvPr/>
        </p:nvSpPr>
        <p:spPr>
          <a:xfrm>
            <a:off x="381666" y="1773141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17054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6D42989-C211-4C9E-87E2-DB71C6C1A303}"/>
              </a:ext>
            </a:extLst>
          </p:cNvPr>
          <p:cNvSpPr/>
          <p:nvPr/>
        </p:nvSpPr>
        <p:spPr>
          <a:xfrm>
            <a:off x="367092" y="29910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17051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A1A317-7075-4A9F-BE1D-5C29A0C5425E}"/>
              </a:ext>
            </a:extLst>
          </p:cNvPr>
          <p:cNvSpPr/>
          <p:nvPr/>
        </p:nvSpPr>
        <p:spPr>
          <a:xfrm>
            <a:off x="184208" y="1160894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 / Org1MSP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BD6BFD-AB13-4D27-BED7-4D37CF0A7165}"/>
              </a:ext>
            </a:extLst>
          </p:cNvPr>
          <p:cNvSpPr/>
          <p:nvPr/>
        </p:nvSpPr>
        <p:spPr>
          <a:xfrm>
            <a:off x="414800" y="4149906"/>
            <a:ext cx="984629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couchdb1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15984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543AAE-C1CF-4817-AC97-FD3A5F3FAB24}"/>
              </a:ext>
            </a:extLst>
          </p:cNvPr>
          <p:cNvSpPr/>
          <p:nvPr/>
        </p:nvSpPr>
        <p:spPr>
          <a:xfrm>
            <a:off x="2539121" y="2984390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18051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6E98BF-FBED-40DC-8F31-F86D09814F95}"/>
              </a:ext>
            </a:extLst>
          </p:cNvPr>
          <p:cNvSpPr/>
          <p:nvPr/>
        </p:nvSpPr>
        <p:spPr>
          <a:xfrm>
            <a:off x="4724405" y="1734708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FDC4F2-C669-4214-8AD7-3F0F90B5B1E8}"/>
              </a:ext>
            </a:extLst>
          </p:cNvPr>
          <p:cNvSpPr/>
          <p:nvPr/>
        </p:nvSpPr>
        <p:spPr>
          <a:xfrm>
            <a:off x="4788016" y="1774467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ca.org2.example.com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27054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A8C801-BB1B-4AE0-BDE5-0FB66D2B1BC7}"/>
              </a:ext>
            </a:extLst>
          </p:cNvPr>
          <p:cNvSpPr/>
          <p:nvPr/>
        </p:nvSpPr>
        <p:spPr>
          <a:xfrm>
            <a:off x="4773442" y="2992342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peer0.org2.example.com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27051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B00609-837F-494E-B545-780371652C03}"/>
              </a:ext>
            </a:extLst>
          </p:cNvPr>
          <p:cNvSpPr/>
          <p:nvPr/>
        </p:nvSpPr>
        <p:spPr>
          <a:xfrm>
            <a:off x="4590558" y="1162220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Org2 / Org2MSP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org2.example.com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8B5F26-38CA-41DD-9624-49E7122899B8}"/>
              </a:ext>
            </a:extLst>
          </p:cNvPr>
          <p:cNvSpPr/>
          <p:nvPr/>
        </p:nvSpPr>
        <p:spPr>
          <a:xfrm>
            <a:off x="4821151" y="4151232"/>
            <a:ext cx="991252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couchdb2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25984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7E2E9B-8A3E-46AA-BA25-096E97DB8E7B}"/>
              </a:ext>
            </a:extLst>
          </p:cNvPr>
          <p:cNvSpPr/>
          <p:nvPr/>
        </p:nvSpPr>
        <p:spPr>
          <a:xfrm>
            <a:off x="6945471" y="29857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peer1.org2.example.com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28051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6172F2-F437-4843-9396-4407CCC8B61A}"/>
              </a:ext>
            </a:extLst>
          </p:cNvPr>
          <p:cNvSpPr/>
          <p:nvPr/>
        </p:nvSpPr>
        <p:spPr>
          <a:xfrm>
            <a:off x="4722412" y="5558636"/>
            <a:ext cx="2387378" cy="1201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OrdererOrg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OrdererMSP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kafka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orderer1.example.com:7050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4FFE357C-7227-41AE-8577-20CFA7A9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382000" cy="739776"/>
          </a:xfrm>
        </p:spPr>
        <p:txBody>
          <a:bodyPr>
            <a:normAutofit/>
          </a:bodyPr>
          <a:lstStyle/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상세 설계 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29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857B386-F645-412E-BC15-3448B9503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112" y="4377795"/>
            <a:ext cx="241147" cy="334346"/>
          </a:xfrm>
        </p:spPr>
      </p:pic>
      <p:sp>
        <p:nvSpPr>
          <p:cNvPr id="11" name="모서리가 둥근 직사각형 10"/>
          <p:cNvSpPr/>
          <p:nvPr/>
        </p:nvSpPr>
        <p:spPr bwMode="auto">
          <a:xfrm>
            <a:off x="737686" y="2415540"/>
            <a:ext cx="2710364" cy="1638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351212" y="2695575"/>
            <a:ext cx="1932676" cy="108817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016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40607" y="4729619"/>
            <a:ext cx="94929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blockchain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57655" y="4397735"/>
            <a:ext cx="80342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state DB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5372153" y="4161298"/>
            <a:ext cx="331224" cy="16353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73153" y="4131266"/>
            <a:ext cx="1064715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organization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45868" y="2093892"/>
            <a:ext cx="59247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Org1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5" name="원통 96">
            <a:extLst>
              <a:ext uri="{FF2B5EF4-FFF2-40B4-BE49-F238E27FC236}">
                <a16:creationId xmlns:a16="http://schemas.microsoft.com/office/drawing/2014/main" id="{1E75B454-2377-40BE-9C64-417387CC33FA}"/>
              </a:ext>
            </a:extLst>
          </p:cNvPr>
          <p:cNvSpPr/>
          <p:nvPr/>
        </p:nvSpPr>
        <p:spPr bwMode="auto">
          <a:xfrm>
            <a:off x="1351212" y="3808129"/>
            <a:ext cx="521740" cy="2608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7B54FA-663C-4DF5-8C0D-A39F0F8427D2}"/>
              </a:ext>
            </a:extLst>
          </p:cNvPr>
          <p:cNvSpPr txBox="1"/>
          <p:nvPr/>
        </p:nvSpPr>
        <p:spPr>
          <a:xfrm>
            <a:off x="1872952" y="3788855"/>
            <a:ext cx="108715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couchdb1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FF8444B5-28F8-43D7-89BD-FE9F3908A7E4}"/>
              </a:ext>
            </a:extLst>
          </p:cNvPr>
          <p:cNvSpPr/>
          <p:nvPr/>
        </p:nvSpPr>
        <p:spPr bwMode="auto">
          <a:xfrm>
            <a:off x="4245533" y="2424813"/>
            <a:ext cx="2710364" cy="1638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738ED6-FC20-413E-B25D-1B10E720FA15}"/>
              </a:ext>
            </a:extLst>
          </p:cNvPr>
          <p:cNvSpPr txBox="1"/>
          <p:nvPr/>
        </p:nvSpPr>
        <p:spPr>
          <a:xfrm>
            <a:off x="5353715" y="2103165"/>
            <a:ext cx="59247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Org2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6" name="원통 96">
            <a:extLst>
              <a:ext uri="{FF2B5EF4-FFF2-40B4-BE49-F238E27FC236}">
                <a16:creationId xmlns:a16="http://schemas.microsoft.com/office/drawing/2014/main" id="{6F717AEF-3D52-4C08-AB8F-C97E43F754C8}"/>
              </a:ext>
            </a:extLst>
          </p:cNvPr>
          <p:cNvSpPr/>
          <p:nvPr/>
        </p:nvSpPr>
        <p:spPr bwMode="auto">
          <a:xfrm>
            <a:off x="4859059" y="3817402"/>
            <a:ext cx="521740" cy="2608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02E77-97C8-4F01-94EF-CDA7AFCC29C6}"/>
              </a:ext>
            </a:extLst>
          </p:cNvPr>
          <p:cNvSpPr txBox="1"/>
          <p:nvPr/>
        </p:nvSpPr>
        <p:spPr>
          <a:xfrm>
            <a:off x="5380799" y="3798128"/>
            <a:ext cx="108715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: couchdb2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CBD0067-A759-4C59-8C26-639608217AC4}"/>
              </a:ext>
            </a:extLst>
          </p:cNvPr>
          <p:cNvSpPr/>
          <p:nvPr/>
        </p:nvSpPr>
        <p:spPr>
          <a:xfrm>
            <a:off x="1065475" y="1779469"/>
            <a:ext cx="887187" cy="566514"/>
          </a:xfrm>
          <a:prstGeom prst="triangl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5B48BD4C-8956-40DF-AAD8-BE3E260E4B6F}"/>
              </a:ext>
            </a:extLst>
          </p:cNvPr>
          <p:cNvSpPr/>
          <p:nvPr/>
        </p:nvSpPr>
        <p:spPr>
          <a:xfrm>
            <a:off x="6068170" y="1780795"/>
            <a:ext cx="887187" cy="566514"/>
          </a:xfrm>
          <a:prstGeom prst="triangl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ca2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1" name="내용 개체 틀 13">
            <a:extLst>
              <a:ext uri="{FF2B5EF4-FFF2-40B4-BE49-F238E27FC236}">
                <a16:creationId xmlns:a16="http://schemas.microsoft.com/office/drawing/2014/main" id="{A241B6F0-485D-4D93-9C2C-0FA0B8D969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97237" y="2976538"/>
            <a:ext cx="355425" cy="492791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B378E1D-2EB9-41BD-B51A-26CE5BA6DC57}"/>
              </a:ext>
            </a:extLst>
          </p:cNvPr>
          <p:cNvGrpSpPr/>
          <p:nvPr/>
        </p:nvGrpSpPr>
        <p:grpSpPr>
          <a:xfrm>
            <a:off x="5398891" y="4816281"/>
            <a:ext cx="466327" cy="83980"/>
            <a:chOff x="2115718" y="1096230"/>
            <a:chExt cx="687315" cy="175880"/>
          </a:xfrm>
        </p:grpSpPr>
        <p:sp>
          <p:nvSpPr>
            <p:cNvPr id="145" name="화살표: 오각형 144">
              <a:extLst>
                <a:ext uri="{FF2B5EF4-FFF2-40B4-BE49-F238E27FC236}">
                  <a16:creationId xmlns:a16="http://schemas.microsoft.com/office/drawing/2014/main" id="{32296479-5545-49B0-BFAB-79C25B96F69B}"/>
                </a:ext>
              </a:extLst>
            </p:cNvPr>
            <p:cNvSpPr/>
            <p:nvPr/>
          </p:nvSpPr>
          <p:spPr>
            <a:xfrm>
              <a:off x="2115718" y="1096230"/>
              <a:ext cx="216864" cy="174553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6" name="화살표: 오각형 145">
              <a:extLst>
                <a:ext uri="{FF2B5EF4-FFF2-40B4-BE49-F238E27FC236}">
                  <a16:creationId xmlns:a16="http://schemas.microsoft.com/office/drawing/2014/main" id="{D6E358EC-9D4F-4A7F-B218-2D2F857A6EFB}"/>
                </a:ext>
              </a:extLst>
            </p:cNvPr>
            <p:cNvSpPr/>
            <p:nvPr/>
          </p:nvSpPr>
          <p:spPr>
            <a:xfrm>
              <a:off x="2339682" y="1097553"/>
              <a:ext cx="216864" cy="174553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7" name="화살표: 오각형 146">
              <a:extLst>
                <a:ext uri="{FF2B5EF4-FFF2-40B4-BE49-F238E27FC236}">
                  <a16:creationId xmlns:a16="http://schemas.microsoft.com/office/drawing/2014/main" id="{78B657E2-FAF4-428A-99CD-83A4174A205C}"/>
                </a:ext>
              </a:extLst>
            </p:cNvPr>
            <p:cNvSpPr/>
            <p:nvPr/>
          </p:nvSpPr>
          <p:spPr>
            <a:xfrm>
              <a:off x="2586169" y="1097557"/>
              <a:ext cx="216864" cy="174553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601A785-8386-46FD-A9CD-5C437AA3660F}"/>
              </a:ext>
            </a:extLst>
          </p:cNvPr>
          <p:cNvGrpSpPr/>
          <p:nvPr/>
        </p:nvGrpSpPr>
        <p:grpSpPr>
          <a:xfrm>
            <a:off x="2007771" y="2767639"/>
            <a:ext cx="1058978" cy="369332"/>
            <a:chOff x="1744055" y="985218"/>
            <a:chExt cx="1058978" cy="369332"/>
          </a:xfrm>
          <a:solidFill>
            <a:srgbClr val="7030A0"/>
          </a:solidFill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46D4EFDE-6C03-4244-84E5-EFB6FCF21236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  <a:grpFill/>
          </p:grpSpPr>
          <p:sp>
            <p:nvSpPr>
              <p:cNvPr id="151" name="화살표: 오각형 150">
                <a:extLst>
                  <a:ext uri="{FF2B5EF4-FFF2-40B4-BE49-F238E27FC236}">
                    <a16:creationId xmlns:a16="http://schemas.microsoft.com/office/drawing/2014/main" id="{891AD2ED-1DC4-4630-B240-9F70F846BA7D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2" name="화살표: 오각형 151">
                <a:extLst>
                  <a:ext uri="{FF2B5EF4-FFF2-40B4-BE49-F238E27FC236}">
                    <a16:creationId xmlns:a16="http://schemas.microsoft.com/office/drawing/2014/main" id="{57EC03CB-44BF-426B-949F-9652ADA34F47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3" name="화살표: 오각형 152">
                <a:extLst>
                  <a:ext uri="{FF2B5EF4-FFF2-40B4-BE49-F238E27FC236}">
                    <a16:creationId xmlns:a16="http://schemas.microsoft.com/office/drawing/2014/main" id="{CE3EEA74-3E48-4F32-BE54-D9D7712B817B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51795E2-CF9A-4EB2-A7B4-68BDF2DEC08B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1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0759C6D0-1F51-4BC4-871D-FB31AF58BF52}"/>
              </a:ext>
            </a:extLst>
          </p:cNvPr>
          <p:cNvGrpSpPr/>
          <p:nvPr/>
        </p:nvGrpSpPr>
        <p:grpSpPr>
          <a:xfrm>
            <a:off x="1991870" y="3022077"/>
            <a:ext cx="1058978" cy="369332"/>
            <a:chOff x="1744055" y="985218"/>
            <a:chExt cx="1058978" cy="369332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DA11EC46-BA38-408F-A905-0E26ABAE661B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</p:grpSpPr>
          <p:sp>
            <p:nvSpPr>
              <p:cNvPr id="157" name="화살표: 오각형 156">
                <a:extLst>
                  <a:ext uri="{FF2B5EF4-FFF2-40B4-BE49-F238E27FC236}">
                    <a16:creationId xmlns:a16="http://schemas.microsoft.com/office/drawing/2014/main" id="{53ACA8D2-AABD-4A86-ACC7-2121670FBD3F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58" name="화살표: 오각형 157">
                <a:extLst>
                  <a:ext uri="{FF2B5EF4-FFF2-40B4-BE49-F238E27FC236}">
                    <a16:creationId xmlns:a16="http://schemas.microsoft.com/office/drawing/2014/main" id="{C40BF57F-D555-4AC6-B93A-1C646A76096A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9" name="화살표: 오각형 158">
                <a:extLst>
                  <a:ext uri="{FF2B5EF4-FFF2-40B4-BE49-F238E27FC236}">
                    <a16:creationId xmlns:a16="http://schemas.microsoft.com/office/drawing/2014/main" id="{ABC2B0FE-C3D4-4E14-9BA1-7FEFBFAD5734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6EA3B9A-9124-4C38-9EF5-ECC630D1BC82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3ECC7285-4293-4695-9E6B-F14B0C6943EA}"/>
              </a:ext>
            </a:extLst>
          </p:cNvPr>
          <p:cNvGrpSpPr/>
          <p:nvPr/>
        </p:nvGrpSpPr>
        <p:grpSpPr>
          <a:xfrm>
            <a:off x="1991870" y="3276521"/>
            <a:ext cx="1058978" cy="369332"/>
            <a:chOff x="1744055" y="985218"/>
            <a:chExt cx="1058978" cy="36933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D7AEC3E7-C843-4BD3-A704-D714A92252CB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  <a:grpFill/>
          </p:grpSpPr>
          <p:sp>
            <p:nvSpPr>
              <p:cNvPr id="163" name="화살표: 오각형 162">
                <a:extLst>
                  <a:ext uri="{FF2B5EF4-FFF2-40B4-BE49-F238E27FC236}">
                    <a16:creationId xmlns:a16="http://schemas.microsoft.com/office/drawing/2014/main" id="{9E1ECEDA-0BD2-4C08-BA89-133A993CD892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4" name="화살표: 오각형 163">
                <a:extLst>
                  <a:ext uri="{FF2B5EF4-FFF2-40B4-BE49-F238E27FC236}">
                    <a16:creationId xmlns:a16="http://schemas.microsoft.com/office/drawing/2014/main" id="{4472D5A1-BAA6-49F1-A837-E4CBFDF6A8B2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5" name="화살표: 오각형 164">
                <a:extLst>
                  <a:ext uri="{FF2B5EF4-FFF2-40B4-BE49-F238E27FC236}">
                    <a16:creationId xmlns:a16="http://schemas.microsoft.com/office/drawing/2014/main" id="{C19E4D15-43B1-432F-A459-94EA8FDF53AE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B206F7A-4036-48F8-9038-22E062FEF9C3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3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31EE3C7-764D-4F11-9327-5836C717D4C5}"/>
              </a:ext>
            </a:extLst>
          </p:cNvPr>
          <p:cNvSpPr/>
          <p:nvPr/>
        </p:nvSpPr>
        <p:spPr bwMode="auto">
          <a:xfrm>
            <a:off x="4898820" y="2673046"/>
            <a:ext cx="1932676" cy="108817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016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69" name="내용 개체 틀 13">
            <a:extLst>
              <a:ext uri="{FF2B5EF4-FFF2-40B4-BE49-F238E27FC236}">
                <a16:creationId xmlns:a16="http://schemas.microsoft.com/office/drawing/2014/main" id="{7F734E9C-A326-429B-9FC3-3218635B44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4845" y="2954009"/>
            <a:ext cx="355425" cy="492791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F106936-8335-4B4E-A961-D5C6B109B7CF}"/>
              </a:ext>
            </a:extLst>
          </p:cNvPr>
          <p:cNvGrpSpPr/>
          <p:nvPr/>
        </p:nvGrpSpPr>
        <p:grpSpPr>
          <a:xfrm>
            <a:off x="5555379" y="2745110"/>
            <a:ext cx="1058978" cy="369332"/>
            <a:chOff x="1744055" y="985218"/>
            <a:chExt cx="1058978" cy="369332"/>
          </a:xfrm>
          <a:solidFill>
            <a:srgbClr val="7030A0"/>
          </a:solidFill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D676EB96-12C3-4CDD-8138-69AF4EFED301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  <a:grpFill/>
          </p:grpSpPr>
          <p:sp>
            <p:nvSpPr>
              <p:cNvPr id="173" name="화살표: 오각형 172">
                <a:extLst>
                  <a:ext uri="{FF2B5EF4-FFF2-40B4-BE49-F238E27FC236}">
                    <a16:creationId xmlns:a16="http://schemas.microsoft.com/office/drawing/2014/main" id="{4D3D1856-7322-4B9B-B12C-7722200D135E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4" name="화살표: 오각형 173">
                <a:extLst>
                  <a:ext uri="{FF2B5EF4-FFF2-40B4-BE49-F238E27FC236}">
                    <a16:creationId xmlns:a16="http://schemas.microsoft.com/office/drawing/2014/main" id="{8AAE4EA8-38B4-42BF-976E-E4941AC32DA3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75" name="화살표: 오각형 174">
                <a:extLst>
                  <a:ext uri="{FF2B5EF4-FFF2-40B4-BE49-F238E27FC236}">
                    <a16:creationId xmlns:a16="http://schemas.microsoft.com/office/drawing/2014/main" id="{19A36348-F478-4AE3-98F1-1DFC1F3F3B68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56FB642-571B-4DFB-AF21-EE28BC124E5A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1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FD323DC-28E2-4DA3-B512-C27B14BF1897}"/>
              </a:ext>
            </a:extLst>
          </p:cNvPr>
          <p:cNvGrpSpPr/>
          <p:nvPr/>
        </p:nvGrpSpPr>
        <p:grpSpPr>
          <a:xfrm>
            <a:off x="5539478" y="2999548"/>
            <a:ext cx="1058978" cy="369332"/>
            <a:chOff x="1744055" y="985218"/>
            <a:chExt cx="1058978" cy="369332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8E1F563D-07B9-40EE-80B0-7B2DC7692BB8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</p:grpSpPr>
          <p:sp>
            <p:nvSpPr>
              <p:cNvPr id="179" name="화살표: 오각형 178">
                <a:extLst>
                  <a:ext uri="{FF2B5EF4-FFF2-40B4-BE49-F238E27FC236}">
                    <a16:creationId xmlns:a16="http://schemas.microsoft.com/office/drawing/2014/main" id="{1125A9F8-74A2-40A3-9B98-1725B28CE759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0" name="화살표: 오각형 179">
                <a:extLst>
                  <a:ext uri="{FF2B5EF4-FFF2-40B4-BE49-F238E27FC236}">
                    <a16:creationId xmlns:a16="http://schemas.microsoft.com/office/drawing/2014/main" id="{9427AA17-BB44-4EAE-81EE-E49CE8D793FB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81" name="화살표: 오각형 180">
                <a:extLst>
                  <a:ext uri="{FF2B5EF4-FFF2-40B4-BE49-F238E27FC236}">
                    <a16:creationId xmlns:a16="http://schemas.microsoft.com/office/drawing/2014/main" id="{1A5DA7F8-B9CB-4C27-9EA1-8FC5B80A5B58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C553BEE-FB34-457C-A53A-EC397E68D5D3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AB7E07AB-B004-4DCC-A8CF-6126F5CA55E8}"/>
              </a:ext>
            </a:extLst>
          </p:cNvPr>
          <p:cNvSpPr/>
          <p:nvPr/>
        </p:nvSpPr>
        <p:spPr>
          <a:xfrm>
            <a:off x="3132812" y="3723322"/>
            <a:ext cx="1330098" cy="1141175"/>
          </a:xfrm>
          <a:prstGeom prst="ellips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+mn-ea"/>
              </a:rPr>
              <a:t>orderer</a:t>
            </a:r>
          </a:p>
          <a:p>
            <a:pPr algn="ctr"/>
            <a:r>
              <a:rPr lang="en-US" altLang="ko-KR">
                <a:latin typeface="+mn-ea"/>
              </a:rPr>
              <a:t>solo</a:t>
            </a:r>
            <a:endParaRPr lang="ko-KR" altLang="en-US" dirty="0">
              <a:latin typeface="+mn-ea"/>
            </a:endParaRPr>
          </a:p>
        </p:txBody>
      </p:sp>
      <p:sp>
        <p:nvSpPr>
          <p:cNvPr id="23" name="사각형: 위쪽 모서리의 한쪽은 둥글고 다른 한쪽은 잘림 22">
            <a:extLst>
              <a:ext uri="{FF2B5EF4-FFF2-40B4-BE49-F238E27FC236}">
                <a16:creationId xmlns:a16="http://schemas.microsoft.com/office/drawing/2014/main" id="{E183BF07-8EB8-45CD-8C1A-566B1C2F2E3A}"/>
              </a:ext>
            </a:extLst>
          </p:cNvPr>
          <p:cNvSpPr/>
          <p:nvPr/>
        </p:nvSpPr>
        <p:spPr>
          <a:xfrm>
            <a:off x="677108" y="2705692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peer0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0" name="사각형: 위쪽 모서리의 한쪽은 둥글고 다른 한쪽은 잘림 219">
            <a:extLst>
              <a:ext uri="{FF2B5EF4-FFF2-40B4-BE49-F238E27FC236}">
                <a16:creationId xmlns:a16="http://schemas.microsoft.com/office/drawing/2014/main" id="{57FA6B74-ED5C-4B1B-A2D6-ED7916B4A8C0}"/>
              </a:ext>
            </a:extLst>
          </p:cNvPr>
          <p:cNvSpPr/>
          <p:nvPr/>
        </p:nvSpPr>
        <p:spPr>
          <a:xfrm>
            <a:off x="686385" y="3056872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peer1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1" name="사각형: 위쪽 모서리의 한쪽은 둥글고 다른 한쪽은 잘림 220">
            <a:extLst>
              <a:ext uri="{FF2B5EF4-FFF2-40B4-BE49-F238E27FC236}">
                <a16:creationId xmlns:a16="http://schemas.microsoft.com/office/drawing/2014/main" id="{21158AFA-627E-4DBF-B0E5-606FB799DBAD}"/>
              </a:ext>
            </a:extLst>
          </p:cNvPr>
          <p:cNvSpPr/>
          <p:nvPr/>
        </p:nvSpPr>
        <p:spPr>
          <a:xfrm>
            <a:off x="694335" y="3414688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peer2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2" name="사각형: 위쪽 모서리의 한쪽은 둥글고 다른 한쪽은 잘림 221">
            <a:extLst>
              <a:ext uri="{FF2B5EF4-FFF2-40B4-BE49-F238E27FC236}">
                <a16:creationId xmlns:a16="http://schemas.microsoft.com/office/drawing/2014/main" id="{F84BFDA6-5894-429F-A51E-7F111614FEF1}"/>
              </a:ext>
            </a:extLst>
          </p:cNvPr>
          <p:cNvSpPr/>
          <p:nvPr/>
        </p:nvSpPr>
        <p:spPr>
          <a:xfrm>
            <a:off x="4177006" y="2699068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peer0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3" name="사각형: 위쪽 모서리의 한쪽은 둥글고 다른 한쪽은 잘림 222">
            <a:extLst>
              <a:ext uri="{FF2B5EF4-FFF2-40B4-BE49-F238E27FC236}">
                <a16:creationId xmlns:a16="http://schemas.microsoft.com/office/drawing/2014/main" id="{8892A346-3EF5-4BF8-A719-CC13273AD675}"/>
              </a:ext>
            </a:extLst>
          </p:cNvPr>
          <p:cNvSpPr/>
          <p:nvPr/>
        </p:nvSpPr>
        <p:spPr>
          <a:xfrm>
            <a:off x="4186283" y="3050248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peer1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id="{774A66BB-1F76-4335-BFA4-6F180BA19333}"/>
              </a:ext>
            </a:extLst>
          </p:cNvPr>
          <p:cNvSpPr txBox="1">
            <a:spLocks/>
          </p:cNvSpPr>
          <p:nvPr/>
        </p:nvSpPr>
        <p:spPr>
          <a:xfrm>
            <a:off x="457200" y="288925"/>
            <a:ext cx="83820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채널설계 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5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제목 1">
            <a:extLst>
              <a:ext uri="{FF2B5EF4-FFF2-40B4-BE49-F238E27FC236}">
                <a16:creationId xmlns:a16="http://schemas.microsoft.com/office/drawing/2014/main" id="{2EF7D8C0-88A3-4259-8C68-4EA93B16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9" y="12159"/>
            <a:ext cx="7248144" cy="34262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네트워크 실습 </a:t>
            </a:r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39C66-8A8D-4B82-98C5-4A3F428A2603}"/>
              </a:ext>
            </a:extLst>
          </p:cNvPr>
          <p:cNvSpPr/>
          <p:nvPr/>
        </p:nvSpPr>
        <p:spPr>
          <a:xfrm>
            <a:off x="409492" y="1065506"/>
            <a:ext cx="82773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>
                <a:ea typeface="나눔스퀘어" panose="020B0600000101010101" pitchFamily="50" charset="-127"/>
              </a:rPr>
              <a:t>Organization수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4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채널수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3     </a:t>
            </a:r>
            <a:r>
              <a:rPr lang="ko-KR" altLang="ko-KR" dirty="0">
                <a:ea typeface="나눔스퀘어" panose="020B0600000101010101" pitchFamily="50" charset="-127"/>
              </a:rPr>
              <a:t>채널이름:</a:t>
            </a:r>
            <a:r>
              <a:rPr lang="en-US" altLang="ko-KR" dirty="0">
                <a:ea typeface="나눔스퀘어" panose="020B0600000101010101" pitchFamily="50" charset="-127"/>
              </a:rPr>
              <a:t> mychannel1 mychannel2 mychannel3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Orderer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ea typeface="Malgun Gothic" panose="020B0503020000020004" pitchFamily="50" charset="-127"/>
              </a:rPr>
              <a:t>Orderer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r>
              <a:rPr lang="ko-KR" altLang="ko-KR" dirty="0" err="1">
                <a:ea typeface="나눔스퀘어" panose="020B0600000101010101" pitchFamily="50" charset="-127"/>
              </a:rPr>
              <a:t>Concensus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방식:</a:t>
            </a:r>
            <a:r>
              <a:rPr lang="en-US" altLang="ko-KR" dirty="0">
                <a:ea typeface="나눔스퀘어" panose="020B0600000101010101" pitchFamily="50" charset="-127"/>
              </a:rPr>
              <a:t> solo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</a:t>
            </a:r>
            <a:r>
              <a:rPr lang="ko-KR" altLang="ko-KR" dirty="0">
                <a:ea typeface="나눔스퀘어" panose="020B0600000101010101" pitchFamily="50" charset="-127"/>
              </a:rPr>
              <a:t>orderer.example.com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7050</a:t>
            </a:r>
          </a:p>
          <a:p>
            <a:r>
              <a:rPr lang="en-US" altLang="ko-KR" dirty="0">
                <a:ea typeface="나눔스퀘어" panose="020B0600000101010101" pitchFamily="50" charset="-127"/>
              </a:rPr>
              <a:t>Ca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Ca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4    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ca1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:1</a:t>
            </a:r>
            <a:r>
              <a:rPr lang="en-US" altLang="ko-KR" dirty="0">
                <a:ea typeface="나눔스퀘어" panose="020B0600000101010101" pitchFamily="50" charset="-127"/>
              </a:rPr>
              <a:t>7054   ca2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:2</a:t>
            </a:r>
            <a:r>
              <a:rPr lang="en-US" altLang="ko-KR" dirty="0">
                <a:ea typeface="나눔스퀘어" panose="020B0600000101010101" pitchFamily="50" charset="-127"/>
              </a:rPr>
              <a:t>7054</a:t>
            </a:r>
            <a:br>
              <a:rPr lang="en-US" altLang="ko-KR" dirty="0">
                <a:ea typeface="나눔스퀘어" panose="020B0600000101010101" pitchFamily="50" charset="-127"/>
              </a:rPr>
            </a:br>
            <a:r>
              <a:rPr lang="en-US" altLang="ko-KR" dirty="0">
                <a:ea typeface="나눔스퀘어" panose="020B0600000101010101" pitchFamily="50" charset="-127"/>
              </a:rPr>
              <a:t>		ca3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:3</a:t>
            </a:r>
            <a:r>
              <a:rPr lang="en-US" altLang="ko-KR" dirty="0">
                <a:ea typeface="나눔스퀘어" panose="020B0600000101010101" pitchFamily="50" charset="-127"/>
              </a:rPr>
              <a:t>7054   ca4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:4</a:t>
            </a:r>
            <a:r>
              <a:rPr lang="en-US" altLang="ko-KR" dirty="0">
                <a:ea typeface="나눔스퀘어" panose="020B0600000101010101" pitchFamily="50" charset="-127"/>
              </a:rPr>
              <a:t>7054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/>
            <a:r>
              <a:rPr lang="ko-KR" altLang="ko-KR" dirty="0" err="1">
                <a:ea typeface="나눔스퀘어" panose="020B0600000101010101" pitchFamily="50" charset="-127"/>
              </a:rPr>
              <a:t>Organization</a:t>
            </a:r>
            <a:r>
              <a:rPr lang="ko-KR" altLang="ko-KR" dirty="0">
                <a:ea typeface="나눔스퀘어" panose="020B0600000101010101" pitchFamily="50" charset="-127"/>
              </a:rPr>
              <a:t> 별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 err="1">
                <a:ea typeface="나눔스퀘어" panose="020B0600000101010101" pitchFamily="50" charset="-127"/>
              </a:rPr>
              <a:t>peer수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ea typeface="Malgun Gothic" panose="020B0503020000020004" pitchFamily="50" charset="-127"/>
              </a:rPr>
              <a:t>Org1 : 3  / Org2 : 2 / Org3 : 2  / Org4 : 2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</a:t>
            </a:r>
            <a:r>
              <a:rPr lang="ko-KR" altLang="ko-KR" dirty="0">
                <a:ea typeface="나눔스퀘어" panose="020B0600000101010101" pitchFamily="50" charset="-127"/>
              </a:rPr>
              <a:t>peer0.org1.example.com:</a:t>
            </a:r>
            <a:r>
              <a:rPr lang="en-US" altLang="ko-KR" dirty="0">
                <a:ea typeface="나눔스퀘어" panose="020B0600000101010101" pitchFamily="50" charset="-127"/>
              </a:rPr>
              <a:t>17051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1</a:t>
            </a:r>
            <a:r>
              <a:rPr lang="ko-KR" altLang="ko-KR" dirty="0">
                <a:ea typeface="나눔스퀘어" panose="020B0600000101010101" pitchFamily="50" charset="-127"/>
              </a:rPr>
              <a:t>.org1.example.com:</a:t>
            </a:r>
            <a:r>
              <a:rPr lang="en-US" altLang="ko-KR" dirty="0">
                <a:ea typeface="나눔스퀘어" panose="020B0600000101010101" pitchFamily="50" charset="-127"/>
              </a:rPr>
              <a:t>18051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2</a:t>
            </a:r>
            <a:r>
              <a:rPr lang="ko-KR" altLang="ko-KR" dirty="0">
                <a:ea typeface="나눔스퀘어" panose="020B0600000101010101" pitchFamily="50" charset="-127"/>
              </a:rPr>
              <a:t>.org1.example.com:</a:t>
            </a:r>
            <a:r>
              <a:rPr lang="en-US" altLang="ko-KR" dirty="0">
                <a:ea typeface="나눔스퀘어" panose="020B0600000101010101" pitchFamily="50" charset="-127"/>
              </a:rPr>
              <a:t>19051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Org2 : </a:t>
            </a:r>
            <a:r>
              <a:rPr lang="ko-KR" altLang="ko-KR" dirty="0">
                <a:ea typeface="나눔스퀘어" panose="020B0600000101010101" pitchFamily="50" charset="-127"/>
              </a:rPr>
              <a:t>peer0.org</a:t>
            </a:r>
            <a:r>
              <a:rPr lang="en-US" altLang="ko-KR" dirty="0">
                <a:ea typeface="나눔스퀘어" panose="020B0600000101010101" pitchFamily="50" charset="-127"/>
              </a:rPr>
              <a:t>2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27051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1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org</a:t>
            </a:r>
            <a:r>
              <a:rPr lang="en-US" altLang="ko-KR" dirty="0">
                <a:ea typeface="나눔스퀘어" panose="020B0600000101010101" pitchFamily="50" charset="-127"/>
              </a:rPr>
              <a:t>2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28051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E95210-C3C7-4260-8ACF-E880B1569863}"/>
              </a:ext>
            </a:extLst>
          </p:cNvPr>
          <p:cNvSpPr txBox="1">
            <a:spLocks/>
          </p:cNvSpPr>
          <p:nvPr/>
        </p:nvSpPr>
        <p:spPr>
          <a:xfrm>
            <a:off x="310892" y="266971"/>
            <a:ext cx="83820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3600" b="0">
                <a:latin typeface="+mn-ea"/>
                <a:ea typeface="+mn-ea"/>
              </a:rPr>
              <a:t>네트워크 </a:t>
            </a:r>
            <a:r>
              <a:rPr lang="en-US" altLang="ko-KR" sz="3600" b="0">
                <a:latin typeface="+mn-ea"/>
                <a:ea typeface="+mn-ea"/>
              </a:rPr>
              <a:t>spec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406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39C66-8A8D-4B82-98C5-4A3F428A2603}"/>
              </a:ext>
            </a:extLst>
          </p:cNvPr>
          <p:cNvSpPr/>
          <p:nvPr/>
        </p:nvSpPr>
        <p:spPr>
          <a:xfrm>
            <a:off x="409492" y="1065506"/>
            <a:ext cx="82773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Org3 : </a:t>
            </a:r>
            <a:r>
              <a:rPr lang="ko-KR" altLang="ko-KR" dirty="0">
                <a:ea typeface="나눔스퀘어" panose="020B0600000101010101" pitchFamily="50" charset="-127"/>
              </a:rPr>
              <a:t>peer0.org</a:t>
            </a:r>
            <a:r>
              <a:rPr lang="en-US" altLang="ko-KR" dirty="0">
                <a:ea typeface="나눔스퀘어" panose="020B0600000101010101" pitchFamily="50" charset="-127"/>
              </a:rPr>
              <a:t>3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37051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1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org</a:t>
            </a:r>
            <a:r>
              <a:rPr lang="en-US" altLang="ko-KR" dirty="0">
                <a:ea typeface="나눔스퀘어" panose="020B0600000101010101" pitchFamily="50" charset="-127"/>
              </a:rPr>
              <a:t>3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38051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Org4 : </a:t>
            </a:r>
            <a:r>
              <a:rPr lang="ko-KR" altLang="ko-KR" dirty="0">
                <a:ea typeface="나눔스퀘어" panose="020B0600000101010101" pitchFamily="50" charset="-127"/>
              </a:rPr>
              <a:t>peer0.org</a:t>
            </a:r>
            <a:r>
              <a:rPr lang="en-US" altLang="ko-KR" dirty="0">
                <a:ea typeface="나눔스퀘어" panose="020B0600000101010101" pitchFamily="50" charset="-127"/>
              </a:rPr>
              <a:t>4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47051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1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org</a:t>
            </a:r>
            <a:r>
              <a:rPr lang="en-US" altLang="ko-KR" dirty="0">
                <a:ea typeface="나눔스퀘어" panose="020B0600000101010101" pitchFamily="50" charset="-127"/>
              </a:rPr>
              <a:t>4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48051</a:t>
            </a:r>
          </a:p>
          <a:p>
            <a:pPr marL="685800"/>
            <a:endParaRPr lang="en-US" altLang="ko-KR" dirty="0">
              <a:ea typeface="나눔스퀘어" panose="020B0600000101010101" pitchFamily="50" charset="-127"/>
            </a:endParaRPr>
          </a:p>
          <a:p>
            <a:r>
              <a:rPr lang="en-US" altLang="ko-KR" dirty="0" err="1">
                <a:ea typeface="나눔스퀘어" panose="020B0600000101010101" pitchFamily="50" charset="-127"/>
              </a:rPr>
              <a:t>Cli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Org1 : cli1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나눔스퀘어" panose="020B0600000101010101" pitchFamily="50" charset="-127"/>
              </a:rPr>
              <a:t>   Org2 : cli2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endParaRPr lang="en-US" altLang="ko-KR" dirty="0">
              <a:ea typeface="나눔스퀘어" panose="020B0600000101010101" pitchFamily="50" charset="-127"/>
            </a:endParaRPr>
          </a:p>
          <a:p>
            <a:r>
              <a:rPr lang="en-US" altLang="ko-KR" dirty="0">
                <a:ea typeface="나눔스퀘어" panose="020B0600000101010101" pitchFamily="50" charset="-127"/>
              </a:rPr>
              <a:t>    	              Org3 : cli3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나눔스퀘어" panose="020B0600000101010101" pitchFamily="50" charset="-127"/>
              </a:rPr>
              <a:t>   Org4 : cli4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endParaRPr lang="en-US" altLang="ko-KR" dirty="0">
              <a:ea typeface="나눔스퀘어" panose="020B0600000101010101" pitchFamily="50" charset="-127"/>
            </a:endParaRPr>
          </a:p>
          <a:p>
            <a:endParaRPr lang="en-US" altLang="ko-KR" dirty="0">
              <a:ea typeface="나눔스퀘어" panose="020B0600000101010101" pitchFamily="50" charset="-127"/>
            </a:endParaRPr>
          </a:p>
          <a:p>
            <a:r>
              <a:rPr lang="en-US" altLang="ko-KR" dirty="0" err="1">
                <a:ea typeface="나눔스퀘어" panose="020B0600000101010101" pitchFamily="50" charset="-127"/>
              </a:rPr>
              <a:t>counchdb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couchdb1 : 15984    couchdb2 : 25984</a:t>
            </a:r>
          </a:p>
          <a:p>
            <a:pPr marL="342900"/>
            <a:r>
              <a:rPr lang="en-US" altLang="ko-KR" dirty="0">
                <a:ea typeface="나눔스퀘어" panose="020B0600000101010101" pitchFamily="50" charset="-127"/>
              </a:rPr>
              <a:t>		couchdb3 : 35984    couchdb4 : 245984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나눔스퀘어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9C8F082-71B2-4065-B4BC-C78860FCE6E8}"/>
              </a:ext>
            </a:extLst>
          </p:cNvPr>
          <p:cNvSpPr txBox="1">
            <a:spLocks/>
          </p:cNvSpPr>
          <p:nvPr/>
        </p:nvSpPr>
        <p:spPr>
          <a:xfrm>
            <a:off x="52419" y="12159"/>
            <a:ext cx="7248144" cy="342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2000"/>
              <a:t>네트워크 실습 </a:t>
            </a:r>
            <a:r>
              <a:rPr lang="en-US" altLang="ko-KR" sz="2000"/>
              <a:t>4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905C33A-624D-4ED4-A2A3-17AD3DE94257}"/>
              </a:ext>
            </a:extLst>
          </p:cNvPr>
          <p:cNvSpPr txBox="1">
            <a:spLocks/>
          </p:cNvSpPr>
          <p:nvPr/>
        </p:nvSpPr>
        <p:spPr>
          <a:xfrm>
            <a:off x="310892" y="266971"/>
            <a:ext cx="83820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3600" b="0">
                <a:latin typeface="+mn-ea"/>
                <a:ea typeface="+mn-ea"/>
              </a:rPr>
              <a:t>네트워크 </a:t>
            </a:r>
            <a:r>
              <a:rPr lang="en-US" altLang="ko-KR" sz="3600" b="0">
                <a:latin typeface="+mn-ea"/>
                <a:ea typeface="+mn-ea"/>
              </a:rPr>
              <a:t>spec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602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00EF5E3-B825-4180-8B18-05DA2B57D465}"/>
              </a:ext>
            </a:extLst>
          </p:cNvPr>
          <p:cNvSpPr/>
          <p:nvPr/>
        </p:nvSpPr>
        <p:spPr>
          <a:xfrm>
            <a:off x="4656814" y="4908606"/>
            <a:ext cx="82163" cy="648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31E0-8B18-4A1A-8299-F9575AF56C74}"/>
              </a:ext>
            </a:extLst>
          </p:cNvPr>
          <p:cNvSpPr/>
          <p:nvPr/>
        </p:nvSpPr>
        <p:spPr>
          <a:xfrm>
            <a:off x="318055" y="1733382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33CD0-64F3-4687-BB5A-27A7990E2658}"/>
              </a:ext>
            </a:extLst>
          </p:cNvPr>
          <p:cNvSpPr/>
          <p:nvPr/>
        </p:nvSpPr>
        <p:spPr>
          <a:xfrm>
            <a:off x="0" y="4629645"/>
            <a:ext cx="9144000" cy="2776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채널 </a:t>
            </a:r>
            <a:r>
              <a:rPr lang="en-US" altLang="ko-KR" sz="1400" dirty="0" err="1">
                <a:solidFill>
                  <a:schemeClr val="tx1"/>
                </a:solidFill>
              </a:rPr>
              <a:t>mychannel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61E41D-5BBB-40AF-B763-0393F9518EF9}"/>
              </a:ext>
            </a:extLst>
          </p:cNvPr>
          <p:cNvSpPr/>
          <p:nvPr/>
        </p:nvSpPr>
        <p:spPr>
          <a:xfrm>
            <a:off x="2934031" y="5086838"/>
            <a:ext cx="3468093" cy="2955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네트워크 </a:t>
            </a:r>
            <a:r>
              <a:rPr lang="en-US" altLang="ko-KR" sz="1400" dirty="0">
                <a:solidFill>
                  <a:schemeClr val="tx1"/>
                </a:solidFill>
              </a:rPr>
              <a:t>basic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9A13D-ECC6-4832-92BD-03DBFCC827B1}"/>
              </a:ext>
            </a:extLst>
          </p:cNvPr>
          <p:cNvSpPr/>
          <p:nvPr/>
        </p:nvSpPr>
        <p:spPr>
          <a:xfrm>
            <a:off x="3178535" y="5557310"/>
            <a:ext cx="2956558" cy="1201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OrdererOrg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OrdererMSP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solo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orderer.example.com:7050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39A1C6-4142-46C0-8BB5-6A5A7171A911}"/>
              </a:ext>
            </a:extLst>
          </p:cNvPr>
          <p:cNvSpPr/>
          <p:nvPr/>
        </p:nvSpPr>
        <p:spPr>
          <a:xfrm>
            <a:off x="381666" y="1773141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17054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6D42989-C211-4C9E-87E2-DB71C6C1A303}"/>
              </a:ext>
            </a:extLst>
          </p:cNvPr>
          <p:cNvSpPr/>
          <p:nvPr/>
        </p:nvSpPr>
        <p:spPr>
          <a:xfrm>
            <a:off x="367092" y="29910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17051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A1A317-7075-4A9F-BE1D-5C29A0C5425E}"/>
              </a:ext>
            </a:extLst>
          </p:cNvPr>
          <p:cNvSpPr/>
          <p:nvPr/>
        </p:nvSpPr>
        <p:spPr>
          <a:xfrm>
            <a:off x="184208" y="1160894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 / Org1MSP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BD6BFD-AB13-4D27-BED7-4D37CF0A7165}"/>
              </a:ext>
            </a:extLst>
          </p:cNvPr>
          <p:cNvSpPr/>
          <p:nvPr/>
        </p:nvSpPr>
        <p:spPr>
          <a:xfrm>
            <a:off x="414800" y="4149906"/>
            <a:ext cx="984629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couchdb1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15984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543AAE-C1CF-4817-AC97-FD3A5F3FAB24}"/>
              </a:ext>
            </a:extLst>
          </p:cNvPr>
          <p:cNvSpPr/>
          <p:nvPr/>
        </p:nvSpPr>
        <p:spPr>
          <a:xfrm>
            <a:off x="2539121" y="2984390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18051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6E98BF-FBED-40DC-8F31-F86D09814F95}"/>
              </a:ext>
            </a:extLst>
          </p:cNvPr>
          <p:cNvSpPr/>
          <p:nvPr/>
        </p:nvSpPr>
        <p:spPr>
          <a:xfrm>
            <a:off x="4724405" y="1734708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FDC4F2-C669-4214-8AD7-3F0F90B5B1E8}"/>
              </a:ext>
            </a:extLst>
          </p:cNvPr>
          <p:cNvSpPr/>
          <p:nvPr/>
        </p:nvSpPr>
        <p:spPr>
          <a:xfrm>
            <a:off x="4788016" y="1774467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ca.org2.example.com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27054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A8C801-BB1B-4AE0-BDE5-0FB66D2B1BC7}"/>
              </a:ext>
            </a:extLst>
          </p:cNvPr>
          <p:cNvSpPr/>
          <p:nvPr/>
        </p:nvSpPr>
        <p:spPr>
          <a:xfrm>
            <a:off x="4773442" y="2992342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peer0.org2.example.com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27051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B00609-837F-494E-B545-780371652C03}"/>
              </a:ext>
            </a:extLst>
          </p:cNvPr>
          <p:cNvSpPr/>
          <p:nvPr/>
        </p:nvSpPr>
        <p:spPr>
          <a:xfrm>
            <a:off x="4590558" y="1162220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Org2 / Org2MSP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org2.example.com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8B5F26-38CA-41DD-9624-49E7122899B8}"/>
              </a:ext>
            </a:extLst>
          </p:cNvPr>
          <p:cNvSpPr/>
          <p:nvPr/>
        </p:nvSpPr>
        <p:spPr>
          <a:xfrm>
            <a:off x="4821151" y="4151232"/>
            <a:ext cx="991252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couchdb2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25984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7E2E9B-8A3E-46AA-BA25-096E97DB8E7B}"/>
              </a:ext>
            </a:extLst>
          </p:cNvPr>
          <p:cNvSpPr/>
          <p:nvPr/>
        </p:nvSpPr>
        <p:spPr>
          <a:xfrm>
            <a:off x="6945471" y="29857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peer1.org2.example.com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28051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592C53E-058B-4313-8AAA-482BE56D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382000" cy="739776"/>
          </a:xfrm>
        </p:spPr>
        <p:txBody>
          <a:bodyPr>
            <a:normAutofit/>
          </a:bodyPr>
          <a:lstStyle/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상세 설계 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62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31E0-8B18-4A1A-8299-F9575AF56C74}"/>
              </a:ext>
            </a:extLst>
          </p:cNvPr>
          <p:cNvSpPr/>
          <p:nvPr/>
        </p:nvSpPr>
        <p:spPr>
          <a:xfrm>
            <a:off x="318055" y="1733382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33CD0-64F3-4687-BB5A-27A7990E2658}"/>
              </a:ext>
            </a:extLst>
          </p:cNvPr>
          <p:cNvSpPr/>
          <p:nvPr/>
        </p:nvSpPr>
        <p:spPr>
          <a:xfrm>
            <a:off x="0" y="4629646"/>
            <a:ext cx="9144000" cy="2776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채널 </a:t>
            </a:r>
            <a:r>
              <a:rPr lang="en-US" altLang="ko-KR" sz="1400" dirty="0" err="1">
                <a:solidFill>
                  <a:schemeClr val="tx1"/>
                </a:solidFill>
              </a:rPr>
              <a:t>mychannel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39A1C6-4142-46C0-8BB5-6A5A7171A911}"/>
              </a:ext>
            </a:extLst>
          </p:cNvPr>
          <p:cNvSpPr/>
          <p:nvPr/>
        </p:nvSpPr>
        <p:spPr>
          <a:xfrm>
            <a:off x="381666" y="1773141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ca.org3.example.com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37054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6D42989-C211-4C9E-87E2-DB71C6C1A303}"/>
              </a:ext>
            </a:extLst>
          </p:cNvPr>
          <p:cNvSpPr/>
          <p:nvPr/>
        </p:nvSpPr>
        <p:spPr>
          <a:xfrm>
            <a:off x="367092" y="29910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peer0.org3.example.com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37051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A1A317-7075-4A9F-BE1D-5C29A0C5425E}"/>
              </a:ext>
            </a:extLst>
          </p:cNvPr>
          <p:cNvSpPr/>
          <p:nvPr/>
        </p:nvSpPr>
        <p:spPr>
          <a:xfrm>
            <a:off x="184208" y="1160894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Org3 / Org3MSP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org3.example.com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BD6BFD-AB13-4D27-BED7-4D37CF0A7165}"/>
              </a:ext>
            </a:extLst>
          </p:cNvPr>
          <p:cNvSpPr/>
          <p:nvPr/>
        </p:nvSpPr>
        <p:spPr>
          <a:xfrm>
            <a:off x="414800" y="4149906"/>
            <a:ext cx="984629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couchdb3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35984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543AAE-C1CF-4817-AC97-FD3A5F3FAB24}"/>
              </a:ext>
            </a:extLst>
          </p:cNvPr>
          <p:cNvSpPr/>
          <p:nvPr/>
        </p:nvSpPr>
        <p:spPr>
          <a:xfrm>
            <a:off x="2539121" y="2984390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peer1.org3.example.com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38051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6E98BF-FBED-40DC-8F31-F86D09814F95}"/>
              </a:ext>
            </a:extLst>
          </p:cNvPr>
          <p:cNvSpPr/>
          <p:nvPr/>
        </p:nvSpPr>
        <p:spPr>
          <a:xfrm>
            <a:off x="4724405" y="1734708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FDC4F2-C669-4214-8AD7-3F0F90B5B1E8}"/>
              </a:ext>
            </a:extLst>
          </p:cNvPr>
          <p:cNvSpPr/>
          <p:nvPr/>
        </p:nvSpPr>
        <p:spPr>
          <a:xfrm>
            <a:off x="4788016" y="1774467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ca.org4.example.com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47054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AA8C801-BB1B-4AE0-BDE5-0FB66D2B1BC7}"/>
              </a:ext>
            </a:extLst>
          </p:cNvPr>
          <p:cNvSpPr/>
          <p:nvPr/>
        </p:nvSpPr>
        <p:spPr>
          <a:xfrm>
            <a:off x="4773442" y="2992342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peer0.org4.example.com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47051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CB00609-837F-494E-B545-780371652C03}"/>
              </a:ext>
            </a:extLst>
          </p:cNvPr>
          <p:cNvSpPr/>
          <p:nvPr/>
        </p:nvSpPr>
        <p:spPr>
          <a:xfrm>
            <a:off x="4590558" y="1162220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Org4 / Org2MSP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org4.example.com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8B5F26-38CA-41DD-9624-49E7122899B8}"/>
              </a:ext>
            </a:extLst>
          </p:cNvPr>
          <p:cNvSpPr/>
          <p:nvPr/>
        </p:nvSpPr>
        <p:spPr>
          <a:xfrm>
            <a:off x="4821151" y="4151232"/>
            <a:ext cx="991252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couchdb4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45984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7E2E9B-8A3E-46AA-BA25-096E97DB8E7B}"/>
              </a:ext>
            </a:extLst>
          </p:cNvPr>
          <p:cNvSpPr/>
          <p:nvPr/>
        </p:nvSpPr>
        <p:spPr>
          <a:xfrm>
            <a:off x="6945471" y="29857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peer1.org4.example.com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48051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DDD8C1A-9BEB-409B-A89D-65D97D96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382000" cy="739776"/>
          </a:xfrm>
        </p:spPr>
        <p:txBody>
          <a:bodyPr>
            <a:normAutofit/>
          </a:bodyPr>
          <a:lstStyle/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상세 설계  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208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58B9-88C5-49C9-AB98-FBC203E7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채널설계 </a:t>
            </a:r>
            <a:endParaRPr lang="ko-KR" altLang="en-US" sz="3600" dirty="0">
              <a:latin typeface="+mn-ea"/>
              <a:ea typeface="+mn-ea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857B386-F645-412E-BC15-3448B9503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7901" y="4475072"/>
            <a:ext cx="355425" cy="492791"/>
          </a:xfrm>
        </p:spPr>
      </p:pic>
      <p:sp>
        <p:nvSpPr>
          <p:cNvPr id="11" name="모서리가 둥근 직사각형 10"/>
          <p:cNvSpPr/>
          <p:nvPr/>
        </p:nvSpPr>
        <p:spPr bwMode="auto">
          <a:xfrm>
            <a:off x="737686" y="2415540"/>
            <a:ext cx="2710364" cy="1638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351212" y="2695575"/>
            <a:ext cx="1932676" cy="108817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016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30663" y="5504692"/>
            <a:ext cx="106792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blockchain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79444" y="4630374"/>
            <a:ext cx="90441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state DB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7270695" y="3819610"/>
            <a:ext cx="488188" cy="34248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79444" y="3836962"/>
            <a:ext cx="117365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organization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45868" y="2093892"/>
            <a:ext cx="5397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Org1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원통 96">
            <a:extLst>
              <a:ext uri="{FF2B5EF4-FFF2-40B4-BE49-F238E27FC236}">
                <a16:creationId xmlns:a16="http://schemas.microsoft.com/office/drawing/2014/main" id="{1E75B454-2377-40BE-9C64-417387CC33FA}"/>
              </a:ext>
            </a:extLst>
          </p:cNvPr>
          <p:cNvSpPr/>
          <p:nvPr/>
        </p:nvSpPr>
        <p:spPr bwMode="auto">
          <a:xfrm>
            <a:off x="1351212" y="3808129"/>
            <a:ext cx="521740" cy="2608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7B54FA-663C-4DF5-8C0D-A39F0F8427D2}"/>
              </a:ext>
            </a:extLst>
          </p:cNvPr>
          <p:cNvSpPr txBox="1"/>
          <p:nvPr/>
        </p:nvSpPr>
        <p:spPr>
          <a:xfrm>
            <a:off x="1872952" y="3788855"/>
            <a:ext cx="9862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couchdb1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FF8444B5-28F8-43D7-89BD-FE9F3908A7E4}"/>
              </a:ext>
            </a:extLst>
          </p:cNvPr>
          <p:cNvSpPr/>
          <p:nvPr/>
        </p:nvSpPr>
        <p:spPr bwMode="auto">
          <a:xfrm>
            <a:off x="4245533" y="2424813"/>
            <a:ext cx="2710364" cy="1638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738ED6-FC20-413E-B25D-1B10E720FA15}"/>
              </a:ext>
            </a:extLst>
          </p:cNvPr>
          <p:cNvSpPr txBox="1"/>
          <p:nvPr/>
        </p:nvSpPr>
        <p:spPr>
          <a:xfrm>
            <a:off x="5353715" y="2103165"/>
            <a:ext cx="5397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Org2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원통 96">
            <a:extLst>
              <a:ext uri="{FF2B5EF4-FFF2-40B4-BE49-F238E27FC236}">
                <a16:creationId xmlns:a16="http://schemas.microsoft.com/office/drawing/2014/main" id="{6F717AEF-3D52-4C08-AB8F-C97E43F754C8}"/>
              </a:ext>
            </a:extLst>
          </p:cNvPr>
          <p:cNvSpPr/>
          <p:nvPr/>
        </p:nvSpPr>
        <p:spPr bwMode="auto">
          <a:xfrm>
            <a:off x="4859059" y="3817402"/>
            <a:ext cx="521740" cy="2608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02E77-97C8-4F01-94EF-CDA7AFCC29C6}"/>
              </a:ext>
            </a:extLst>
          </p:cNvPr>
          <p:cNvSpPr txBox="1"/>
          <p:nvPr/>
        </p:nvSpPr>
        <p:spPr>
          <a:xfrm>
            <a:off x="5380799" y="3798128"/>
            <a:ext cx="9862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couchdb2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CBD0067-A759-4C59-8C26-639608217AC4}"/>
              </a:ext>
            </a:extLst>
          </p:cNvPr>
          <p:cNvSpPr/>
          <p:nvPr/>
        </p:nvSpPr>
        <p:spPr>
          <a:xfrm>
            <a:off x="1065475" y="1773141"/>
            <a:ext cx="807477" cy="57284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5B48BD4C-8956-40DF-AAD8-BE3E260E4B6F}"/>
              </a:ext>
            </a:extLst>
          </p:cNvPr>
          <p:cNvSpPr/>
          <p:nvPr/>
        </p:nvSpPr>
        <p:spPr>
          <a:xfrm>
            <a:off x="6068170" y="1774467"/>
            <a:ext cx="807477" cy="57284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38E25535-88B2-4388-AA3A-C5B4680B20D9}"/>
              </a:ext>
            </a:extLst>
          </p:cNvPr>
          <p:cNvSpPr/>
          <p:nvPr/>
        </p:nvSpPr>
        <p:spPr bwMode="auto">
          <a:xfrm>
            <a:off x="739014" y="4651183"/>
            <a:ext cx="2710364" cy="1638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991B8F-1456-4004-A5CA-3EA2D81A95F6}"/>
              </a:ext>
            </a:extLst>
          </p:cNvPr>
          <p:cNvSpPr txBox="1"/>
          <p:nvPr/>
        </p:nvSpPr>
        <p:spPr>
          <a:xfrm>
            <a:off x="1847196" y="4329535"/>
            <a:ext cx="5397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Org3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원통 96">
            <a:extLst>
              <a:ext uri="{FF2B5EF4-FFF2-40B4-BE49-F238E27FC236}">
                <a16:creationId xmlns:a16="http://schemas.microsoft.com/office/drawing/2014/main" id="{6BDA3FDB-3D83-49BA-B8AE-8C5D739A3E6E}"/>
              </a:ext>
            </a:extLst>
          </p:cNvPr>
          <p:cNvSpPr/>
          <p:nvPr/>
        </p:nvSpPr>
        <p:spPr bwMode="auto">
          <a:xfrm>
            <a:off x="1352540" y="6043772"/>
            <a:ext cx="521740" cy="2608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B1134-E87E-4891-A011-9F988F16307A}"/>
              </a:ext>
            </a:extLst>
          </p:cNvPr>
          <p:cNvSpPr txBox="1"/>
          <p:nvPr/>
        </p:nvSpPr>
        <p:spPr>
          <a:xfrm>
            <a:off x="1874280" y="6024498"/>
            <a:ext cx="9862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couchdb3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D3039038-41D9-490E-BD9C-DD7D6E4ABC52}"/>
              </a:ext>
            </a:extLst>
          </p:cNvPr>
          <p:cNvSpPr/>
          <p:nvPr/>
        </p:nvSpPr>
        <p:spPr>
          <a:xfrm>
            <a:off x="1066803" y="4008784"/>
            <a:ext cx="807477" cy="57284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:a16="http://schemas.microsoft.com/office/drawing/2014/main" id="{31CF92D3-DC7E-4FC8-B5EF-0DA6914E3ADB}"/>
              </a:ext>
            </a:extLst>
          </p:cNvPr>
          <p:cNvSpPr/>
          <p:nvPr/>
        </p:nvSpPr>
        <p:spPr bwMode="auto">
          <a:xfrm>
            <a:off x="4253486" y="4635281"/>
            <a:ext cx="2710364" cy="1638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CD98A3-8CD8-4523-AEE2-DEDE7FD9C5E5}"/>
              </a:ext>
            </a:extLst>
          </p:cNvPr>
          <p:cNvSpPr txBox="1"/>
          <p:nvPr/>
        </p:nvSpPr>
        <p:spPr>
          <a:xfrm>
            <a:off x="5361668" y="4313633"/>
            <a:ext cx="5397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Org4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원통 96">
            <a:extLst>
              <a:ext uri="{FF2B5EF4-FFF2-40B4-BE49-F238E27FC236}">
                <a16:creationId xmlns:a16="http://schemas.microsoft.com/office/drawing/2014/main" id="{30B0422C-16A6-4720-8690-80641AC7C902}"/>
              </a:ext>
            </a:extLst>
          </p:cNvPr>
          <p:cNvSpPr/>
          <p:nvPr/>
        </p:nvSpPr>
        <p:spPr bwMode="auto">
          <a:xfrm>
            <a:off x="4867012" y="6027870"/>
            <a:ext cx="521740" cy="2608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C42DED-A528-4060-B692-88E2D37C0C12}"/>
              </a:ext>
            </a:extLst>
          </p:cNvPr>
          <p:cNvSpPr txBox="1"/>
          <p:nvPr/>
        </p:nvSpPr>
        <p:spPr>
          <a:xfrm>
            <a:off x="5388752" y="6008596"/>
            <a:ext cx="9862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 couchdb4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138463D0-3CF7-46A6-B1C8-835EDF8FBF80}"/>
              </a:ext>
            </a:extLst>
          </p:cNvPr>
          <p:cNvSpPr/>
          <p:nvPr/>
        </p:nvSpPr>
        <p:spPr>
          <a:xfrm>
            <a:off x="6107927" y="3992882"/>
            <a:ext cx="807477" cy="57284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1" name="내용 개체 틀 13">
            <a:extLst>
              <a:ext uri="{FF2B5EF4-FFF2-40B4-BE49-F238E27FC236}">
                <a16:creationId xmlns:a16="http://schemas.microsoft.com/office/drawing/2014/main" id="{A241B6F0-485D-4D93-9C2C-0FA0B8D969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97237" y="2976538"/>
            <a:ext cx="355425" cy="492791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B378E1D-2EB9-41BD-B51A-26CE5BA6DC57}"/>
              </a:ext>
            </a:extLst>
          </p:cNvPr>
          <p:cNvGrpSpPr/>
          <p:nvPr/>
        </p:nvGrpSpPr>
        <p:grpSpPr>
          <a:xfrm>
            <a:off x="7320680" y="5328812"/>
            <a:ext cx="687315" cy="175880"/>
            <a:chOff x="2115718" y="1096230"/>
            <a:chExt cx="687315" cy="175880"/>
          </a:xfrm>
        </p:grpSpPr>
        <p:sp>
          <p:nvSpPr>
            <p:cNvPr id="145" name="화살표: 오각형 144">
              <a:extLst>
                <a:ext uri="{FF2B5EF4-FFF2-40B4-BE49-F238E27FC236}">
                  <a16:creationId xmlns:a16="http://schemas.microsoft.com/office/drawing/2014/main" id="{32296479-5545-49B0-BFAB-79C25B96F69B}"/>
                </a:ext>
              </a:extLst>
            </p:cNvPr>
            <p:cNvSpPr/>
            <p:nvPr/>
          </p:nvSpPr>
          <p:spPr>
            <a:xfrm>
              <a:off x="2115718" y="1096230"/>
              <a:ext cx="216864" cy="174553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화살표: 오각형 145">
              <a:extLst>
                <a:ext uri="{FF2B5EF4-FFF2-40B4-BE49-F238E27FC236}">
                  <a16:creationId xmlns:a16="http://schemas.microsoft.com/office/drawing/2014/main" id="{D6E358EC-9D4F-4A7F-B218-2D2F857A6EFB}"/>
                </a:ext>
              </a:extLst>
            </p:cNvPr>
            <p:cNvSpPr/>
            <p:nvPr/>
          </p:nvSpPr>
          <p:spPr>
            <a:xfrm>
              <a:off x="2339682" y="1097553"/>
              <a:ext cx="216864" cy="174553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화살표: 오각형 146">
              <a:extLst>
                <a:ext uri="{FF2B5EF4-FFF2-40B4-BE49-F238E27FC236}">
                  <a16:creationId xmlns:a16="http://schemas.microsoft.com/office/drawing/2014/main" id="{78B657E2-FAF4-428A-99CD-83A4174A205C}"/>
                </a:ext>
              </a:extLst>
            </p:cNvPr>
            <p:cNvSpPr/>
            <p:nvPr/>
          </p:nvSpPr>
          <p:spPr>
            <a:xfrm>
              <a:off x="2586169" y="1097557"/>
              <a:ext cx="216864" cy="174553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601A785-8386-46FD-A9CD-5C437AA3660F}"/>
              </a:ext>
            </a:extLst>
          </p:cNvPr>
          <p:cNvGrpSpPr/>
          <p:nvPr/>
        </p:nvGrpSpPr>
        <p:grpSpPr>
          <a:xfrm>
            <a:off x="2007771" y="2767639"/>
            <a:ext cx="1058978" cy="369332"/>
            <a:chOff x="1744055" y="985218"/>
            <a:chExt cx="1058978" cy="369332"/>
          </a:xfrm>
          <a:solidFill>
            <a:srgbClr val="7030A0"/>
          </a:solidFill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46D4EFDE-6C03-4244-84E5-EFB6FCF21236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  <a:grpFill/>
          </p:grpSpPr>
          <p:sp>
            <p:nvSpPr>
              <p:cNvPr id="151" name="화살표: 오각형 150">
                <a:extLst>
                  <a:ext uri="{FF2B5EF4-FFF2-40B4-BE49-F238E27FC236}">
                    <a16:creationId xmlns:a16="http://schemas.microsoft.com/office/drawing/2014/main" id="{891AD2ED-1DC4-4630-B240-9F70F846BA7D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화살표: 오각형 151">
                <a:extLst>
                  <a:ext uri="{FF2B5EF4-FFF2-40B4-BE49-F238E27FC236}">
                    <a16:creationId xmlns:a16="http://schemas.microsoft.com/office/drawing/2014/main" id="{57EC03CB-44BF-426B-949F-9652ADA34F47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화살표: 오각형 152">
                <a:extLst>
                  <a:ext uri="{FF2B5EF4-FFF2-40B4-BE49-F238E27FC236}">
                    <a16:creationId xmlns:a16="http://schemas.microsoft.com/office/drawing/2014/main" id="{CE3EEA74-3E48-4F32-BE54-D9D7712B817B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51795E2-CF9A-4EB2-A7B4-68BDF2DEC08B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0759C6D0-1F51-4BC4-871D-FB31AF58BF52}"/>
              </a:ext>
            </a:extLst>
          </p:cNvPr>
          <p:cNvGrpSpPr/>
          <p:nvPr/>
        </p:nvGrpSpPr>
        <p:grpSpPr>
          <a:xfrm>
            <a:off x="1991870" y="3022077"/>
            <a:ext cx="1058978" cy="369332"/>
            <a:chOff x="1744055" y="985218"/>
            <a:chExt cx="1058978" cy="369332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DA11EC46-BA38-408F-A905-0E26ABAE661B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</p:grpSpPr>
          <p:sp>
            <p:nvSpPr>
              <p:cNvPr id="157" name="화살표: 오각형 156">
                <a:extLst>
                  <a:ext uri="{FF2B5EF4-FFF2-40B4-BE49-F238E27FC236}">
                    <a16:creationId xmlns:a16="http://schemas.microsoft.com/office/drawing/2014/main" id="{53ACA8D2-AABD-4A86-ACC7-2121670FBD3F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화살표: 오각형 157">
                <a:extLst>
                  <a:ext uri="{FF2B5EF4-FFF2-40B4-BE49-F238E27FC236}">
                    <a16:creationId xmlns:a16="http://schemas.microsoft.com/office/drawing/2014/main" id="{C40BF57F-D555-4AC6-B93A-1C646A76096A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화살표: 오각형 158">
                <a:extLst>
                  <a:ext uri="{FF2B5EF4-FFF2-40B4-BE49-F238E27FC236}">
                    <a16:creationId xmlns:a16="http://schemas.microsoft.com/office/drawing/2014/main" id="{ABC2B0FE-C3D4-4E14-9BA1-7FEFBFAD5734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6EA3B9A-9124-4C38-9EF5-ECC630D1BC82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3ECC7285-4293-4695-9E6B-F14B0C6943EA}"/>
              </a:ext>
            </a:extLst>
          </p:cNvPr>
          <p:cNvGrpSpPr/>
          <p:nvPr/>
        </p:nvGrpSpPr>
        <p:grpSpPr>
          <a:xfrm>
            <a:off x="1991870" y="3276521"/>
            <a:ext cx="1058978" cy="369332"/>
            <a:chOff x="1744055" y="985218"/>
            <a:chExt cx="1058978" cy="36933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D7AEC3E7-C843-4BD3-A704-D714A92252CB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  <a:grpFill/>
          </p:grpSpPr>
          <p:sp>
            <p:nvSpPr>
              <p:cNvPr id="163" name="화살표: 오각형 162">
                <a:extLst>
                  <a:ext uri="{FF2B5EF4-FFF2-40B4-BE49-F238E27FC236}">
                    <a16:creationId xmlns:a16="http://schemas.microsoft.com/office/drawing/2014/main" id="{9E1ECEDA-0BD2-4C08-BA89-133A993CD892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화살표: 오각형 163">
                <a:extLst>
                  <a:ext uri="{FF2B5EF4-FFF2-40B4-BE49-F238E27FC236}">
                    <a16:creationId xmlns:a16="http://schemas.microsoft.com/office/drawing/2014/main" id="{4472D5A1-BAA6-49F1-A837-E4CBFDF6A8B2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화살표: 오각형 164">
                <a:extLst>
                  <a:ext uri="{FF2B5EF4-FFF2-40B4-BE49-F238E27FC236}">
                    <a16:creationId xmlns:a16="http://schemas.microsoft.com/office/drawing/2014/main" id="{C19E4D15-43B1-432F-A459-94EA8FDF53AE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B206F7A-4036-48F8-9038-22E062FEF9C3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31EE3C7-764D-4F11-9327-5836C717D4C5}"/>
              </a:ext>
            </a:extLst>
          </p:cNvPr>
          <p:cNvSpPr/>
          <p:nvPr/>
        </p:nvSpPr>
        <p:spPr bwMode="auto">
          <a:xfrm>
            <a:off x="4898820" y="2673046"/>
            <a:ext cx="1932676" cy="108817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016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9" name="내용 개체 틀 13">
            <a:extLst>
              <a:ext uri="{FF2B5EF4-FFF2-40B4-BE49-F238E27FC236}">
                <a16:creationId xmlns:a16="http://schemas.microsoft.com/office/drawing/2014/main" id="{7F734E9C-A326-429B-9FC3-3218635B44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4845" y="2954009"/>
            <a:ext cx="355425" cy="492791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F106936-8335-4B4E-A961-D5C6B109B7CF}"/>
              </a:ext>
            </a:extLst>
          </p:cNvPr>
          <p:cNvGrpSpPr/>
          <p:nvPr/>
        </p:nvGrpSpPr>
        <p:grpSpPr>
          <a:xfrm>
            <a:off x="5555379" y="2745110"/>
            <a:ext cx="1058978" cy="369332"/>
            <a:chOff x="1744055" y="985218"/>
            <a:chExt cx="1058978" cy="369332"/>
          </a:xfrm>
          <a:solidFill>
            <a:srgbClr val="7030A0"/>
          </a:solidFill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D676EB96-12C3-4CDD-8138-69AF4EFED301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  <a:grpFill/>
          </p:grpSpPr>
          <p:sp>
            <p:nvSpPr>
              <p:cNvPr id="173" name="화살표: 오각형 172">
                <a:extLst>
                  <a:ext uri="{FF2B5EF4-FFF2-40B4-BE49-F238E27FC236}">
                    <a16:creationId xmlns:a16="http://schemas.microsoft.com/office/drawing/2014/main" id="{4D3D1856-7322-4B9B-B12C-7722200D135E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화살표: 오각형 173">
                <a:extLst>
                  <a:ext uri="{FF2B5EF4-FFF2-40B4-BE49-F238E27FC236}">
                    <a16:creationId xmlns:a16="http://schemas.microsoft.com/office/drawing/2014/main" id="{8AAE4EA8-38B4-42BF-976E-E4941AC32DA3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화살표: 오각형 174">
                <a:extLst>
                  <a:ext uri="{FF2B5EF4-FFF2-40B4-BE49-F238E27FC236}">
                    <a16:creationId xmlns:a16="http://schemas.microsoft.com/office/drawing/2014/main" id="{19A36348-F478-4AE3-98F1-1DFC1F3F3B68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56FB642-571B-4DFB-AF21-EE28BC124E5A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FD323DC-28E2-4DA3-B512-C27B14BF1897}"/>
              </a:ext>
            </a:extLst>
          </p:cNvPr>
          <p:cNvGrpSpPr/>
          <p:nvPr/>
        </p:nvGrpSpPr>
        <p:grpSpPr>
          <a:xfrm>
            <a:off x="5539478" y="2999548"/>
            <a:ext cx="1058978" cy="369332"/>
            <a:chOff x="1744055" y="985218"/>
            <a:chExt cx="1058978" cy="369332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8E1F563D-07B9-40EE-80B0-7B2DC7692BB8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</p:grpSpPr>
          <p:sp>
            <p:nvSpPr>
              <p:cNvPr id="179" name="화살표: 오각형 178">
                <a:extLst>
                  <a:ext uri="{FF2B5EF4-FFF2-40B4-BE49-F238E27FC236}">
                    <a16:creationId xmlns:a16="http://schemas.microsoft.com/office/drawing/2014/main" id="{1125A9F8-74A2-40A3-9B98-1725B28CE759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0" name="화살표: 오각형 179">
                <a:extLst>
                  <a:ext uri="{FF2B5EF4-FFF2-40B4-BE49-F238E27FC236}">
                    <a16:creationId xmlns:a16="http://schemas.microsoft.com/office/drawing/2014/main" id="{9427AA17-BB44-4EAE-81EE-E49CE8D793FB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화살표: 오각형 180">
                <a:extLst>
                  <a:ext uri="{FF2B5EF4-FFF2-40B4-BE49-F238E27FC236}">
                    <a16:creationId xmlns:a16="http://schemas.microsoft.com/office/drawing/2014/main" id="{1A5DA7F8-B9CB-4C27-9EA1-8FC5B80A5B58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C553BEE-FB34-457C-A53A-EC397E68D5D3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470F931-68B8-4556-B31D-7975F01D2FEA}"/>
              </a:ext>
            </a:extLst>
          </p:cNvPr>
          <p:cNvSpPr/>
          <p:nvPr/>
        </p:nvSpPr>
        <p:spPr bwMode="auto">
          <a:xfrm>
            <a:off x="1314109" y="4860980"/>
            <a:ext cx="1932676" cy="108817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016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1" name="내용 개체 틀 13">
            <a:extLst>
              <a:ext uri="{FF2B5EF4-FFF2-40B4-BE49-F238E27FC236}">
                <a16:creationId xmlns:a16="http://schemas.microsoft.com/office/drawing/2014/main" id="{C7A86B56-6265-47B1-93F4-C858C3644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0134" y="5141943"/>
            <a:ext cx="355425" cy="492791"/>
          </a:xfrm>
          <a:prstGeom prst="rect">
            <a:avLst/>
          </a:prstGeom>
        </p:spPr>
      </p:pic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32F2E0BE-8DE9-4EE3-9C3F-D4FEE3BA3CC5}"/>
              </a:ext>
            </a:extLst>
          </p:cNvPr>
          <p:cNvGrpSpPr/>
          <p:nvPr/>
        </p:nvGrpSpPr>
        <p:grpSpPr>
          <a:xfrm>
            <a:off x="1970668" y="4933044"/>
            <a:ext cx="1058978" cy="369332"/>
            <a:chOff x="1744055" y="985218"/>
            <a:chExt cx="1058978" cy="369332"/>
          </a:xfrm>
          <a:solidFill>
            <a:srgbClr val="7030A0"/>
          </a:solidFill>
        </p:grpSpPr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8F6443C6-10BC-42FA-8448-3573315828D9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  <a:grpFill/>
          </p:grpSpPr>
          <p:sp>
            <p:nvSpPr>
              <p:cNvPr id="195" name="화살표: 오각형 194">
                <a:extLst>
                  <a:ext uri="{FF2B5EF4-FFF2-40B4-BE49-F238E27FC236}">
                    <a16:creationId xmlns:a16="http://schemas.microsoft.com/office/drawing/2014/main" id="{61CC2FE4-A8A9-4B74-9557-5BA3FF3FB90B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화살표: 오각형 195">
                <a:extLst>
                  <a:ext uri="{FF2B5EF4-FFF2-40B4-BE49-F238E27FC236}">
                    <a16:creationId xmlns:a16="http://schemas.microsoft.com/office/drawing/2014/main" id="{F56A3B95-B9E3-4057-A71B-FDD2C5B36215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화살표: 오각형 196">
                <a:extLst>
                  <a:ext uri="{FF2B5EF4-FFF2-40B4-BE49-F238E27FC236}">
                    <a16:creationId xmlns:a16="http://schemas.microsoft.com/office/drawing/2014/main" id="{D81E6BE2-32D3-4E9E-8266-A59E7F5DBAFA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67A64F-A7D6-4A60-A652-CA3AEF8C2460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2E9A19E8-14B2-4C5E-9515-9454CCCCE684}"/>
              </a:ext>
            </a:extLst>
          </p:cNvPr>
          <p:cNvGrpSpPr/>
          <p:nvPr/>
        </p:nvGrpSpPr>
        <p:grpSpPr>
          <a:xfrm>
            <a:off x="1954767" y="5187482"/>
            <a:ext cx="1058978" cy="369332"/>
            <a:chOff x="1744055" y="985218"/>
            <a:chExt cx="1058978" cy="369332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56911648-87FE-4D8F-BAAE-611A7003A8D4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</p:grpSpPr>
          <p:sp>
            <p:nvSpPr>
              <p:cNvPr id="201" name="화살표: 오각형 200">
                <a:extLst>
                  <a:ext uri="{FF2B5EF4-FFF2-40B4-BE49-F238E27FC236}">
                    <a16:creationId xmlns:a16="http://schemas.microsoft.com/office/drawing/2014/main" id="{76D3613E-21DE-4826-B9CB-F93613A59D0F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2" name="화살표: 오각형 201">
                <a:extLst>
                  <a:ext uri="{FF2B5EF4-FFF2-40B4-BE49-F238E27FC236}">
                    <a16:creationId xmlns:a16="http://schemas.microsoft.com/office/drawing/2014/main" id="{7D814ABF-A93C-45D4-B7D7-C35ACCACCA82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화살표: 오각형 202">
                <a:extLst>
                  <a:ext uri="{FF2B5EF4-FFF2-40B4-BE49-F238E27FC236}">
                    <a16:creationId xmlns:a16="http://schemas.microsoft.com/office/drawing/2014/main" id="{F2986EF1-1B48-4176-829B-60D8A5EF817B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C861A55-E213-4BA6-A552-5D3C047E3B32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C007FDE-2120-47CC-AC43-F5318A0CE9AF}"/>
              </a:ext>
            </a:extLst>
          </p:cNvPr>
          <p:cNvSpPr/>
          <p:nvPr/>
        </p:nvSpPr>
        <p:spPr bwMode="auto">
          <a:xfrm>
            <a:off x="4900145" y="4884830"/>
            <a:ext cx="1932676" cy="108817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016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Times New Roman" pitchFamily="-111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7" name="내용 개체 틀 13">
            <a:extLst>
              <a:ext uri="{FF2B5EF4-FFF2-40B4-BE49-F238E27FC236}">
                <a16:creationId xmlns:a16="http://schemas.microsoft.com/office/drawing/2014/main" id="{A3C857D0-69BC-4D31-93BD-FECA9E856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6170" y="5165793"/>
            <a:ext cx="355425" cy="492791"/>
          </a:xfrm>
          <a:prstGeom prst="rect">
            <a:avLst/>
          </a:prstGeom>
        </p:spPr>
      </p:pic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7199E66D-B50B-4DE9-BAC9-FD6EA5D53A16}"/>
              </a:ext>
            </a:extLst>
          </p:cNvPr>
          <p:cNvGrpSpPr/>
          <p:nvPr/>
        </p:nvGrpSpPr>
        <p:grpSpPr>
          <a:xfrm>
            <a:off x="5556704" y="4956894"/>
            <a:ext cx="1058978" cy="369332"/>
            <a:chOff x="1744055" y="985218"/>
            <a:chExt cx="1058978" cy="369332"/>
          </a:xfrm>
          <a:solidFill>
            <a:srgbClr val="7030A0"/>
          </a:solidFill>
        </p:grpSpPr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335F578-9968-4271-871A-8741C626FBFB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  <a:grpFill/>
          </p:grpSpPr>
          <p:sp>
            <p:nvSpPr>
              <p:cNvPr id="211" name="화살표: 오각형 210">
                <a:extLst>
                  <a:ext uri="{FF2B5EF4-FFF2-40B4-BE49-F238E27FC236}">
                    <a16:creationId xmlns:a16="http://schemas.microsoft.com/office/drawing/2014/main" id="{0B76DE09-EACA-4D75-B134-D993BC6C0513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화살표: 오각형 211">
                <a:extLst>
                  <a:ext uri="{FF2B5EF4-FFF2-40B4-BE49-F238E27FC236}">
                    <a16:creationId xmlns:a16="http://schemas.microsoft.com/office/drawing/2014/main" id="{2D5504A0-954B-4223-BA4D-7001349343D0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화살표: 오각형 212">
                <a:extLst>
                  <a:ext uri="{FF2B5EF4-FFF2-40B4-BE49-F238E27FC236}">
                    <a16:creationId xmlns:a16="http://schemas.microsoft.com/office/drawing/2014/main" id="{7AA8CC0B-AE49-40A9-8B5F-BB6D6FBE8A82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F620164-33A4-4F01-BE8D-ACE53DEAECA9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0247B1F0-BEAF-4246-8FA7-133E488CE1C2}"/>
              </a:ext>
            </a:extLst>
          </p:cNvPr>
          <p:cNvGrpSpPr/>
          <p:nvPr/>
        </p:nvGrpSpPr>
        <p:grpSpPr>
          <a:xfrm>
            <a:off x="5540803" y="5211332"/>
            <a:ext cx="1058978" cy="369332"/>
            <a:chOff x="1744055" y="985218"/>
            <a:chExt cx="1058978" cy="369332"/>
          </a:xfrm>
        </p:grpSpPr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A05764B9-EFA6-4A75-AC7E-0E3B6B76CBB6}"/>
                </a:ext>
              </a:extLst>
            </p:cNvPr>
            <p:cNvGrpSpPr/>
            <p:nvPr/>
          </p:nvGrpSpPr>
          <p:grpSpPr>
            <a:xfrm>
              <a:off x="2115718" y="1096230"/>
              <a:ext cx="687315" cy="175880"/>
              <a:chOff x="2115718" y="1096230"/>
              <a:chExt cx="687315" cy="175880"/>
            </a:xfrm>
          </p:grpSpPr>
          <p:sp>
            <p:nvSpPr>
              <p:cNvPr id="217" name="화살표: 오각형 216">
                <a:extLst>
                  <a:ext uri="{FF2B5EF4-FFF2-40B4-BE49-F238E27FC236}">
                    <a16:creationId xmlns:a16="http://schemas.microsoft.com/office/drawing/2014/main" id="{29929EFC-2BD3-425F-A542-5EA10321E64B}"/>
                  </a:ext>
                </a:extLst>
              </p:cNvPr>
              <p:cNvSpPr/>
              <p:nvPr/>
            </p:nvSpPr>
            <p:spPr>
              <a:xfrm>
                <a:off x="2115718" y="1096230"/>
                <a:ext cx="216864" cy="174553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8" name="화살표: 오각형 217">
                <a:extLst>
                  <a:ext uri="{FF2B5EF4-FFF2-40B4-BE49-F238E27FC236}">
                    <a16:creationId xmlns:a16="http://schemas.microsoft.com/office/drawing/2014/main" id="{C6CEAAFA-DA83-438D-906E-EF1250BF2302}"/>
                  </a:ext>
                </a:extLst>
              </p:cNvPr>
              <p:cNvSpPr/>
              <p:nvPr/>
            </p:nvSpPr>
            <p:spPr>
              <a:xfrm>
                <a:off x="2339682" y="1097553"/>
                <a:ext cx="216864" cy="174553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화살표: 오각형 218">
                <a:extLst>
                  <a:ext uri="{FF2B5EF4-FFF2-40B4-BE49-F238E27FC236}">
                    <a16:creationId xmlns:a16="http://schemas.microsoft.com/office/drawing/2014/main" id="{BB242FD9-B279-4753-924C-54B1BD75FA71}"/>
                  </a:ext>
                </a:extLst>
              </p:cNvPr>
              <p:cNvSpPr/>
              <p:nvPr/>
            </p:nvSpPr>
            <p:spPr>
              <a:xfrm>
                <a:off x="2586169" y="1097557"/>
                <a:ext cx="216864" cy="174553"/>
              </a:xfrm>
              <a:prstGeom prst="homePlat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0D2E307-12F3-4549-ACBC-B6406FA4B1B0}"/>
                </a:ext>
              </a:extLst>
            </p:cNvPr>
            <p:cNvSpPr txBox="1"/>
            <p:nvPr/>
          </p:nvSpPr>
          <p:spPr>
            <a:xfrm>
              <a:off x="1744055" y="985218"/>
              <a:ext cx="23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AB7E07AB-B004-4DCC-A8CF-6126F5CA55E8}"/>
              </a:ext>
            </a:extLst>
          </p:cNvPr>
          <p:cNvSpPr/>
          <p:nvPr/>
        </p:nvSpPr>
        <p:spPr>
          <a:xfrm>
            <a:off x="3132812" y="3723322"/>
            <a:ext cx="1330098" cy="1141175"/>
          </a:xfrm>
          <a:prstGeom prst="ellips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orderer</a:t>
            </a:r>
            <a:endParaRPr lang="ko-KR" altLang="en-US" dirty="0"/>
          </a:p>
        </p:txBody>
      </p:sp>
      <p:sp>
        <p:nvSpPr>
          <p:cNvPr id="23" name="사각형: 위쪽 모서리의 한쪽은 둥글고 다른 한쪽은 잘림 22">
            <a:extLst>
              <a:ext uri="{FF2B5EF4-FFF2-40B4-BE49-F238E27FC236}">
                <a16:creationId xmlns:a16="http://schemas.microsoft.com/office/drawing/2014/main" id="{E183BF07-8EB8-45CD-8C1A-566B1C2F2E3A}"/>
              </a:ext>
            </a:extLst>
          </p:cNvPr>
          <p:cNvSpPr/>
          <p:nvPr/>
        </p:nvSpPr>
        <p:spPr>
          <a:xfrm>
            <a:off x="677108" y="2705692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peer0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0" name="사각형: 위쪽 모서리의 한쪽은 둥글고 다른 한쪽은 잘림 219">
            <a:extLst>
              <a:ext uri="{FF2B5EF4-FFF2-40B4-BE49-F238E27FC236}">
                <a16:creationId xmlns:a16="http://schemas.microsoft.com/office/drawing/2014/main" id="{57FA6B74-ED5C-4B1B-A2D6-ED7916B4A8C0}"/>
              </a:ext>
            </a:extLst>
          </p:cNvPr>
          <p:cNvSpPr/>
          <p:nvPr/>
        </p:nvSpPr>
        <p:spPr>
          <a:xfrm>
            <a:off x="686385" y="3056872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peer1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1" name="사각형: 위쪽 모서리의 한쪽은 둥글고 다른 한쪽은 잘림 220">
            <a:extLst>
              <a:ext uri="{FF2B5EF4-FFF2-40B4-BE49-F238E27FC236}">
                <a16:creationId xmlns:a16="http://schemas.microsoft.com/office/drawing/2014/main" id="{21158AFA-627E-4DBF-B0E5-606FB799DBAD}"/>
              </a:ext>
            </a:extLst>
          </p:cNvPr>
          <p:cNvSpPr/>
          <p:nvPr/>
        </p:nvSpPr>
        <p:spPr>
          <a:xfrm>
            <a:off x="694335" y="3414688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peer2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사각형: 위쪽 모서리의 한쪽은 둥글고 다른 한쪽은 잘림 221">
            <a:extLst>
              <a:ext uri="{FF2B5EF4-FFF2-40B4-BE49-F238E27FC236}">
                <a16:creationId xmlns:a16="http://schemas.microsoft.com/office/drawing/2014/main" id="{F84BFDA6-5894-429F-A51E-7F111614FEF1}"/>
              </a:ext>
            </a:extLst>
          </p:cNvPr>
          <p:cNvSpPr/>
          <p:nvPr/>
        </p:nvSpPr>
        <p:spPr>
          <a:xfrm>
            <a:off x="4177006" y="2699068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peer0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사각형: 위쪽 모서리의 한쪽은 둥글고 다른 한쪽은 잘림 222">
            <a:extLst>
              <a:ext uri="{FF2B5EF4-FFF2-40B4-BE49-F238E27FC236}">
                <a16:creationId xmlns:a16="http://schemas.microsoft.com/office/drawing/2014/main" id="{8892A346-3EF5-4BF8-A719-CC13273AD675}"/>
              </a:ext>
            </a:extLst>
          </p:cNvPr>
          <p:cNvSpPr/>
          <p:nvPr/>
        </p:nvSpPr>
        <p:spPr>
          <a:xfrm>
            <a:off x="4186283" y="3050248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peer1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4" name="사각형: 위쪽 모서리의 한쪽은 둥글고 다른 한쪽은 잘림 223">
            <a:extLst>
              <a:ext uri="{FF2B5EF4-FFF2-40B4-BE49-F238E27FC236}">
                <a16:creationId xmlns:a16="http://schemas.microsoft.com/office/drawing/2014/main" id="{B7E8EA8F-0AA0-411B-A101-2BBBB4E011D1}"/>
              </a:ext>
            </a:extLst>
          </p:cNvPr>
          <p:cNvSpPr/>
          <p:nvPr/>
        </p:nvSpPr>
        <p:spPr>
          <a:xfrm>
            <a:off x="630726" y="4885672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peer0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5" name="사각형: 위쪽 모서리의 한쪽은 둥글고 다른 한쪽은 잘림 224">
            <a:extLst>
              <a:ext uri="{FF2B5EF4-FFF2-40B4-BE49-F238E27FC236}">
                <a16:creationId xmlns:a16="http://schemas.microsoft.com/office/drawing/2014/main" id="{290D2BCE-F94A-46B7-AE46-583BDC281200}"/>
              </a:ext>
            </a:extLst>
          </p:cNvPr>
          <p:cNvSpPr/>
          <p:nvPr/>
        </p:nvSpPr>
        <p:spPr>
          <a:xfrm>
            <a:off x="640003" y="5236852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peer1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6" name="사각형: 위쪽 모서리의 한쪽은 둥글고 다른 한쪽은 잘림 225">
            <a:extLst>
              <a:ext uri="{FF2B5EF4-FFF2-40B4-BE49-F238E27FC236}">
                <a16:creationId xmlns:a16="http://schemas.microsoft.com/office/drawing/2014/main" id="{4DB97BA6-3623-4AFB-9917-8630C278B177}"/>
              </a:ext>
            </a:extLst>
          </p:cNvPr>
          <p:cNvSpPr/>
          <p:nvPr/>
        </p:nvSpPr>
        <p:spPr>
          <a:xfrm>
            <a:off x="4200861" y="4885673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peer0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7" name="사각형: 위쪽 모서리의 한쪽은 둥글고 다른 한쪽은 잘림 226">
            <a:extLst>
              <a:ext uri="{FF2B5EF4-FFF2-40B4-BE49-F238E27FC236}">
                <a16:creationId xmlns:a16="http://schemas.microsoft.com/office/drawing/2014/main" id="{8B345DA4-ED39-44A9-908C-F76EA6A74DB5}"/>
              </a:ext>
            </a:extLst>
          </p:cNvPr>
          <p:cNvSpPr/>
          <p:nvPr/>
        </p:nvSpPr>
        <p:spPr>
          <a:xfrm>
            <a:off x="4210138" y="5236853"/>
            <a:ext cx="760933" cy="345917"/>
          </a:xfrm>
          <a:prstGeom prst="snip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peer1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7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9088-99C3-42F7-8D29-2E3A8746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0">
                <a:latin typeface="+mn-ea"/>
                <a:ea typeface="+mn-ea"/>
              </a:rPr>
              <a:t>UI/UX </a:t>
            </a:r>
            <a:r>
              <a:rPr lang="ko-KR" altLang="en-US" sz="3600" b="0">
                <a:latin typeface="+mn-ea"/>
                <a:ea typeface="+mn-ea"/>
              </a:rPr>
              <a:t>설계</a:t>
            </a:r>
            <a:r>
              <a:rPr lang="ko-KR" altLang="en-US" sz="3600">
                <a:latin typeface="+mn-ea"/>
                <a:ea typeface="+mn-ea"/>
              </a:rPr>
              <a:t> 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" y="1676400"/>
            <a:ext cx="2731008" cy="448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8346" y="2663952"/>
            <a:ext cx="2343913" cy="51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Qu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ery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all cars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385" y="1800844"/>
            <a:ext cx="14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Fabcar Demo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8346" y="3401568"/>
            <a:ext cx="2343913" cy="51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query a car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8346" y="4139184"/>
            <a:ext cx="2343913" cy="51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Create a car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8346" y="4876800"/>
            <a:ext cx="2343913" cy="51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Change owner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279648" y="1676400"/>
            <a:ext cx="2731008" cy="448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78045"/>
              </p:ext>
            </p:extLst>
          </p:nvPr>
        </p:nvGraphicFramePr>
        <p:xfrm>
          <a:off x="3377184" y="2807208"/>
          <a:ext cx="256641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283">
                  <a:extLst>
                    <a:ext uri="{9D8B030D-6E8A-4147-A177-3AD203B41FA5}">
                      <a16:colId xmlns:a16="http://schemas.microsoft.com/office/drawing/2014/main" val="2500063734"/>
                    </a:ext>
                  </a:extLst>
                </a:gridCol>
                <a:gridCol w="513283">
                  <a:extLst>
                    <a:ext uri="{9D8B030D-6E8A-4147-A177-3AD203B41FA5}">
                      <a16:colId xmlns:a16="http://schemas.microsoft.com/office/drawing/2014/main" val="3930158468"/>
                    </a:ext>
                  </a:extLst>
                </a:gridCol>
                <a:gridCol w="513283">
                  <a:extLst>
                    <a:ext uri="{9D8B030D-6E8A-4147-A177-3AD203B41FA5}">
                      <a16:colId xmlns:a16="http://schemas.microsoft.com/office/drawing/2014/main" val="3580513235"/>
                    </a:ext>
                  </a:extLst>
                </a:gridCol>
                <a:gridCol w="513283">
                  <a:extLst>
                    <a:ext uri="{9D8B030D-6E8A-4147-A177-3AD203B41FA5}">
                      <a16:colId xmlns:a16="http://schemas.microsoft.com/office/drawing/2014/main" val="1744072364"/>
                    </a:ext>
                  </a:extLst>
                </a:gridCol>
                <a:gridCol w="513283">
                  <a:extLst>
                    <a:ext uri="{9D8B030D-6E8A-4147-A177-3AD203B41FA5}">
                      <a16:colId xmlns:a16="http://schemas.microsoft.com/office/drawing/2014/main" val="1961838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colour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make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model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owner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6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0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51377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3461002" y="5513832"/>
            <a:ext cx="2343913" cy="51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Main page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01063" y="2289048"/>
            <a:ext cx="71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result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221654" y="1676400"/>
            <a:ext cx="2731008" cy="4486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51390" y="2289048"/>
            <a:ext cx="1302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Create a car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06037" y="2756079"/>
            <a:ext cx="1165538" cy="328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406037" y="3182112"/>
            <a:ext cx="1165538" cy="328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06037" y="3609175"/>
            <a:ext cx="1165538" cy="328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06037" y="4033019"/>
            <a:ext cx="1165538" cy="328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406037" y="4458794"/>
            <a:ext cx="1165538" cy="328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2515" y="273485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CarNo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02515" y="316103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Colou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02515" y="3587216"/>
            <a:ext cx="70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Make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02515" y="401255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Model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02515" y="444097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Owner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47397" y="4884569"/>
            <a:ext cx="1224178" cy="3571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제출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3DDA4C-8325-4C28-958C-1BAF5A98A4D3}"/>
              </a:ext>
            </a:extLst>
          </p:cNvPr>
          <p:cNvSpPr txBox="1"/>
          <p:nvPr/>
        </p:nvSpPr>
        <p:spPr>
          <a:xfrm>
            <a:off x="4043565" y="1806933"/>
            <a:ext cx="14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Fabcar Demo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92AA9F-E7DD-477B-BB10-322980008CD3}"/>
              </a:ext>
            </a:extLst>
          </p:cNvPr>
          <p:cNvSpPr txBox="1"/>
          <p:nvPr/>
        </p:nvSpPr>
        <p:spPr>
          <a:xfrm>
            <a:off x="6929412" y="1813495"/>
            <a:ext cx="14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Fabcar Demo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D8DC16-9184-4E1E-9BBE-693698CC0882}"/>
              </a:ext>
            </a:extLst>
          </p:cNvPr>
          <p:cNvSpPr/>
          <p:nvPr/>
        </p:nvSpPr>
        <p:spPr>
          <a:xfrm>
            <a:off x="6430444" y="5499256"/>
            <a:ext cx="2343913" cy="51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Main page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44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9088-99C3-42F7-8D29-2E3A8746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0">
                <a:latin typeface="+mn-ea"/>
                <a:ea typeface="+mn-ea"/>
              </a:rPr>
              <a:t>API</a:t>
            </a:r>
            <a:r>
              <a:rPr lang="ko-KR" altLang="en-US" sz="3600" b="0">
                <a:latin typeface="+mn-ea"/>
                <a:ea typeface="+mn-ea"/>
              </a:rPr>
              <a:t> 설계</a:t>
            </a:r>
            <a:r>
              <a:rPr lang="ko-KR" altLang="en-US" sz="3600">
                <a:latin typeface="+mn-ea"/>
                <a:ea typeface="+mn-ea"/>
              </a:rPr>
              <a:t> </a:t>
            </a:r>
            <a:endParaRPr lang="ko-KR" altLang="en-US" sz="36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28650" y="1365504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54986" y="99617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프론트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엔드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1844" y="99617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Node.js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6334" y="9961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블록체인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/>
          <p:cNvCxnSpPr>
            <a:stCxn id="7" idx="2"/>
          </p:cNvCxnSpPr>
          <p:nvPr/>
        </p:nvCxnSpPr>
        <p:spPr>
          <a:xfrm>
            <a:off x="3250850" y="1365504"/>
            <a:ext cx="2" cy="496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2"/>
          </p:cNvCxnSpPr>
          <p:nvPr/>
        </p:nvCxnSpPr>
        <p:spPr>
          <a:xfrm>
            <a:off x="8040332" y="1365504"/>
            <a:ext cx="0" cy="5138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2"/>
          </p:cNvCxnSpPr>
          <p:nvPr/>
        </p:nvCxnSpPr>
        <p:spPr>
          <a:xfrm flipH="1">
            <a:off x="5687568" y="1365504"/>
            <a:ext cx="28956" cy="5023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650" y="1422892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Index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페이지 요청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250850" y="1530096"/>
            <a:ext cx="243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23160" y="1468348"/>
            <a:ext cx="2297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{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Ipaddress:port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250850" y="1940523"/>
            <a:ext cx="246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79915" y="1917930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index.html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3198" y="2347198"/>
            <a:ext cx="196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QueryAllCars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요청 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250850" y="2495498"/>
            <a:ext cx="243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63385" y="2457714"/>
            <a:ext cx="2049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{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Ipaddress:port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/query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716524" y="2531864"/>
            <a:ext cx="226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745480" y="2498283"/>
            <a:ext cx="2345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contract.evaluateTran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saction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('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queryAllCars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');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5687568" y="3144614"/>
            <a:ext cx="235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559100" y="3063976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result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3263385" y="3144614"/>
            <a:ext cx="235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149539" y="3123205"/>
            <a:ext cx="3002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res.status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(200).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json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({response: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result.toString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()});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53198" y="3884280"/>
            <a:ext cx="1680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CreateCar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요청 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250850" y="4008986"/>
            <a:ext cx="243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423160" y="3947238"/>
            <a:ext cx="2293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get {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Ipaddress:port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createcar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3250850" y="4635803"/>
            <a:ext cx="246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705026" y="4613210"/>
            <a:ext cx="152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createcar.html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250850" y="5101226"/>
            <a:ext cx="2436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423160" y="5039478"/>
            <a:ext cx="22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post {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Ipaddress:port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createcar?carno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=…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’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716524" y="5129240"/>
            <a:ext cx="2264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45480" y="5095659"/>
            <a:ext cx="2294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contract.submitTransaction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('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createCar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',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carno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,…);</a:t>
            </a:r>
          </a:p>
        </p:txBody>
      </p:sp>
    </p:spTree>
    <p:extLst>
      <p:ext uri="{BB962C8B-B14F-4D97-AF65-F5344CB8AC3E}">
        <p14:creationId xmlns:p14="http://schemas.microsoft.com/office/powerpoint/2010/main" val="215977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00EF5E3-B825-4180-8B18-05DA2B57D465}"/>
              </a:ext>
            </a:extLst>
          </p:cNvPr>
          <p:cNvSpPr/>
          <p:nvPr/>
        </p:nvSpPr>
        <p:spPr>
          <a:xfrm>
            <a:off x="4656814" y="4908606"/>
            <a:ext cx="82163" cy="648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31E0-8B18-4A1A-8299-F9575AF56C74}"/>
              </a:ext>
            </a:extLst>
          </p:cNvPr>
          <p:cNvSpPr/>
          <p:nvPr/>
        </p:nvSpPr>
        <p:spPr>
          <a:xfrm>
            <a:off x="3275937" y="1733382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33CD0-64F3-4687-BB5A-27A7990E2658}"/>
              </a:ext>
            </a:extLst>
          </p:cNvPr>
          <p:cNvSpPr/>
          <p:nvPr/>
        </p:nvSpPr>
        <p:spPr>
          <a:xfrm>
            <a:off x="1216550" y="4629645"/>
            <a:ext cx="6893780" cy="3081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채널 </a:t>
            </a:r>
            <a:r>
              <a:rPr lang="en-US" altLang="ko-KR" sz="1400" dirty="0" err="1">
                <a:solidFill>
                  <a:schemeClr val="tx1"/>
                </a:solidFill>
              </a:rPr>
              <a:t>mychannel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61E41D-5BBB-40AF-B763-0393F9518EF9}"/>
              </a:ext>
            </a:extLst>
          </p:cNvPr>
          <p:cNvSpPr/>
          <p:nvPr/>
        </p:nvSpPr>
        <p:spPr>
          <a:xfrm>
            <a:off x="2934031" y="5086838"/>
            <a:ext cx="3468093" cy="2955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네트워크 </a:t>
            </a:r>
            <a:r>
              <a:rPr lang="en-US" altLang="ko-KR" sz="1400" dirty="0">
                <a:solidFill>
                  <a:schemeClr val="tx1"/>
                </a:solidFill>
              </a:rPr>
              <a:t>basic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9A13D-ECC6-4832-92BD-03DBFCC827B1}"/>
              </a:ext>
            </a:extLst>
          </p:cNvPr>
          <p:cNvSpPr/>
          <p:nvPr/>
        </p:nvSpPr>
        <p:spPr>
          <a:xfrm>
            <a:off x="3178535" y="5557310"/>
            <a:ext cx="2956558" cy="1201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OrdererOrg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OrdererMSP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solo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orderer.example.com:7050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39A1C6-4142-46C0-8BB5-6A5A7171A911}"/>
              </a:ext>
            </a:extLst>
          </p:cNvPr>
          <p:cNvSpPr/>
          <p:nvPr/>
        </p:nvSpPr>
        <p:spPr>
          <a:xfrm>
            <a:off x="3339548" y="1773141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6D42989-C211-4C9E-87E2-DB71C6C1A303}"/>
              </a:ext>
            </a:extLst>
          </p:cNvPr>
          <p:cNvSpPr/>
          <p:nvPr/>
        </p:nvSpPr>
        <p:spPr>
          <a:xfrm>
            <a:off x="3324974" y="29910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A1A317-7075-4A9F-BE1D-5C29A0C5425E}"/>
              </a:ext>
            </a:extLst>
          </p:cNvPr>
          <p:cNvSpPr/>
          <p:nvPr/>
        </p:nvSpPr>
        <p:spPr>
          <a:xfrm>
            <a:off x="3142090" y="1160894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 / Org1MSP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BD6BFD-AB13-4D27-BED7-4D37CF0A7165}"/>
              </a:ext>
            </a:extLst>
          </p:cNvPr>
          <p:cNvSpPr/>
          <p:nvPr/>
        </p:nvSpPr>
        <p:spPr>
          <a:xfrm>
            <a:off x="3372683" y="4149906"/>
            <a:ext cx="887890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couchdb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1BF0E06-BF49-4E0A-94C2-7595C6A3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382000" cy="739776"/>
          </a:xfrm>
        </p:spPr>
        <p:txBody>
          <a:bodyPr>
            <a:normAutofit/>
          </a:bodyPr>
          <a:lstStyle/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상세 설계 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110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39C66-8A8D-4B82-98C5-4A3F428A2603}"/>
              </a:ext>
            </a:extLst>
          </p:cNvPr>
          <p:cNvSpPr/>
          <p:nvPr/>
        </p:nvSpPr>
        <p:spPr>
          <a:xfrm>
            <a:off x="409492" y="922388"/>
            <a:ext cx="827730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>
                <a:ea typeface="나눔스퀘어" panose="020B0600000101010101" pitchFamily="50" charset="-127"/>
              </a:rPr>
              <a:t>Organization수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1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채널수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1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채널이름: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ea typeface="나눔스퀘어" panose="020B0600000101010101" pitchFamily="50" charset="-127"/>
              </a:rPr>
              <a:t>mychannel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Orderer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ea typeface="Malgun Gothic" panose="020B0503020000020004" pitchFamily="50" charset="-127"/>
              </a:rPr>
              <a:t>Orderer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r>
              <a:rPr lang="ko-KR" altLang="ko-KR" dirty="0" err="1">
                <a:ea typeface="나눔스퀘어" panose="020B0600000101010101" pitchFamily="50" charset="-127"/>
              </a:rPr>
              <a:t>Concensus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방식:</a:t>
            </a:r>
            <a:r>
              <a:rPr lang="en-US" altLang="ko-KR" dirty="0">
                <a:ea typeface="나눔스퀘어" panose="020B0600000101010101" pitchFamily="50" charset="-127"/>
              </a:rPr>
              <a:t> solo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</a:t>
            </a:r>
            <a:r>
              <a:rPr lang="ko-KR" altLang="ko-KR" dirty="0">
                <a:ea typeface="나눔스퀘어" panose="020B0600000101010101" pitchFamily="50" charset="-127"/>
              </a:rPr>
              <a:t>orderer.example.com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7050</a:t>
            </a:r>
          </a:p>
          <a:p>
            <a:r>
              <a:rPr lang="en-US" altLang="ko-KR" dirty="0">
                <a:ea typeface="나눔스퀘어" panose="020B0600000101010101" pitchFamily="50" charset="-127"/>
              </a:rPr>
              <a:t>Ca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Ca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ca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7054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Organization</a:t>
            </a:r>
            <a:r>
              <a:rPr lang="ko-KR" altLang="ko-KR" dirty="0">
                <a:ea typeface="나눔스퀘어" panose="020B0600000101010101" pitchFamily="50" charset="-127"/>
              </a:rPr>
              <a:t> 별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 err="1">
                <a:ea typeface="나눔스퀘어" panose="020B0600000101010101" pitchFamily="50" charset="-127"/>
              </a:rPr>
              <a:t>peer수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Org1 : 2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</a:t>
            </a:r>
            <a:r>
              <a:rPr lang="ko-KR" altLang="ko-KR" dirty="0">
                <a:ea typeface="나눔스퀘어" panose="020B0600000101010101" pitchFamily="50" charset="-127"/>
              </a:rPr>
              <a:t>peer0.org1.example.com:</a:t>
            </a:r>
            <a:r>
              <a:rPr lang="en-US" altLang="ko-KR" dirty="0">
                <a:ea typeface="나눔스퀘어" panose="020B0600000101010101" pitchFamily="50" charset="-127"/>
              </a:rPr>
              <a:t>7051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1</a:t>
            </a:r>
            <a:r>
              <a:rPr lang="ko-KR" altLang="ko-KR" dirty="0">
                <a:ea typeface="나눔스퀘어" panose="020B0600000101010101" pitchFamily="50" charset="-127"/>
              </a:rPr>
              <a:t>.org1.example.com:</a:t>
            </a:r>
            <a:r>
              <a:rPr lang="en-US" altLang="ko-KR" dirty="0">
                <a:ea typeface="나눔스퀘어" panose="020B0600000101010101" pitchFamily="50" charset="-127"/>
              </a:rPr>
              <a:t>8051</a:t>
            </a:r>
          </a:p>
          <a:p>
            <a:r>
              <a:rPr lang="en-US" altLang="ko-KR" dirty="0" err="1">
                <a:ea typeface="나눔스퀘어" panose="020B0600000101010101" pitchFamily="50" charset="-127"/>
              </a:rPr>
              <a:t>Cli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cli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endParaRPr lang="en-US" altLang="ko-KR" dirty="0">
              <a:ea typeface="나눔스퀘어" panose="020B0600000101010101" pitchFamily="50" charset="-127"/>
            </a:endParaRPr>
          </a:p>
          <a:p>
            <a:r>
              <a:rPr lang="en-US" altLang="ko-KR" dirty="0" err="1">
                <a:ea typeface="나눔스퀘어" panose="020B0600000101010101" pitchFamily="50" charset="-127"/>
              </a:rPr>
              <a:t>counchdb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</a:t>
            </a:r>
            <a:r>
              <a:rPr lang="en-US" altLang="ko-KR" dirty="0" err="1">
                <a:ea typeface="나눔스퀘어" panose="020B0600000101010101" pitchFamily="50" charset="-127"/>
              </a:rPr>
              <a:t>couchdb</a:t>
            </a:r>
            <a:r>
              <a:rPr lang="en-US" altLang="ko-KR" dirty="0">
                <a:ea typeface="나눔스퀘어" panose="020B0600000101010101" pitchFamily="50" charset="-127"/>
              </a:rPr>
              <a:t> : 5984</a:t>
            </a:r>
            <a:endParaRPr lang="ko-KR" altLang="ko-KR" dirty="0"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CEFA53F-24A6-4EF4-B702-BDB679DBF721}"/>
              </a:ext>
            </a:extLst>
          </p:cNvPr>
          <p:cNvSpPr txBox="1">
            <a:spLocks/>
          </p:cNvSpPr>
          <p:nvPr/>
        </p:nvSpPr>
        <p:spPr>
          <a:xfrm>
            <a:off x="52419" y="12159"/>
            <a:ext cx="7248144" cy="342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2000"/>
              <a:t>네트워크 실습 </a:t>
            </a:r>
            <a:r>
              <a:rPr lang="en-US" altLang="ko-KR" sz="2000"/>
              <a:t>2</a:t>
            </a:r>
            <a:endParaRPr lang="ko-KR" altLang="en-US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2AA7197-0950-4CAA-AFD8-8C92DB136C0E}"/>
              </a:ext>
            </a:extLst>
          </p:cNvPr>
          <p:cNvSpPr txBox="1">
            <a:spLocks/>
          </p:cNvSpPr>
          <p:nvPr/>
        </p:nvSpPr>
        <p:spPr>
          <a:xfrm>
            <a:off x="310892" y="266971"/>
            <a:ext cx="83820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3600" b="0">
                <a:latin typeface="+mn-ea"/>
                <a:ea typeface="+mn-ea"/>
              </a:rPr>
              <a:t>네트워크 </a:t>
            </a:r>
            <a:r>
              <a:rPr lang="en-US" altLang="ko-KR" sz="3600" b="0">
                <a:latin typeface="+mn-ea"/>
                <a:ea typeface="+mn-ea"/>
              </a:rPr>
              <a:t>spec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87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00EF5E3-B825-4180-8B18-05DA2B57D465}"/>
              </a:ext>
            </a:extLst>
          </p:cNvPr>
          <p:cNvSpPr/>
          <p:nvPr/>
        </p:nvSpPr>
        <p:spPr>
          <a:xfrm>
            <a:off x="4656814" y="4908606"/>
            <a:ext cx="82163" cy="648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31E0-8B18-4A1A-8299-F9575AF56C74}"/>
              </a:ext>
            </a:extLst>
          </p:cNvPr>
          <p:cNvSpPr/>
          <p:nvPr/>
        </p:nvSpPr>
        <p:spPr>
          <a:xfrm>
            <a:off x="3275937" y="1733382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33CD0-64F3-4687-BB5A-27A7990E2658}"/>
              </a:ext>
            </a:extLst>
          </p:cNvPr>
          <p:cNvSpPr/>
          <p:nvPr/>
        </p:nvSpPr>
        <p:spPr>
          <a:xfrm>
            <a:off x="1216550" y="4629645"/>
            <a:ext cx="6893780" cy="3081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채널 </a:t>
            </a:r>
            <a:r>
              <a:rPr lang="en-US" altLang="ko-KR" sz="1400" dirty="0" err="1">
                <a:solidFill>
                  <a:schemeClr val="tx1"/>
                </a:solidFill>
              </a:rPr>
              <a:t>mychannel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61E41D-5BBB-40AF-B763-0393F9518EF9}"/>
              </a:ext>
            </a:extLst>
          </p:cNvPr>
          <p:cNvSpPr/>
          <p:nvPr/>
        </p:nvSpPr>
        <p:spPr>
          <a:xfrm>
            <a:off x="2934031" y="5086838"/>
            <a:ext cx="3468093" cy="2955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네트워크 </a:t>
            </a:r>
            <a:r>
              <a:rPr lang="en-US" altLang="ko-KR" sz="1400" dirty="0">
                <a:solidFill>
                  <a:schemeClr val="tx1"/>
                </a:solidFill>
              </a:rPr>
              <a:t>basic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9A13D-ECC6-4832-92BD-03DBFCC827B1}"/>
              </a:ext>
            </a:extLst>
          </p:cNvPr>
          <p:cNvSpPr/>
          <p:nvPr/>
        </p:nvSpPr>
        <p:spPr>
          <a:xfrm>
            <a:off x="3178535" y="5557310"/>
            <a:ext cx="2956558" cy="1201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OrdererOrg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OrdererMSP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solo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orderer.example.com:7050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39A1C6-4142-46C0-8BB5-6A5A7171A911}"/>
              </a:ext>
            </a:extLst>
          </p:cNvPr>
          <p:cNvSpPr/>
          <p:nvPr/>
        </p:nvSpPr>
        <p:spPr>
          <a:xfrm>
            <a:off x="3339548" y="1773141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6D42989-C211-4C9E-87E2-DB71C6C1A303}"/>
              </a:ext>
            </a:extLst>
          </p:cNvPr>
          <p:cNvSpPr/>
          <p:nvPr/>
        </p:nvSpPr>
        <p:spPr>
          <a:xfrm>
            <a:off x="3324974" y="29910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A1A317-7075-4A9F-BE1D-5C29A0C5425E}"/>
              </a:ext>
            </a:extLst>
          </p:cNvPr>
          <p:cNvSpPr/>
          <p:nvPr/>
        </p:nvSpPr>
        <p:spPr>
          <a:xfrm>
            <a:off x="3142090" y="1160894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 / Org1MSP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BD6BFD-AB13-4D27-BED7-4D37CF0A7165}"/>
              </a:ext>
            </a:extLst>
          </p:cNvPr>
          <p:cNvSpPr/>
          <p:nvPr/>
        </p:nvSpPr>
        <p:spPr>
          <a:xfrm>
            <a:off x="3372683" y="4149906"/>
            <a:ext cx="887890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couchdb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543AAE-C1CF-4817-AC97-FD3A5F3FAB24}"/>
              </a:ext>
            </a:extLst>
          </p:cNvPr>
          <p:cNvSpPr/>
          <p:nvPr/>
        </p:nvSpPr>
        <p:spPr>
          <a:xfrm>
            <a:off x="5497003" y="2984390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D59B921-5944-4CE4-B750-5D9F781A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382000" cy="739776"/>
          </a:xfrm>
        </p:spPr>
        <p:txBody>
          <a:bodyPr>
            <a:normAutofit/>
          </a:bodyPr>
          <a:lstStyle/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상세 설계 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46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39C66-8A8D-4B82-98C5-4A3F428A2603}"/>
              </a:ext>
            </a:extLst>
          </p:cNvPr>
          <p:cNvSpPr/>
          <p:nvPr/>
        </p:nvSpPr>
        <p:spPr>
          <a:xfrm>
            <a:off x="409492" y="922388"/>
            <a:ext cx="82773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>
                <a:ea typeface="나눔스퀘어" panose="020B0600000101010101" pitchFamily="50" charset="-127"/>
              </a:rPr>
              <a:t>Organization수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1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채널수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1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채널이름: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ea typeface="나눔스퀘어" panose="020B0600000101010101" pitchFamily="50" charset="-127"/>
              </a:rPr>
              <a:t>mychannel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Orderer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ea typeface="Malgun Gothic" panose="020B0503020000020004" pitchFamily="50" charset="-127"/>
              </a:rPr>
              <a:t>Orderer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r>
              <a:rPr lang="ko-KR" altLang="ko-KR" dirty="0" err="1">
                <a:ea typeface="나눔스퀘어" panose="020B0600000101010101" pitchFamily="50" charset="-127"/>
              </a:rPr>
              <a:t>Concensus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방식:</a:t>
            </a:r>
            <a:r>
              <a:rPr lang="en-US" altLang="ko-KR" dirty="0">
                <a:ea typeface="나눔스퀘어" panose="020B0600000101010101" pitchFamily="50" charset="-127"/>
              </a:rPr>
              <a:t> solo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</a:t>
            </a:r>
            <a:r>
              <a:rPr lang="ko-KR" altLang="ko-KR" dirty="0">
                <a:ea typeface="나눔스퀘어" panose="020B0600000101010101" pitchFamily="50" charset="-127"/>
              </a:rPr>
              <a:t>orderer.example.com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7050</a:t>
            </a:r>
          </a:p>
          <a:p>
            <a:r>
              <a:rPr lang="en-US" altLang="ko-KR" dirty="0">
                <a:ea typeface="나눔스퀘어" panose="020B0600000101010101" pitchFamily="50" charset="-127"/>
              </a:rPr>
              <a:t>Ca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Ca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ca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7054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Organization</a:t>
            </a:r>
            <a:r>
              <a:rPr lang="ko-KR" altLang="ko-KR" dirty="0">
                <a:ea typeface="나눔스퀘어" panose="020B0600000101010101" pitchFamily="50" charset="-127"/>
              </a:rPr>
              <a:t> 별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 err="1">
                <a:ea typeface="나눔스퀘어" panose="020B0600000101010101" pitchFamily="50" charset="-127"/>
              </a:rPr>
              <a:t>peer수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Org1 : 2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</a:t>
            </a:r>
            <a:r>
              <a:rPr lang="ko-KR" altLang="ko-KR" dirty="0">
                <a:ea typeface="나눔스퀘어" panose="020B0600000101010101" pitchFamily="50" charset="-127"/>
              </a:rPr>
              <a:t>peer0.org1.example.com:</a:t>
            </a:r>
            <a:r>
              <a:rPr lang="en-US" altLang="ko-KR" dirty="0">
                <a:ea typeface="나눔스퀘어" panose="020B0600000101010101" pitchFamily="50" charset="-127"/>
              </a:rPr>
              <a:t>7051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1</a:t>
            </a:r>
            <a:r>
              <a:rPr lang="ko-KR" altLang="ko-KR" dirty="0">
                <a:ea typeface="나눔스퀘어" panose="020B0600000101010101" pitchFamily="50" charset="-127"/>
              </a:rPr>
              <a:t>.org1.example.com:</a:t>
            </a:r>
            <a:r>
              <a:rPr lang="en-US" altLang="ko-KR" dirty="0">
                <a:ea typeface="나눔스퀘어" panose="020B0600000101010101" pitchFamily="50" charset="-127"/>
              </a:rPr>
              <a:t>8051</a:t>
            </a:r>
          </a:p>
          <a:p>
            <a:r>
              <a:rPr lang="en-US" altLang="ko-KR" dirty="0" err="1">
                <a:ea typeface="나눔스퀘어" panose="020B0600000101010101" pitchFamily="50" charset="-127"/>
              </a:rPr>
              <a:t>Cli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cli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endParaRPr lang="en-US" altLang="ko-KR" dirty="0">
              <a:ea typeface="나눔스퀘어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29F0A5-58FD-4DE2-9011-9FFC34F7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9" y="12159"/>
            <a:ext cx="7248144" cy="34262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네트워크 </a:t>
            </a:r>
            <a:r>
              <a:rPr lang="ko-KR" altLang="en-US" sz="2000"/>
              <a:t>실습 </a:t>
            </a:r>
            <a:r>
              <a:rPr lang="en-US" altLang="ko-KR" sz="2000"/>
              <a:t>2-1-leveldb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4FF44B9-58DE-4157-8CD6-E7F986055803}"/>
              </a:ext>
            </a:extLst>
          </p:cNvPr>
          <p:cNvSpPr txBox="1">
            <a:spLocks/>
          </p:cNvSpPr>
          <p:nvPr/>
        </p:nvSpPr>
        <p:spPr>
          <a:xfrm>
            <a:off x="310892" y="266971"/>
            <a:ext cx="83820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3600" b="0">
                <a:latin typeface="+mn-ea"/>
                <a:ea typeface="+mn-ea"/>
              </a:rPr>
              <a:t>네트워크 </a:t>
            </a:r>
            <a:r>
              <a:rPr lang="en-US" altLang="ko-KR" sz="3600" b="0">
                <a:latin typeface="+mn-ea"/>
                <a:ea typeface="+mn-ea"/>
              </a:rPr>
              <a:t>spec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477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00EF5E3-B825-4180-8B18-05DA2B57D465}"/>
              </a:ext>
            </a:extLst>
          </p:cNvPr>
          <p:cNvSpPr/>
          <p:nvPr/>
        </p:nvSpPr>
        <p:spPr>
          <a:xfrm>
            <a:off x="4656814" y="4908606"/>
            <a:ext cx="82163" cy="648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31E0-8B18-4A1A-8299-F9575AF56C74}"/>
              </a:ext>
            </a:extLst>
          </p:cNvPr>
          <p:cNvSpPr/>
          <p:nvPr/>
        </p:nvSpPr>
        <p:spPr>
          <a:xfrm>
            <a:off x="3275937" y="1733382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33CD0-64F3-4687-BB5A-27A7990E2658}"/>
              </a:ext>
            </a:extLst>
          </p:cNvPr>
          <p:cNvSpPr/>
          <p:nvPr/>
        </p:nvSpPr>
        <p:spPr>
          <a:xfrm>
            <a:off x="1216550" y="4629645"/>
            <a:ext cx="6893780" cy="3081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채널 </a:t>
            </a:r>
            <a:r>
              <a:rPr lang="en-US" altLang="ko-KR" sz="1400" dirty="0" err="1">
                <a:solidFill>
                  <a:schemeClr val="tx1"/>
                </a:solidFill>
              </a:rPr>
              <a:t>mychannel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61E41D-5BBB-40AF-B763-0393F9518EF9}"/>
              </a:ext>
            </a:extLst>
          </p:cNvPr>
          <p:cNvSpPr/>
          <p:nvPr/>
        </p:nvSpPr>
        <p:spPr>
          <a:xfrm>
            <a:off x="2934031" y="5086838"/>
            <a:ext cx="3468093" cy="2955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네트워크 </a:t>
            </a:r>
            <a:r>
              <a:rPr lang="en-US" altLang="ko-KR" sz="1400" dirty="0">
                <a:solidFill>
                  <a:schemeClr val="tx1"/>
                </a:solidFill>
              </a:rPr>
              <a:t>basic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9A13D-ECC6-4832-92BD-03DBFCC827B1}"/>
              </a:ext>
            </a:extLst>
          </p:cNvPr>
          <p:cNvSpPr/>
          <p:nvPr/>
        </p:nvSpPr>
        <p:spPr>
          <a:xfrm>
            <a:off x="3178535" y="5557310"/>
            <a:ext cx="2956558" cy="1201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OrdererOrg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OrdererMSP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solo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orderer.example.com:7050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39A1C6-4142-46C0-8BB5-6A5A7171A911}"/>
              </a:ext>
            </a:extLst>
          </p:cNvPr>
          <p:cNvSpPr/>
          <p:nvPr/>
        </p:nvSpPr>
        <p:spPr>
          <a:xfrm>
            <a:off x="3339548" y="1773141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6D42989-C211-4C9E-87E2-DB71C6C1A303}"/>
              </a:ext>
            </a:extLst>
          </p:cNvPr>
          <p:cNvSpPr/>
          <p:nvPr/>
        </p:nvSpPr>
        <p:spPr>
          <a:xfrm>
            <a:off x="3324974" y="29910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A1A317-7075-4A9F-BE1D-5C29A0C5425E}"/>
              </a:ext>
            </a:extLst>
          </p:cNvPr>
          <p:cNvSpPr/>
          <p:nvPr/>
        </p:nvSpPr>
        <p:spPr>
          <a:xfrm>
            <a:off x="3142090" y="1160894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 / Org1MSP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543AAE-C1CF-4817-AC97-FD3A5F3FAB24}"/>
              </a:ext>
            </a:extLst>
          </p:cNvPr>
          <p:cNvSpPr/>
          <p:nvPr/>
        </p:nvSpPr>
        <p:spPr>
          <a:xfrm>
            <a:off x="5497003" y="2984390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83DAD1-B3C9-488B-A6A7-6E662BEC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382000" cy="739776"/>
          </a:xfrm>
        </p:spPr>
        <p:txBody>
          <a:bodyPr>
            <a:normAutofit/>
          </a:bodyPr>
          <a:lstStyle/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상세 설계 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8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39C66-8A8D-4B82-98C5-4A3F428A2603}"/>
              </a:ext>
            </a:extLst>
          </p:cNvPr>
          <p:cNvSpPr/>
          <p:nvPr/>
        </p:nvSpPr>
        <p:spPr>
          <a:xfrm>
            <a:off x="409492" y="922388"/>
            <a:ext cx="82773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>
                <a:ea typeface="나눔스퀘어" panose="020B0600000101010101" pitchFamily="50" charset="-127"/>
              </a:rPr>
              <a:t>Organization수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1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채널수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1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채널이름: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ea typeface="나눔스퀘어" panose="020B0600000101010101" pitchFamily="50" charset="-127"/>
              </a:rPr>
              <a:t>mychannel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Orderer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ea typeface="Malgun Gothic" panose="020B0503020000020004" pitchFamily="50" charset="-127"/>
              </a:rPr>
              <a:t>Orderer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r>
              <a:rPr lang="ko-KR" altLang="ko-KR" dirty="0" err="1">
                <a:ea typeface="나눔스퀘어" panose="020B0600000101010101" pitchFamily="50" charset="-127"/>
              </a:rPr>
              <a:t>Concensus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방식:</a:t>
            </a:r>
            <a:r>
              <a:rPr lang="en-US" altLang="ko-KR" dirty="0">
                <a:ea typeface="나눔스퀘어" panose="020B0600000101010101" pitchFamily="50" charset="-127"/>
              </a:rPr>
              <a:t> solo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</a:t>
            </a:r>
            <a:r>
              <a:rPr lang="ko-KR" altLang="ko-KR" dirty="0">
                <a:ea typeface="나눔스퀘어" panose="020B0600000101010101" pitchFamily="50" charset="-127"/>
              </a:rPr>
              <a:t>orderer.example.com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7050</a:t>
            </a:r>
          </a:p>
          <a:p>
            <a:r>
              <a:rPr lang="en-US" altLang="ko-KR" dirty="0">
                <a:ea typeface="나눔스퀘어" panose="020B0600000101010101" pitchFamily="50" charset="-127"/>
              </a:rPr>
              <a:t>Ca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Ca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ca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7054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Organization</a:t>
            </a:r>
            <a:r>
              <a:rPr lang="ko-KR" altLang="ko-KR" dirty="0">
                <a:ea typeface="나눔스퀘어" panose="020B0600000101010101" pitchFamily="50" charset="-127"/>
              </a:rPr>
              <a:t> 별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 err="1">
                <a:ea typeface="나눔스퀘어" panose="020B0600000101010101" pitchFamily="50" charset="-127"/>
              </a:rPr>
              <a:t>peer수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Org1 : 3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</a:t>
            </a:r>
            <a:r>
              <a:rPr lang="ko-KR" altLang="ko-KR" dirty="0">
                <a:ea typeface="나눔스퀘어" panose="020B0600000101010101" pitchFamily="50" charset="-127"/>
              </a:rPr>
              <a:t>peer0.org1.example.com:</a:t>
            </a:r>
            <a:r>
              <a:rPr lang="en-US" altLang="ko-KR" dirty="0">
                <a:ea typeface="나눔스퀘어" panose="020B0600000101010101" pitchFamily="50" charset="-127"/>
              </a:rPr>
              <a:t>7051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1</a:t>
            </a:r>
            <a:r>
              <a:rPr lang="ko-KR" altLang="ko-KR" dirty="0">
                <a:ea typeface="나눔스퀘어" panose="020B0600000101010101" pitchFamily="50" charset="-127"/>
              </a:rPr>
              <a:t>.org1.example.com:</a:t>
            </a:r>
            <a:r>
              <a:rPr lang="en-US" altLang="ko-KR" dirty="0">
                <a:ea typeface="나눔스퀘어" panose="020B0600000101010101" pitchFamily="50" charset="-127"/>
              </a:rPr>
              <a:t>8051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	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2</a:t>
            </a:r>
            <a:r>
              <a:rPr lang="ko-KR" altLang="ko-KR" dirty="0">
                <a:ea typeface="나눔스퀘어" panose="020B0600000101010101" pitchFamily="50" charset="-127"/>
              </a:rPr>
              <a:t>.org1.example.com:</a:t>
            </a:r>
            <a:r>
              <a:rPr lang="en-US" altLang="ko-KR" dirty="0">
                <a:ea typeface="나눔스퀘어" panose="020B0600000101010101" pitchFamily="50" charset="-127"/>
              </a:rPr>
              <a:t>9051</a:t>
            </a:r>
          </a:p>
          <a:p>
            <a:r>
              <a:rPr lang="en-US" altLang="ko-KR" dirty="0" err="1">
                <a:ea typeface="나눔스퀘어" panose="020B0600000101010101" pitchFamily="50" charset="-127"/>
              </a:rPr>
              <a:t>Cli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cli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endParaRPr lang="en-US" altLang="ko-KR" dirty="0">
              <a:ea typeface="나눔스퀘어" panose="020B0600000101010101" pitchFamily="50" charset="-127"/>
            </a:endParaRPr>
          </a:p>
          <a:p>
            <a:r>
              <a:rPr lang="en-US" altLang="ko-KR" dirty="0" err="1">
                <a:ea typeface="나눔스퀘어" panose="020B0600000101010101" pitchFamily="50" charset="-127"/>
              </a:rPr>
              <a:t>counchdb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</a:t>
            </a:r>
            <a:r>
              <a:rPr lang="en-US" altLang="ko-KR" dirty="0" err="1">
                <a:ea typeface="나눔스퀘어" panose="020B0600000101010101" pitchFamily="50" charset="-127"/>
              </a:rPr>
              <a:t>couchdb</a:t>
            </a:r>
            <a:r>
              <a:rPr lang="en-US" altLang="ko-KR" dirty="0">
                <a:ea typeface="나눔스퀘어" panose="020B0600000101010101" pitchFamily="50" charset="-127"/>
              </a:rPr>
              <a:t> : 5984</a:t>
            </a:r>
            <a:endParaRPr lang="ko-KR" altLang="ko-KR" dirty="0">
              <a:ea typeface="나눔스퀘어" panose="020B060000010101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C70D85-30D1-4CFB-93CB-A7F631F6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9" y="12159"/>
            <a:ext cx="7248144" cy="34262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네트워크 </a:t>
            </a:r>
            <a:r>
              <a:rPr lang="ko-KR" altLang="en-US" sz="2000"/>
              <a:t>실습 </a:t>
            </a:r>
            <a:r>
              <a:rPr lang="en-US" altLang="ko-KR" sz="2000"/>
              <a:t>2-2-gossip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2C8C381-23BA-49EC-B3CD-99C34747C199}"/>
              </a:ext>
            </a:extLst>
          </p:cNvPr>
          <p:cNvSpPr txBox="1">
            <a:spLocks/>
          </p:cNvSpPr>
          <p:nvPr/>
        </p:nvSpPr>
        <p:spPr>
          <a:xfrm>
            <a:off x="310892" y="266971"/>
            <a:ext cx="83820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3600" b="0">
                <a:latin typeface="+mn-ea"/>
                <a:ea typeface="+mn-ea"/>
              </a:rPr>
              <a:t>네트워크 </a:t>
            </a:r>
            <a:r>
              <a:rPr lang="en-US" altLang="ko-KR" sz="3600" b="0">
                <a:latin typeface="+mn-ea"/>
                <a:ea typeface="+mn-ea"/>
              </a:rPr>
              <a:t>spec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289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00EF5E3-B825-4180-8B18-05DA2B57D465}"/>
              </a:ext>
            </a:extLst>
          </p:cNvPr>
          <p:cNvSpPr/>
          <p:nvPr/>
        </p:nvSpPr>
        <p:spPr>
          <a:xfrm>
            <a:off x="4656814" y="4908606"/>
            <a:ext cx="82163" cy="648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F31E0-8B18-4A1A-8299-F9575AF56C74}"/>
              </a:ext>
            </a:extLst>
          </p:cNvPr>
          <p:cNvSpPr/>
          <p:nvPr/>
        </p:nvSpPr>
        <p:spPr>
          <a:xfrm>
            <a:off x="3275937" y="1733382"/>
            <a:ext cx="2663688" cy="2894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833CD0-64F3-4687-BB5A-27A7990E2658}"/>
              </a:ext>
            </a:extLst>
          </p:cNvPr>
          <p:cNvSpPr/>
          <p:nvPr/>
        </p:nvSpPr>
        <p:spPr>
          <a:xfrm>
            <a:off x="1216550" y="4629645"/>
            <a:ext cx="6893780" cy="3081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채널 </a:t>
            </a:r>
            <a:r>
              <a:rPr lang="en-US" altLang="ko-KR" sz="1400" dirty="0" err="1">
                <a:solidFill>
                  <a:schemeClr val="tx1"/>
                </a:solidFill>
              </a:rPr>
              <a:t>mychannel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61E41D-5BBB-40AF-B763-0393F9518EF9}"/>
              </a:ext>
            </a:extLst>
          </p:cNvPr>
          <p:cNvSpPr/>
          <p:nvPr/>
        </p:nvSpPr>
        <p:spPr>
          <a:xfrm>
            <a:off x="2934031" y="5086838"/>
            <a:ext cx="3468093" cy="2955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네트워크 </a:t>
            </a:r>
            <a:r>
              <a:rPr lang="en-US" altLang="ko-KR" sz="1400" dirty="0">
                <a:solidFill>
                  <a:schemeClr val="tx1"/>
                </a:solidFill>
              </a:rPr>
              <a:t>basic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309A13D-ECC6-4832-92BD-03DBFCC827B1}"/>
              </a:ext>
            </a:extLst>
          </p:cNvPr>
          <p:cNvSpPr/>
          <p:nvPr/>
        </p:nvSpPr>
        <p:spPr>
          <a:xfrm>
            <a:off x="3178535" y="5557310"/>
            <a:ext cx="2956558" cy="1201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OrdererOrg</a:t>
            </a:r>
            <a:r>
              <a:rPr lang="en-US" altLang="ko-KR" sz="1400" dirty="0">
                <a:solidFill>
                  <a:schemeClr val="tx1"/>
                </a:solidFill>
              </a:rPr>
              <a:t> / </a:t>
            </a:r>
            <a:r>
              <a:rPr lang="en-US" altLang="ko-KR" sz="1400" dirty="0" err="1">
                <a:solidFill>
                  <a:schemeClr val="tx1"/>
                </a:solidFill>
              </a:rPr>
              <a:t>OrdererMSP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solo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orderer.example.com:7050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A39A1C6-4142-46C0-8BB5-6A5A7171A911}"/>
              </a:ext>
            </a:extLst>
          </p:cNvPr>
          <p:cNvSpPr/>
          <p:nvPr/>
        </p:nvSpPr>
        <p:spPr>
          <a:xfrm>
            <a:off x="3339548" y="1773141"/>
            <a:ext cx="2107095" cy="11158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ca.org1.example.com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7054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6D42989-C211-4C9E-87E2-DB71C6C1A303}"/>
              </a:ext>
            </a:extLst>
          </p:cNvPr>
          <p:cNvSpPr/>
          <p:nvPr/>
        </p:nvSpPr>
        <p:spPr>
          <a:xfrm>
            <a:off x="1376906" y="2991016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Anchor peer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peer0.org1.example.com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7051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5A1A317-7075-4A9F-BE1D-5C29A0C5425E}"/>
              </a:ext>
            </a:extLst>
          </p:cNvPr>
          <p:cNvSpPr/>
          <p:nvPr/>
        </p:nvSpPr>
        <p:spPr>
          <a:xfrm>
            <a:off x="3142090" y="1160894"/>
            <a:ext cx="2107095" cy="5605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 / Org1MSP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org1.example.com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2BD6BFD-AB13-4D27-BED7-4D37CF0A7165}"/>
              </a:ext>
            </a:extLst>
          </p:cNvPr>
          <p:cNvSpPr/>
          <p:nvPr/>
        </p:nvSpPr>
        <p:spPr>
          <a:xfrm>
            <a:off x="3372683" y="4149906"/>
            <a:ext cx="887890" cy="434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couchdb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5984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543AAE-C1CF-4817-AC97-FD3A5F3FAB24}"/>
              </a:ext>
            </a:extLst>
          </p:cNvPr>
          <p:cNvSpPr/>
          <p:nvPr/>
        </p:nvSpPr>
        <p:spPr>
          <a:xfrm>
            <a:off x="3548935" y="2984390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peer1.org1.example.com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8051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631286-5B46-4E16-A426-362A5C1BE203}"/>
              </a:ext>
            </a:extLst>
          </p:cNvPr>
          <p:cNvSpPr/>
          <p:nvPr/>
        </p:nvSpPr>
        <p:spPr>
          <a:xfrm>
            <a:off x="5736869" y="2985714"/>
            <a:ext cx="2121669" cy="11158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peer2.org1.example.com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port: 9051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admin / </a:t>
            </a:r>
            <a:r>
              <a:rPr lang="en-US" altLang="ko-KR" sz="1400" dirty="0" err="1">
                <a:solidFill>
                  <a:schemeClr val="tx1"/>
                </a:solidFill>
              </a:rPr>
              <a:t>adminpw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E1E69FA-4E3A-4572-9391-77D04234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382000" cy="739776"/>
          </a:xfrm>
        </p:spPr>
        <p:txBody>
          <a:bodyPr>
            <a:normAutofit/>
          </a:bodyPr>
          <a:lstStyle/>
          <a:p>
            <a:r>
              <a:rPr lang="ko-KR" altLang="en-US" sz="3600" b="0">
                <a:latin typeface="+mn-ea"/>
                <a:ea typeface="+mn-ea"/>
              </a:rPr>
              <a:t>네트워크 구성</a:t>
            </a:r>
            <a:r>
              <a:rPr lang="en-US" altLang="ko-KR" sz="3600" b="0">
                <a:latin typeface="+mn-ea"/>
                <a:ea typeface="+mn-ea"/>
              </a:rPr>
              <a:t>_</a:t>
            </a:r>
            <a:r>
              <a:rPr lang="ko-KR" altLang="en-US" sz="3600" b="0">
                <a:latin typeface="+mn-ea"/>
                <a:ea typeface="+mn-ea"/>
              </a:rPr>
              <a:t>상세 설계 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187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39C66-8A8D-4B82-98C5-4A3F428A2603}"/>
              </a:ext>
            </a:extLst>
          </p:cNvPr>
          <p:cNvSpPr/>
          <p:nvPr/>
        </p:nvSpPr>
        <p:spPr>
          <a:xfrm>
            <a:off x="409492" y="1065506"/>
            <a:ext cx="82773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err="1">
                <a:ea typeface="나눔스퀘어" panose="020B0600000101010101" pitchFamily="50" charset="-127"/>
              </a:rPr>
              <a:t>Organization수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2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채널수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1     </a:t>
            </a:r>
            <a:r>
              <a:rPr lang="ko-KR" altLang="ko-KR" dirty="0">
                <a:ea typeface="나눔스퀘어" panose="020B0600000101010101" pitchFamily="50" charset="-127"/>
              </a:rPr>
              <a:t>채널이름: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en-US" altLang="ko-KR" dirty="0" err="1">
                <a:ea typeface="나눔스퀘어" panose="020B0600000101010101" pitchFamily="50" charset="-127"/>
              </a:rPr>
              <a:t>mychannel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Orderer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>
                <a:ea typeface="Malgun Gothic" panose="020B0503020000020004" pitchFamily="50" charset="-127"/>
              </a:rPr>
              <a:t>Orderer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1    </a:t>
            </a:r>
            <a:r>
              <a:rPr lang="ko-KR" altLang="ko-KR" dirty="0" err="1">
                <a:ea typeface="나눔스퀘어" panose="020B0600000101010101" pitchFamily="50" charset="-127"/>
              </a:rPr>
              <a:t>Concensus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방식:</a:t>
            </a:r>
            <a:r>
              <a:rPr lang="en-US" altLang="ko-KR" dirty="0">
                <a:ea typeface="나눔스퀘어" panose="020B0600000101010101" pitchFamily="50" charset="-127"/>
              </a:rPr>
              <a:t> solo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</a:t>
            </a:r>
            <a:r>
              <a:rPr lang="ko-KR" altLang="ko-KR" dirty="0">
                <a:ea typeface="나눔스퀘어" panose="020B0600000101010101" pitchFamily="50" charset="-127"/>
              </a:rPr>
              <a:t>orderer.example.com</a:t>
            </a:r>
            <a:r>
              <a:rPr lang="en-US" altLang="ko-KR" dirty="0">
                <a:ea typeface="Malgun Gothic" panose="020B0503020000020004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7050</a:t>
            </a:r>
          </a:p>
          <a:p>
            <a:r>
              <a:rPr lang="en-US" altLang="ko-KR" dirty="0">
                <a:ea typeface="나눔스퀘어" panose="020B0600000101010101" pitchFamily="50" charset="-127"/>
              </a:rPr>
              <a:t>Ca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Malgun Gothic" panose="020B0503020000020004" pitchFamily="50" charset="-127"/>
              </a:rPr>
              <a:t>Ca</a:t>
            </a:r>
            <a:r>
              <a:rPr lang="ko-KR" altLang="ko-KR" dirty="0">
                <a:ea typeface="Malgun Gothic" panose="020B0503020000020004" pitchFamily="50" charset="-127"/>
              </a:rPr>
              <a:t>수</a:t>
            </a:r>
            <a:r>
              <a:rPr lang="en-US" altLang="ko-KR" dirty="0">
                <a:ea typeface="Malgun Gothic" panose="020B0503020000020004" pitchFamily="50" charset="-127"/>
              </a:rPr>
              <a:t> : 2    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ca1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:1</a:t>
            </a:r>
            <a:r>
              <a:rPr lang="en-US" altLang="ko-KR" dirty="0">
                <a:ea typeface="나눔스퀘어" panose="020B0600000101010101" pitchFamily="50" charset="-127"/>
              </a:rPr>
              <a:t>7054   ca2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Malgun Gothic" panose="020B0503020000020004" pitchFamily="50" charset="-127"/>
              </a:rPr>
              <a:t>:2</a:t>
            </a:r>
            <a:r>
              <a:rPr lang="en-US" altLang="ko-KR" dirty="0">
                <a:ea typeface="나눔스퀘어" panose="020B0600000101010101" pitchFamily="50" charset="-127"/>
              </a:rPr>
              <a:t>7054</a:t>
            </a:r>
            <a:endParaRPr lang="ko-KR" altLang="ko-KR" dirty="0">
              <a:ea typeface="나눔스퀘어" panose="020B0600000101010101" pitchFamily="50" charset="-127"/>
            </a:endParaRPr>
          </a:p>
          <a:p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 err="1">
                <a:ea typeface="나눔스퀘어" panose="020B0600000101010101" pitchFamily="50" charset="-127"/>
              </a:rPr>
              <a:t>Organization</a:t>
            </a:r>
            <a:r>
              <a:rPr lang="ko-KR" altLang="ko-KR" dirty="0">
                <a:ea typeface="나눔스퀘어" panose="020B0600000101010101" pitchFamily="50" charset="-127"/>
              </a:rPr>
              <a:t> 별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 err="1">
                <a:ea typeface="나눔스퀘어" panose="020B0600000101010101" pitchFamily="50" charset="-127"/>
              </a:rPr>
              <a:t>peer수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ea typeface="Malgun Gothic" panose="020B0503020000020004" pitchFamily="50" charset="-127"/>
              </a:rPr>
              <a:t>Org1 : 2  / Org2 : 2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Org1 : </a:t>
            </a:r>
            <a:r>
              <a:rPr lang="ko-KR" altLang="ko-KR" dirty="0">
                <a:ea typeface="나눔스퀘어" panose="020B0600000101010101" pitchFamily="50" charset="-127"/>
              </a:rPr>
              <a:t>peer0.org1.example.com:</a:t>
            </a:r>
            <a:r>
              <a:rPr lang="en-US" altLang="ko-KR" dirty="0">
                <a:ea typeface="나눔스퀘어" panose="020B0600000101010101" pitchFamily="50" charset="-127"/>
              </a:rPr>
              <a:t>17051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1</a:t>
            </a:r>
            <a:r>
              <a:rPr lang="ko-KR" altLang="ko-KR" dirty="0">
                <a:ea typeface="나눔스퀘어" panose="020B0600000101010101" pitchFamily="50" charset="-127"/>
              </a:rPr>
              <a:t>.org1.example.com:</a:t>
            </a:r>
            <a:r>
              <a:rPr lang="en-US" altLang="ko-KR" dirty="0">
                <a:ea typeface="나눔스퀘어" panose="020B0600000101010101" pitchFamily="50" charset="-127"/>
              </a:rPr>
              <a:t>18051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나눔스퀘어" panose="020B0600000101010101" pitchFamily="50" charset="-127"/>
              </a:rPr>
              <a:t>Org2 : </a:t>
            </a:r>
            <a:r>
              <a:rPr lang="ko-KR" altLang="ko-KR" dirty="0">
                <a:ea typeface="나눔스퀘어" panose="020B0600000101010101" pitchFamily="50" charset="-127"/>
              </a:rPr>
              <a:t>peer0.org</a:t>
            </a:r>
            <a:r>
              <a:rPr lang="en-US" altLang="ko-KR" dirty="0">
                <a:ea typeface="나눔스퀘어" panose="020B0600000101010101" pitchFamily="50" charset="-127"/>
              </a:rPr>
              <a:t>2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27051</a:t>
            </a:r>
          </a:p>
          <a:p>
            <a:pPr marL="685800"/>
            <a:r>
              <a:rPr lang="en-US" altLang="ko-KR" dirty="0">
                <a:ea typeface="나눔스퀘어" panose="020B0600000101010101" pitchFamily="50" charset="-127"/>
              </a:rPr>
              <a:t>            </a:t>
            </a:r>
            <a:r>
              <a:rPr lang="ko-KR" altLang="ko-KR" dirty="0" err="1">
                <a:ea typeface="나눔스퀘어" panose="020B0600000101010101" pitchFamily="50" charset="-127"/>
              </a:rPr>
              <a:t>peer</a:t>
            </a:r>
            <a:r>
              <a:rPr lang="en-US" altLang="ko-KR" dirty="0">
                <a:ea typeface="나눔스퀘어" panose="020B0600000101010101" pitchFamily="50" charset="-127"/>
              </a:rPr>
              <a:t>1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org</a:t>
            </a:r>
            <a:r>
              <a:rPr lang="en-US" altLang="ko-KR" dirty="0">
                <a:ea typeface="나눔스퀘어" panose="020B0600000101010101" pitchFamily="50" charset="-127"/>
              </a:rPr>
              <a:t>2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ko-KR" altLang="ko-KR" dirty="0"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ea typeface="나눔스퀘어" panose="020B0600000101010101" pitchFamily="50" charset="-127"/>
              </a:rPr>
              <a:t>28051</a:t>
            </a:r>
          </a:p>
          <a:p>
            <a:r>
              <a:rPr lang="en-US" altLang="ko-KR" dirty="0" err="1">
                <a:ea typeface="나눔스퀘어" panose="020B0600000101010101" pitchFamily="50" charset="-127"/>
              </a:rPr>
              <a:t>Cli</a:t>
            </a:r>
            <a:endParaRPr lang="ko-KR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Org1 : cli1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r>
              <a:rPr lang="en-US" altLang="ko-KR" dirty="0">
                <a:ea typeface="나눔스퀘어" panose="020B0600000101010101" pitchFamily="50" charset="-127"/>
              </a:rPr>
              <a:t>   Org2 : cli2</a:t>
            </a:r>
            <a:r>
              <a:rPr lang="ko-KR" altLang="ko-KR" dirty="0">
                <a:ea typeface="나눔스퀘어" panose="020B0600000101010101" pitchFamily="50" charset="-127"/>
              </a:rPr>
              <a:t>.</a:t>
            </a:r>
            <a:r>
              <a:rPr lang="ko-KR" altLang="ko-KR" dirty="0" err="1">
                <a:ea typeface="나눔스퀘어" panose="020B0600000101010101" pitchFamily="50" charset="-127"/>
              </a:rPr>
              <a:t>example.com</a:t>
            </a:r>
            <a:endParaRPr lang="en-US" altLang="ko-KR" dirty="0">
              <a:ea typeface="나눔스퀘어" panose="020B0600000101010101" pitchFamily="50" charset="-127"/>
            </a:endParaRPr>
          </a:p>
          <a:p>
            <a:r>
              <a:rPr lang="en-US" altLang="ko-KR" dirty="0" err="1">
                <a:ea typeface="나눔스퀘어" panose="020B0600000101010101" pitchFamily="50" charset="-127"/>
              </a:rPr>
              <a:t>counchdb</a:t>
            </a:r>
            <a:endParaRPr lang="en-US" altLang="ko-KR" dirty="0">
              <a:ea typeface="나눔스퀘어" panose="020B0600000101010101" pitchFamily="50" charset="-127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dirty="0">
                <a:ea typeface="나눔스퀘어" panose="020B0600000101010101" pitchFamily="50" charset="-127"/>
              </a:rPr>
              <a:t>주소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및</a:t>
            </a:r>
            <a:r>
              <a:rPr lang="en-US" altLang="ko-KR" dirty="0">
                <a:ea typeface="나눔스퀘어" panose="020B0600000101010101" pitchFamily="50" charset="-127"/>
              </a:rPr>
              <a:t> </a:t>
            </a:r>
            <a:r>
              <a:rPr lang="ko-KR" altLang="ko-KR" dirty="0">
                <a:ea typeface="나눔스퀘어" panose="020B0600000101010101" pitchFamily="50" charset="-127"/>
              </a:rPr>
              <a:t>포트:</a:t>
            </a:r>
            <a:r>
              <a:rPr lang="en-US" altLang="ko-KR" dirty="0">
                <a:ea typeface="나눔스퀘어" panose="020B0600000101010101" pitchFamily="50" charset="-127"/>
              </a:rPr>
              <a:t>   couchdb1 : 15984    couchdb2 : 25984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A893E5-6F93-4ED5-A03B-0F9682A4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9" y="12159"/>
            <a:ext cx="7248144" cy="342621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네트워크 </a:t>
            </a:r>
            <a:r>
              <a:rPr lang="ko-KR" altLang="en-US" sz="2000"/>
              <a:t>실습 </a:t>
            </a:r>
            <a:r>
              <a:rPr lang="en-US" altLang="ko-KR" sz="2000"/>
              <a:t>3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D997AFD-33BB-4D21-9C06-F4626A14BED6}"/>
              </a:ext>
            </a:extLst>
          </p:cNvPr>
          <p:cNvSpPr txBox="1">
            <a:spLocks/>
          </p:cNvSpPr>
          <p:nvPr/>
        </p:nvSpPr>
        <p:spPr>
          <a:xfrm>
            <a:off x="310892" y="266971"/>
            <a:ext cx="8382000" cy="73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sz="3600" b="0">
                <a:latin typeface="+mn-ea"/>
                <a:ea typeface="+mn-ea"/>
              </a:rPr>
              <a:t>네트워크 </a:t>
            </a:r>
            <a:r>
              <a:rPr lang="en-US" altLang="ko-KR" sz="3600" b="0">
                <a:latin typeface="+mn-ea"/>
                <a:ea typeface="+mn-ea"/>
              </a:rPr>
              <a:t>spec</a:t>
            </a:r>
            <a:endParaRPr lang="ko-KR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61890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5040</TotalTime>
  <Words>1189</Words>
  <Application>Microsoft Office PowerPoint</Application>
  <PresentationFormat>화면 슬라이드 쇼(4:3)</PresentationFormat>
  <Paragraphs>371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나눔바른펜</vt:lpstr>
      <vt:lpstr>맑은 고딕</vt:lpstr>
      <vt:lpstr>Arial</vt:lpstr>
      <vt:lpstr>Calibri</vt:lpstr>
      <vt:lpstr>Times New Roman</vt:lpstr>
      <vt:lpstr>1_Office 테마</vt:lpstr>
      <vt:lpstr>PowerPoint 프레젠테이션</vt:lpstr>
      <vt:lpstr>네트워크 구성_상세 설계 </vt:lpstr>
      <vt:lpstr>PowerPoint 프레젠테이션</vt:lpstr>
      <vt:lpstr>네트워크 구성_상세 설계 </vt:lpstr>
      <vt:lpstr>네트워크 실습 2-1-leveldb</vt:lpstr>
      <vt:lpstr>네트워크 구성_상세 설계 </vt:lpstr>
      <vt:lpstr>네트워크 실습 2-2-gossip</vt:lpstr>
      <vt:lpstr>네트워크 구성_상세 설계 </vt:lpstr>
      <vt:lpstr>네트워크 실습 3</vt:lpstr>
      <vt:lpstr>네트워크 구성_상세 설계 </vt:lpstr>
      <vt:lpstr>네트워크 구성_상세 설계 </vt:lpstr>
      <vt:lpstr>PowerPoint 프레젠테이션</vt:lpstr>
      <vt:lpstr>네트워크 실습 4</vt:lpstr>
      <vt:lpstr>PowerPoint 프레젠테이션</vt:lpstr>
      <vt:lpstr>네트워크 구성_상세 설계 </vt:lpstr>
      <vt:lpstr>네트워크 구성_상세 설계  </vt:lpstr>
      <vt:lpstr>네트워크 구성_채널설계 </vt:lpstr>
      <vt:lpstr>UI/UX 설계 </vt:lpstr>
      <vt:lpstr>API 설계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네트워크설계_template</dc:title>
  <dc:creator/>
  <cp:lastModifiedBy>경성 양</cp:lastModifiedBy>
  <cp:revision>31</cp:revision>
  <dcterms:created xsi:type="dcterms:W3CDTF">2019-05-06T11:10:31Z</dcterms:created>
  <dcterms:modified xsi:type="dcterms:W3CDTF">2019-10-14T06:21:16Z</dcterms:modified>
</cp:coreProperties>
</file>