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564" r:id="rId2"/>
    <p:sldId id="662" r:id="rId3"/>
    <p:sldId id="663" r:id="rId4"/>
    <p:sldId id="664" r:id="rId5"/>
    <p:sldId id="665" r:id="rId6"/>
    <p:sldId id="688" r:id="rId7"/>
    <p:sldId id="631" r:id="rId8"/>
    <p:sldId id="670" r:id="rId9"/>
    <p:sldId id="668" r:id="rId10"/>
    <p:sldId id="667" r:id="rId11"/>
    <p:sldId id="686" r:id="rId12"/>
    <p:sldId id="687" r:id="rId13"/>
    <p:sldId id="674" r:id="rId14"/>
    <p:sldId id="675" r:id="rId15"/>
    <p:sldId id="694" r:id="rId16"/>
    <p:sldId id="690" r:id="rId17"/>
    <p:sldId id="671" r:id="rId18"/>
    <p:sldId id="673" r:id="rId19"/>
    <p:sldId id="693" r:id="rId20"/>
    <p:sldId id="669" r:id="rId21"/>
    <p:sldId id="685" r:id="rId22"/>
    <p:sldId id="691" r:id="rId23"/>
    <p:sldId id="692" r:id="rId24"/>
    <p:sldId id="678" r:id="rId25"/>
    <p:sldId id="679" r:id="rId26"/>
    <p:sldId id="680" r:id="rId27"/>
    <p:sldId id="681" r:id="rId28"/>
    <p:sldId id="682" r:id="rId29"/>
    <p:sldId id="683" r:id="rId30"/>
    <p:sldId id="684" r:id="rId31"/>
    <p:sldId id="676" r:id="rId32"/>
    <p:sldId id="677" r:id="rId33"/>
    <p:sldId id="695" r:id="rId34"/>
    <p:sldId id="689" r:id="rId35"/>
    <p:sldId id="696" r:id="rId36"/>
    <p:sldId id="697"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FFFFFF"/>
    <a:srgbClr val="7F7F7F"/>
    <a:srgbClr val="66CCFF"/>
    <a:srgbClr val="FFCC00"/>
    <a:srgbClr val="0073AE"/>
    <a:srgbClr val="2CB22C"/>
    <a:srgbClr val="996633"/>
    <a:srgbClr val="008080"/>
    <a:srgbClr val="66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1888" autoAdjust="0"/>
    <p:restoredTop sz="86337" autoAdjust="0"/>
  </p:normalViewPr>
  <p:slideViewPr>
    <p:cSldViewPr snapToGrid="0">
      <p:cViewPr>
        <p:scale>
          <a:sx n="66" d="100"/>
          <a:sy n="66" d="100"/>
        </p:scale>
        <p:origin x="-1326" y="216"/>
      </p:cViewPr>
      <p:guideLst>
        <p:guide orient="horz" pos="2160"/>
        <p:guide pos="2880"/>
      </p:guideLst>
    </p:cSldViewPr>
  </p:slideViewPr>
  <p:outlineViewPr>
    <p:cViewPr>
      <p:scale>
        <a:sx n="33" d="100"/>
        <a:sy n="33" d="100"/>
      </p:scale>
      <p:origin x="246" y="0"/>
    </p:cViewPr>
  </p:outlineViewPr>
  <p:notesTextViewPr>
    <p:cViewPr>
      <p:scale>
        <a:sx n="100" d="100"/>
        <a:sy n="100" d="100"/>
      </p:scale>
      <p:origin x="0" y="0"/>
    </p:cViewPr>
  </p:notesTextViewPr>
  <p:sorterViewPr>
    <p:cViewPr>
      <p:scale>
        <a:sx n="77" d="100"/>
        <a:sy n="77" d="100"/>
      </p:scale>
      <p:origin x="0" y="0"/>
    </p:cViewPr>
  </p:sorterViewPr>
  <p:notesViewPr>
    <p:cSldViewPr snapToGrid="0">
      <p:cViewPr>
        <p:scale>
          <a:sx n="100" d="100"/>
          <a:sy n="100" d="100"/>
        </p:scale>
        <p:origin x="-1866" y="35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23520673-DF84-4F83-8069-3AF8B02E40D8}" type="datetimeFigureOut">
              <a:rPr lang="en-US" smtClean="0"/>
              <a:pPr/>
              <a:t>5/8/2012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74D86F6-C315-4955-A674-D7D3A1EBBF50}" type="slidenum">
              <a:rPr lang="en-US" smtClean="0"/>
              <a:pPr/>
              <a:t>‹#›</a:t>
            </a:fld>
            <a:endParaRPr lang="en-US"/>
          </a:p>
        </p:txBody>
      </p:sp>
    </p:spTree>
    <p:extLst>
      <p:ext uri="{BB962C8B-B14F-4D97-AF65-F5344CB8AC3E}">
        <p14:creationId xmlns:p14="http://schemas.microsoft.com/office/powerpoint/2010/main" val="3558295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8297038D-1111-4187-B100-5DBC0E535943}" type="datetimeFigureOut">
              <a:rPr lang="en-US" smtClean="0"/>
              <a:pPr/>
              <a:t>5/8/2012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F941C34-848E-4DF5-9A1D-CF34E55DCC1E}" type="slidenum">
              <a:rPr lang="en-US" smtClean="0"/>
              <a:pPr/>
              <a:t>‹#›</a:t>
            </a:fld>
            <a:endParaRPr lang="en-US"/>
          </a:p>
        </p:txBody>
      </p:sp>
    </p:spTree>
    <p:extLst>
      <p:ext uri="{BB962C8B-B14F-4D97-AF65-F5344CB8AC3E}">
        <p14:creationId xmlns:p14="http://schemas.microsoft.com/office/powerpoint/2010/main" val="270417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941C34-848E-4DF5-9A1D-CF34E55DCC1E}"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941C34-848E-4DF5-9A1D-CF34E55DCC1E}"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941C34-848E-4DF5-9A1D-CF34E55DCC1E}"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941C34-848E-4DF5-9A1D-CF34E55DCC1E}"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941C34-848E-4DF5-9A1D-CF34E55DCC1E}" type="slidenum">
              <a:rPr lang="en-US" smtClean="0"/>
              <a:pPr/>
              <a:t>18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941C34-848E-4DF5-9A1D-CF34E55DCC1E}"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941C34-848E-4DF5-9A1D-CF34E55DCC1E}"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A8A58-B0BC-C34B-88B4-A1D86A87F992}" type="slidenum">
              <a:rPr lang="en-US" smtClean="0"/>
              <a:pPr/>
              <a:t>29</a:t>
            </a:fld>
            <a:endParaRPr lang="en-US"/>
          </a:p>
        </p:txBody>
      </p:sp>
    </p:spTree>
    <p:extLst>
      <p:ext uri="{BB962C8B-B14F-4D97-AF65-F5344CB8AC3E}">
        <p14:creationId xmlns:p14="http://schemas.microsoft.com/office/powerpoint/2010/main" val="3512227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5791200"/>
          </a:xfrm>
          <a:prstGeom prst="rect">
            <a:avLst/>
          </a:prstGeom>
          <a:solidFill>
            <a:srgbClr val="0073A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ymbol.png"/>
          <p:cNvPicPr>
            <a:picLocks noChangeAspect="1"/>
          </p:cNvPicPr>
          <p:nvPr userDrawn="1"/>
        </p:nvPicPr>
        <p:blipFill>
          <a:blip r:embed="rId2" cstate="print"/>
          <a:srcRect l="50000"/>
          <a:stretch>
            <a:fillRect/>
          </a:stretch>
        </p:blipFill>
        <p:spPr>
          <a:xfrm>
            <a:off x="0" y="457200"/>
            <a:ext cx="4572001" cy="4892675"/>
          </a:xfrm>
          <a:prstGeom prst="rect">
            <a:avLst/>
          </a:prstGeom>
        </p:spPr>
      </p:pic>
      <p:sp>
        <p:nvSpPr>
          <p:cNvPr id="2" name="Title 1"/>
          <p:cNvSpPr>
            <a:spLocks noGrp="1"/>
          </p:cNvSpPr>
          <p:nvPr>
            <p:ph type="ctrTitle"/>
          </p:nvPr>
        </p:nvSpPr>
        <p:spPr>
          <a:xfrm>
            <a:off x="533400" y="1700212"/>
            <a:ext cx="8001000" cy="1470025"/>
          </a:xfrm>
        </p:spPr>
        <p:txBody>
          <a:bodyPr anchor="b">
            <a:normAutofit/>
          </a:bodyPr>
          <a:lstStyle>
            <a:lvl1pPr algn="l">
              <a:defRPr sz="3000" b="1">
                <a:solidFill>
                  <a:schemeClr val="bg1"/>
                </a:solidFill>
                <a:latin typeface="+mj-lt"/>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33400" y="3352800"/>
            <a:ext cx="8001000" cy="1219200"/>
          </a:xfrm>
        </p:spPr>
        <p:txBody>
          <a:bodyPr>
            <a:normAutofit/>
          </a:bodyPr>
          <a:lstStyle>
            <a:lvl1pPr marL="0" indent="0" algn="l">
              <a:buNone/>
              <a:defRPr sz="2400" b="0">
                <a:solidFill>
                  <a:schemeClr val="bg1"/>
                </a:solidFill>
                <a:latin typeface="+mj-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6629400" y="6248400"/>
            <a:ext cx="2133600" cy="365125"/>
          </a:xfrm>
          <a:prstGeom prst="rect">
            <a:avLst/>
          </a:prstGeom>
        </p:spPr>
        <p:txBody>
          <a:bodyPr/>
          <a:lstStyle>
            <a:lvl1pPr algn="r">
              <a:defRPr>
                <a:solidFill>
                  <a:srgbClr val="7F7F7F"/>
                </a:solidFill>
                <a:latin typeface="Arial"/>
                <a:cs typeface="Arial"/>
              </a:defRPr>
            </a:lvl1pPr>
          </a:lstStyle>
          <a:p>
            <a:fld id="{0D000837-4D84-A947-B366-E2063ACB0C32}" type="datetimeFigureOut">
              <a:rPr lang="en-US" smtClean="0"/>
              <a:pPr/>
              <a:t>5/8/2012</a:t>
            </a:fld>
            <a:endParaRPr lang="en-US"/>
          </a:p>
        </p:txBody>
      </p:sp>
      <p:sp>
        <p:nvSpPr>
          <p:cNvPr id="5" name="Footer Placeholder 4"/>
          <p:cNvSpPr>
            <a:spLocks noGrp="1"/>
          </p:cNvSpPr>
          <p:nvPr>
            <p:ph type="ftr" sz="quarter" idx="11"/>
          </p:nvPr>
        </p:nvSpPr>
        <p:spPr/>
        <p:txBody>
          <a:bodyPr/>
          <a:lstStyle>
            <a:lvl1pPr>
              <a:defRPr>
                <a:solidFill>
                  <a:srgbClr val="7F7F7F"/>
                </a:solidFill>
                <a:latin typeface="Arial"/>
                <a:cs typeface="Arial"/>
              </a:defRPr>
            </a:lvl1pPr>
          </a:lstStyle>
          <a:p>
            <a:fld id="{943D7222-843F-AE4F-B10B-3977E01F0D3C}" type="slidenum">
              <a:rPr lang="en-US" smtClean="0"/>
              <a:pPr/>
              <a:t>‹#›</a:t>
            </a:fld>
            <a:endParaRPr lang="en-US" dirty="0"/>
          </a:p>
        </p:txBody>
      </p:sp>
      <p:pic>
        <p:nvPicPr>
          <p:cNvPr id="10" name="Picture 9" descr="logo.png"/>
          <p:cNvPicPr>
            <a:picLocks noChangeAspect="1"/>
          </p:cNvPicPr>
          <p:nvPr userDrawn="1"/>
        </p:nvPicPr>
        <p:blipFill>
          <a:blip r:embed="rId3" cstate="print"/>
          <a:stretch>
            <a:fillRect/>
          </a:stretch>
        </p:blipFill>
        <p:spPr>
          <a:xfrm>
            <a:off x="533400" y="6172200"/>
            <a:ext cx="2220220" cy="4322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1BDD80-8741-4C99-A063-3F69A54637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3008313" cy="12065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590800"/>
            <a:ext cx="3008313"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BDD80-8741-4C99-A063-3F69A54637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52600" y="121920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52600" y="5410200"/>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BDD80-8741-4C99-A063-3F69A546376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BDD80-8741-4C99-A063-3F69A546376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47800"/>
            <a:ext cx="2057400" cy="4678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47800"/>
            <a:ext cx="6019800" cy="46783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BDD80-8741-4C99-A063-3F69A54637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ymbol.png"/>
          <p:cNvPicPr>
            <a:picLocks noChangeAspect="1"/>
          </p:cNvPicPr>
          <p:nvPr userDrawn="1"/>
        </p:nvPicPr>
        <p:blipFill>
          <a:blip r:embed="rId2" cstate="print"/>
          <a:srcRect l="50000"/>
          <a:stretch>
            <a:fillRect/>
          </a:stretch>
        </p:blipFill>
        <p:spPr>
          <a:xfrm>
            <a:off x="0" y="1127125"/>
            <a:ext cx="4572001" cy="4892675"/>
          </a:xfrm>
          <a:prstGeom prst="rect">
            <a:avLst/>
          </a:prstGeom>
        </p:spPr>
      </p:pic>
      <p:pic>
        <p:nvPicPr>
          <p:cNvPr id="10" name="Picture 9" descr="logo.png"/>
          <p:cNvPicPr>
            <a:picLocks noChangeAspect="1"/>
          </p:cNvPicPr>
          <p:nvPr userDrawn="1"/>
        </p:nvPicPr>
        <p:blipFill>
          <a:blip r:embed="rId3" cstate="print"/>
          <a:stretch>
            <a:fillRect/>
          </a:stretch>
        </p:blipFill>
        <p:spPr>
          <a:xfrm>
            <a:off x="457200" y="558377"/>
            <a:ext cx="2611640" cy="508423"/>
          </a:xfrm>
          <a:prstGeom prst="rect">
            <a:avLst/>
          </a:prstGeom>
        </p:spPr>
      </p:pic>
      <p:pic>
        <p:nvPicPr>
          <p:cNvPr id="8" name="Picture 7" descr="theme.jpg"/>
          <p:cNvPicPr>
            <a:picLocks noChangeAspect="1"/>
          </p:cNvPicPr>
          <p:nvPr userDrawn="1"/>
        </p:nvPicPr>
        <p:blipFill>
          <a:blip r:embed="rId4" cstate="print"/>
          <a:srcRect l="7687"/>
          <a:stretch>
            <a:fillRect/>
          </a:stretch>
        </p:blipFill>
        <p:spPr>
          <a:xfrm>
            <a:off x="0" y="1524000"/>
            <a:ext cx="9144000" cy="3352800"/>
          </a:xfrm>
          <a:prstGeom prst="rect">
            <a:avLst/>
          </a:prstGeom>
        </p:spPr>
      </p:pic>
      <p:pic>
        <p:nvPicPr>
          <p:cNvPr id="16" name="Picture 15" descr="symbol.png"/>
          <p:cNvPicPr>
            <a:picLocks noChangeAspect="1"/>
          </p:cNvPicPr>
          <p:nvPr userDrawn="1"/>
        </p:nvPicPr>
        <p:blipFill>
          <a:blip r:embed="rId2" cstate="print"/>
          <a:srcRect l="50000"/>
          <a:stretch>
            <a:fillRect/>
          </a:stretch>
        </p:blipFill>
        <p:spPr>
          <a:xfrm>
            <a:off x="0" y="1143000"/>
            <a:ext cx="4572001" cy="4892675"/>
          </a:xfrm>
          <a:prstGeom prst="rect">
            <a:avLst/>
          </a:prstGeom>
        </p:spPr>
      </p:pic>
      <p:sp>
        <p:nvSpPr>
          <p:cNvPr id="2" name="Title 1"/>
          <p:cNvSpPr>
            <a:spLocks noGrp="1"/>
          </p:cNvSpPr>
          <p:nvPr>
            <p:ph type="ctrTitle"/>
          </p:nvPr>
        </p:nvSpPr>
        <p:spPr>
          <a:xfrm>
            <a:off x="457200" y="2133600"/>
            <a:ext cx="6400800" cy="1278283"/>
          </a:xfrm>
        </p:spPr>
        <p:txBody>
          <a:bodyPr anchor="b"/>
          <a:lstStyle>
            <a:lvl1pPr>
              <a:defRPr>
                <a:solidFill>
                  <a:schemeClr val="bg1"/>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7200" y="3581400"/>
            <a:ext cx="6400800" cy="1371600"/>
          </a:xfrm>
        </p:spPr>
        <p:txBody>
          <a:bodyPr/>
          <a:lstStyle>
            <a:lvl1pPr marL="0" indent="0" algn="l">
              <a:buNone/>
              <a:defRPr>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2" name="Rectangle 11"/>
          <p:cNvSpPr/>
          <p:nvPr userDrawn="1"/>
        </p:nvSpPr>
        <p:spPr>
          <a:xfrm>
            <a:off x="1" y="1562100"/>
            <a:ext cx="9144000" cy="3390900"/>
          </a:xfrm>
          <a:prstGeom prst="rect">
            <a:avLst/>
          </a:prstGeom>
          <a:solidFill>
            <a:srgbClr val="0073A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server.png"/>
          <p:cNvPicPr>
            <a:picLocks noChangeAspect="1"/>
          </p:cNvPicPr>
          <p:nvPr userDrawn="1"/>
        </p:nvPicPr>
        <p:blipFill>
          <a:blip r:embed="rId2" cstate="print"/>
          <a:stretch>
            <a:fillRect/>
          </a:stretch>
        </p:blipFill>
        <p:spPr>
          <a:xfrm>
            <a:off x="4052621" y="1562100"/>
            <a:ext cx="5091380" cy="3390900"/>
          </a:xfrm>
          <a:prstGeom prst="rect">
            <a:avLst/>
          </a:prstGeom>
        </p:spPr>
      </p:pic>
      <p:pic>
        <p:nvPicPr>
          <p:cNvPr id="14" name="Picture 13" descr="symbol.png"/>
          <p:cNvPicPr>
            <a:picLocks noChangeAspect="1"/>
          </p:cNvPicPr>
          <p:nvPr userDrawn="1"/>
        </p:nvPicPr>
        <p:blipFill>
          <a:blip r:embed="rId3" cstate="print"/>
          <a:srcRect l="50000"/>
          <a:stretch>
            <a:fillRect/>
          </a:stretch>
        </p:blipFill>
        <p:spPr>
          <a:xfrm>
            <a:off x="0" y="1127125"/>
            <a:ext cx="4572001" cy="4892675"/>
          </a:xfrm>
          <a:prstGeom prst="rect">
            <a:avLst/>
          </a:prstGeom>
        </p:spPr>
      </p:pic>
      <p:pic>
        <p:nvPicPr>
          <p:cNvPr id="15" name="Picture 14" descr="logo.png"/>
          <p:cNvPicPr>
            <a:picLocks noChangeAspect="1"/>
          </p:cNvPicPr>
          <p:nvPr userDrawn="1"/>
        </p:nvPicPr>
        <p:blipFill>
          <a:blip r:embed="rId4" cstate="print"/>
          <a:stretch>
            <a:fillRect/>
          </a:stretch>
        </p:blipFill>
        <p:spPr>
          <a:xfrm>
            <a:off x="457200" y="558377"/>
            <a:ext cx="2611640" cy="508423"/>
          </a:xfrm>
          <a:prstGeom prst="rect">
            <a:avLst/>
          </a:prstGeom>
        </p:spPr>
      </p:pic>
      <p:sp>
        <p:nvSpPr>
          <p:cNvPr id="2" name="Title 1"/>
          <p:cNvSpPr>
            <a:spLocks noGrp="1"/>
          </p:cNvSpPr>
          <p:nvPr>
            <p:ph type="ctrTitle"/>
          </p:nvPr>
        </p:nvSpPr>
        <p:spPr>
          <a:xfrm>
            <a:off x="457200" y="2130425"/>
            <a:ext cx="6400800" cy="1278283"/>
          </a:xfrm>
        </p:spPr>
        <p:txBody>
          <a:bodyPr anchor="b"/>
          <a:lstStyle>
            <a:lvl1pPr>
              <a:defRPr>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457200" y="3581400"/>
            <a:ext cx="6400800" cy="1371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8" name="Rectangle 7"/>
          <p:cNvSpPr/>
          <p:nvPr userDrawn="1"/>
        </p:nvSpPr>
        <p:spPr>
          <a:xfrm>
            <a:off x="1" y="1562100"/>
            <a:ext cx="9144000" cy="3390900"/>
          </a:xfrm>
          <a:prstGeom prst="rect">
            <a:avLst/>
          </a:prstGeom>
          <a:solidFill>
            <a:srgbClr val="0073A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symbol.png"/>
          <p:cNvPicPr>
            <a:picLocks noChangeAspect="1"/>
          </p:cNvPicPr>
          <p:nvPr userDrawn="1"/>
        </p:nvPicPr>
        <p:blipFill>
          <a:blip r:embed="rId2" cstate="print"/>
          <a:srcRect l="50000"/>
          <a:stretch>
            <a:fillRect/>
          </a:stretch>
        </p:blipFill>
        <p:spPr>
          <a:xfrm>
            <a:off x="0" y="1127125"/>
            <a:ext cx="4572001" cy="4892675"/>
          </a:xfrm>
          <a:prstGeom prst="rect">
            <a:avLst/>
          </a:prstGeom>
        </p:spPr>
      </p:pic>
      <p:pic>
        <p:nvPicPr>
          <p:cNvPr id="10" name="Picture 9" descr="logo.png"/>
          <p:cNvPicPr>
            <a:picLocks noChangeAspect="1"/>
          </p:cNvPicPr>
          <p:nvPr userDrawn="1"/>
        </p:nvPicPr>
        <p:blipFill>
          <a:blip r:embed="rId3" cstate="print"/>
          <a:stretch>
            <a:fillRect/>
          </a:stretch>
        </p:blipFill>
        <p:spPr>
          <a:xfrm>
            <a:off x="457200" y="558377"/>
            <a:ext cx="2611640" cy="508423"/>
          </a:xfrm>
          <a:prstGeom prst="rect">
            <a:avLst/>
          </a:prstGeom>
        </p:spPr>
      </p:pic>
      <p:pic>
        <p:nvPicPr>
          <p:cNvPr id="11" name="Picture 10" descr="writing.png"/>
          <p:cNvPicPr>
            <a:picLocks noChangeAspect="1"/>
          </p:cNvPicPr>
          <p:nvPr userDrawn="1"/>
        </p:nvPicPr>
        <p:blipFill>
          <a:blip r:embed="rId4" cstate="print"/>
          <a:stretch>
            <a:fillRect/>
          </a:stretch>
        </p:blipFill>
        <p:spPr>
          <a:xfrm>
            <a:off x="4064000" y="1562100"/>
            <a:ext cx="5080000" cy="3390900"/>
          </a:xfrm>
          <a:prstGeom prst="rect">
            <a:avLst/>
          </a:prstGeom>
        </p:spPr>
      </p:pic>
      <p:sp>
        <p:nvSpPr>
          <p:cNvPr id="2" name="Title 1"/>
          <p:cNvSpPr>
            <a:spLocks noGrp="1"/>
          </p:cNvSpPr>
          <p:nvPr>
            <p:ph type="ctrTitle"/>
          </p:nvPr>
        </p:nvSpPr>
        <p:spPr>
          <a:xfrm>
            <a:off x="457200" y="2130425"/>
            <a:ext cx="6400800" cy="1278283"/>
          </a:xfrm>
        </p:spPr>
        <p:txBody>
          <a:bodyPr anchor="b"/>
          <a:lstStyle>
            <a:lvl1pPr>
              <a:defRPr>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457200" y="3581400"/>
            <a:ext cx="6400800" cy="1371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BDD80-8741-4C99-A063-3F69A5463764}" type="slidenum">
              <a:rPr lang="en-US" smtClean="0"/>
              <a:pPr/>
              <a:t>‹#›</a:t>
            </a:fld>
            <a:endParaRPr lang="en-US"/>
          </a:p>
        </p:txBody>
      </p:sp>
      <p:sp>
        <p:nvSpPr>
          <p:cNvPr id="7" name="Slide Number Placeholder 3"/>
          <p:cNvSpPr txBox="1">
            <a:spLocks/>
          </p:cNvSpPr>
          <p:nvPr userDrawn="1"/>
        </p:nvSpPr>
        <p:spPr>
          <a:xfrm>
            <a:off x="6553200" y="62484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331F121-4482-4CAC-A302-5AADDAA62D33}"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1BDD80-8741-4C99-A063-3F69A54637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1BDD80-8741-4C99-A063-3F69A54637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1BDD80-8741-4C99-A063-3F69A54637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1BDD80-8741-4C99-A063-3F69A54637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0" y="0"/>
            <a:ext cx="9144000" cy="1143000"/>
          </a:xfrm>
          <a:prstGeom prst="rect">
            <a:avLst/>
          </a:prstGeom>
          <a:solidFill>
            <a:srgbClr val="0073A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symbol.png"/>
          <p:cNvPicPr>
            <a:picLocks noChangeAspect="1"/>
          </p:cNvPicPr>
          <p:nvPr/>
        </p:nvPicPr>
        <p:blipFill>
          <a:blip r:embed="rId16" cstate="print"/>
          <a:srcRect l="38816" t="12091"/>
          <a:stretch>
            <a:fillRect/>
          </a:stretch>
        </p:blipFill>
        <p:spPr>
          <a:xfrm>
            <a:off x="0" y="0"/>
            <a:ext cx="2161985" cy="1662113"/>
          </a:xfrm>
          <a:prstGeom prst="rect">
            <a:avLst/>
          </a:prstGeom>
        </p:spPr>
      </p:pic>
      <p:pic>
        <p:nvPicPr>
          <p:cNvPr id="21" name="Picture 20" descr="logo.png"/>
          <p:cNvPicPr>
            <a:picLocks noChangeAspect="1"/>
          </p:cNvPicPr>
          <p:nvPr/>
        </p:nvPicPr>
        <p:blipFill>
          <a:blip r:embed="rId17" cstate="print"/>
          <a:stretch>
            <a:fillRect/>
          </a:stretch>
        </p:blipFill>
        <p:spPr>
          <a:xfrm>
            <a:off x="533400" y="6172200"/>
            <a:ext cx="2220220" cy="432223"/>
          </a:xfrm>
          <a:prstGeom prst="rect">
            <a:avLst/>
          </a:prstGeom>
        </p:spPr>
      </p:pic>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95400"/>
            <a:ext cx="8229600" cy="4648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62484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PRIVATE AND CONFIDENTIAL</a:t>
            </a:r>
            <a:endParaRPr lang="en-US" dirty="0"/>
          </a:p>
        </p:txBody>
      </p:sp>
      <p:sp>
        <p:nvSpPr>
          <p:cNvPr id="6" name="Slide Number Placeholder 5"/>
          <p:cNvSpPr>
            <a:spLocks noGrp="1"/>
          </p:cNvSpPr>
          <p:nvPr>
            <p:ph type="sldNum" sz="quarter" idx="4"/>
          </p:nvPr>
        </p:nvSpPr>
        <p:spPr>
          <a:xfrm>
            <a:off x="6553200" y="62484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BDD80-8741-4C99-A063-3F69A54637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49" r:id="rId2"/>
    <p:sldLayoutId id="2147483660" r:id="rId3"/>
    <p:sldLayoutId id="2147483661"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spcBef>
          <a:spcPct val="0"/>
        </a:spcBef>
        <a:buNone/>
        <a:defRPr sz="3000" b="1" kern="1200">
          <a:solidFill>
            <a:schemeClr val="bg1"/>
          </a:solidFill>
          <a:latin typeface="+mj-lt"/>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200" kern="1200">
          <a:solidFill>
            <a:schemeClr val="tx1">
              <a:lumMod val="50000"/>
              <a:lumOff val="50000"/>
            </a:schemeClr>
          </a:solidFill>
          <a:latin typeface="+mn-lt"/>
          <a:ea typeface="+mn-ea"/>
          <a:cs typeface="Arial" pitchFamily="34" charset="0"/>
        </a:defRPr>
      </a:lvl2pPr>
      <a:lvl3pPr marL="1143000" indent="-228600" algn="l" defTabSz="914400" rtl="0" eaLnBrk="1" latinLnBrk="0" hangingPunct="1">
        <a:spcBef>
          <a:spcPct val="20000"/>
        </a:spcBef>
        <a:buSzPct val="75000"/>
        <a:buFont typeface="Wingdings" charset="2"/>
        <a:buChar char="Ø"/>
        <a:defRPr sz="2000" kern="1200">
          <a:solidFill>
            <a:schemeClr val="tx1">
              <a:lumMod val="50000"/>
              <a:lumOff val="50000"/>
            </a:schemeClr>
          </a:solidFill>
          <a:latin typeface="+mn-lt"/>
          <a:ea typeface="+mn-ea"/>
          <a:cs typeface="Arial" pitchFamily="34" charset="0"/>
        </a:defRPr>
      </a:lvl3pPr>
      <a:lvl4pPr marL="1600200" indent="-228600" algn="l" defTabSz="914400" rtl="0" eaLnBrk="1" latinLnBrk="0" hangingPunct="1">
        <a:spcBef>
          <a:spcPct val="20000"/>
        </a:spcBef>
        <a:buSzPct val="100000"/>
        <a:buFont typeface="Wingdings" charset="2"/>
        <a:buChar char="§"/>
        <a:defRPr sz="2000" kern="1200">
          <a:solidFill>
            <a:schemeClr val="tx1">
              <a:lumMod val="50000"/>
              <a:lumOff val="50000"/>
            </a:schemeClr>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50000"/>
              <a:lumOff val="50000"/>
            </a:schemeClr>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www.virtualizationpractice.com/blog/?page_id=9748" TargetMode="External"/><Relationship Id="rId3" Type="http://schemas.openxmlformats.org/officeDocument/2006/relationships/hyperlink" Target="http://www.virtualizationpractice.com/blog/?page_id=4502" TargetMode="External"/><Relationship Id="rId7" Type="http://schemas.openxmlformats.org/officeDocument/2006/relationships/hyperlink" Target="http://www.virtualizationpractice.com/blog/?page_id=8065" TargetMode="External"/><Relationship Id="rId12" Type="http://schemas.openxmlformats.org/officeDocument/2006/relationships/hyperlink" Target="http://www.virtualizationpractice.com/blog/?page_id=4636" TargetMode="External"/><Relationship Id="rId2" Type="http://schemas.openxmlformats.org/officeDocument/2006/relationships/hyperlink" Target="http://www.virtualizationpractice.com/news-vmware-vcenter-operations-suite-5-0-now-available-14343/" TargetMode="External"/><Relationship Id="rId1" Type="http://schemas.openxmlformats.org/officeDocument/2006/relationships/slideLayout" Target="../slideLayouts/slideLayout5.xml"/><Relationship Id="rId6" Type="http://schemas.openxmlformats.org/officeDocument/2006/relationships/hyperlink" Target="http://www.virtualizationpractice.com/blog/?page_id=7123" TargetMode="External"/><Relationship Id="rId11" Type="http://schemas.openxmlformats.org/officeDocument/2006/relationships/hyperlink" Target="http://www.virtualizationpractice.com/blog/?page_id=3551" TargetMode="External"/><Relationship Id="rId5" Type="http://schemas.openxmlformats.org/officeDocument/2006/relationships/hyperlink" Target="http://www.virtualizationpractice.com/blog/?page_id=11268" TargetMode="External"/><Relationship Id="rId10" Type="http://schemas.openxmlformats.org/officeDocument/2006/relationships/hyperlink" Target="http://www.virtualizationpractice.com/blog/?page_id=8606" TargetMode="External"/><Relationship Id="rId4" Type="http://schemas.openxmlformats.org/officeDocument/2006/relationships/hyperlink" Target="http://www.virtualizationpractice.com/blog/?page_id=2045" TargetMode="External"/><Relationship Id="rId9" Type="http://schemas.openxmlformats.org/officeDocument/2006/relationships/hyperlink" Target="http://www.virtualizationpractice.com/blog/?page_id=1796"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www.virtualizationpractice.com/blog/?page_id=2416"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11580"/>
            <a:ext cx="8001000" cy="1982407"/>
          </a:xfrm>
        </p:spPr>
        <p:txBody>
          <a:bodyPr>
            <a:normAutofit/>
          </a:bodyPr>
          <a:lstStyle/>
          <a:p>
            <a:r>
              <a:rPr lang="en-US" sz="4000" dirty="0" err="1" smtClean="0"/>
              <a:t>VMWare</a:t>
            </a:r>
            <a:r>
              <a:rPr lang="en-US" sz="4000" dirty="0" smtClean="0"/>
              <a:t> VCOPS</a:t>
            </a:r>
            <a:endParaRPr lang="en-US" sz="4000" dirty="0"/>
          </a:p>
        </p:txBody>
      </p:sp>
      <p:sp>
        <p:nvSpPr>
          <p:cNvPr id="3" name="Subtitle 2"/>
          <p:cNvSpPr>
            <a:spLocks noGrp="1"/>
          </p:cNvSpPr>
          <p:nvPr>
            <p:ph type="subTitle" idx="1"/>
          </p:nvPr>
        </p:nvSpPr>
        <p:spPr>
          <a:xfrm>
            <a:off x="533400" y="3376550"/>
            <a:ext cx="8384969" cy="1219200"/>
          </a:xfrm>
        </p:spPr>
        <p:txBody>
          <a:bodyPr>
            <a:noAutofit/>
          </a:bodyPr>
          <a:lstStyle/>
          <a:p>
            <a:r>
              <a:rPr lang="en-US" sz="2800" b="1" i="1" dirty="0" smtClean="0"/>
              <a:t>Competitive brief</a:t>
            </a:r>
            <a:endParaRPr lang="en-US" sz="28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accurate and non-actionable diagnostic</a:t>
            </a:r>
            <a:endParaRPr lang="en-US" dirty="0"/>
          </a:p>
        </p:txBody>
      </p:sp>
      <p:pic>
        <p:nvPicPr>
          <p:cNvPr id="6" name="Picture 5"/>
          <p:cNvPicPr>
            <a:picLocks noChangeAspect="1"/>
          </p:cNvPicPr>
          <p:nvPr/>
        </p:nvPicPr>
        <p:blipFill>
          <a:blip r:embed="rId2"/>
          <a:stretch>
            <a:fillRect/>
          </a:stretch>
        </p:blipFill>
        <p:spPr>
          <a:xfrm>
            <a:off x="314477" y="2140655"/>
            <a:ext cx="8720667" cy="1802271"/>
          </a:xfrm>
          <a:prstGeom prst="rect">
            <a:avLst/>
          </a:prstGeom>
        </p:spPr>
      </p:pic>
      <p:sp>
        <p:nvSpPr>
          <p:cNvPr id="4" name="Oval 3"/>
          <p:cNvSpPr/>
          <p:nvPr/>
        </p:nvSpPr>
        <p:spPr>
          <a:xfrm>
            <a:off x="1805182" y="2403647"/>
            <a:ext cx="4848812" cy="1815854"/>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868158" y="4481907"/>
            <a:ext cx="5934737" cy="369332"/>
          </a:xfrm>
          <a:prstGeom prst="rect">
            <a:avLst/>
          </a:prstGeom>
          <a:noFill/>
        </p:spPr>
        <p:txBody>
          <a:bodyPr wrap="none" rtlCol="0">
            <a:spAutoFit/>
          </a:bodyPr>
          <a:lstStyle/>
          <a:p>
            <a:r>
              <a:rPr lang="en-US" dirty="0" smtClean="0">
                <a:solidFill>
                  <a:srgbClr val="FF0000"/>
                </a:solidFill>
              </a:rPr>
              <a:t>What do these messages mean &amp; what action do you take?</a:t>
            </a:r>
            <a:endParaRPr lang="en-US" dirty="0">
              <a:solidFill>
                <a:srgbClr val="FF0000"/>
              </a:solidFill>
            </a:endParaRPr>
          </a:p>
        </p:txBody>
      </p:sp>
    </p:spTree>
    <p:extLst>
      <p:ext uri="{BB962C8B-B14F-4D97-AF65-F5344CB8AC3E}">
        <p14:creationId xmlns:p14="http://schemas.microsoft.com/office/powerpoint/2010/main" val="1168180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Operations Management With VMTurbo</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VMTurbo Automates Operations Management</a:t>
            </a:r>
            <a:endParaRPr lang="en-US" dirty="0"/>
          </a:p>
        </p:txBody>
      </p:sp>
      <p:sp>
        <p:nvSpPr>
          <p:cNvPr id="10" name="Circular Arrow 9"/>
          <p:cNvSpPr/>
          <p:nvPr/>
        </p:nvSpPr>
        <p:spPr>
          <a:xfrm>
            <a:off x="2143931" y="1373597"/>
            <a:ext cx="4651348" cy="4651348"/>
          </a:xfrm>
          <a:prstGeom prst="circularArrow">
            <a:avLst>
              <a:gd name="adj1" fmla="val 3988"/>
              <a:gd name="adj2" fmla="val 250188"/>
              <a:gd name="adj3" fmla="val 20573592"/>
              <a:gd name="adj4" fmla="val 18563264"/>
              <a:gd name="adj5" fmla="val 4653"/>
            </a:avLst>
          </a:prstGeom>
          <a:gradFill flip="none" rotWithShape="1">
            <a:gsLst>
              <a:gs pos="0">
                <a:schemeClr val="bg1"/>
              </a:gs>
              <a:gs pos="100000">
                <a:srgbClr val="FFCC00"/>
              </a:gs>
            </a:gsLst>
            <a:lin ang="5400000" scaled="1"/>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ircular Arrow 11"/>
          <p:cNvSpPr/>
          <p:nvPr/>
        </p:nvSpPr>
        <p:spPr>
          <a:xfrm>
            <a:off x="2143931" y="1373597"/>
            <a:ext cx="4651348" cy="4651348"/>
          </a:xfrm>
          <a:prstGeom prst="circularArrow">
            <a:avLst>
              <a:gd name="adj1" fmla="val 3335"/>
              <a:gd name="adj2" fmla="val 250188"/>
              <a:gd name="adj3" fmla="val 2543921"/>
              <a:gd name="adj4" fmla="val 416020"/>
              <a:gd name="adj5" fmla="val 4521"/>
            </a:avLst>
          </a:prstGeom>
          <a:gradFill flip="none" rotWithShape="1">
            <a:gsLst>
              <a:gs pos="0">
                <a:schemeClr val="bg1"/>
              </a:gs>
              <a:gs pos="100000">
                <a:srgbClr val="FFCC00"/>
              </a:gs>
            </a:gsLst>
            <a:lin ang="5400000" scaled="1"/>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Circular Arrow 13"/>
          <p:cNvSpPr/>
          <p:nvPr/>
        </p:nvSpPr>
        <p:spPr>
          <a:xfrm>
            <a:off x="2143931" y="1373597"/>
            <a:ext cx="4651348" cy="4651348"/>
          </a:xfrm>
          <a:prstGeom prst="circularArrow">
            <a:avLst>
              <a:gd name="adj1" fmla="val 3988"/>
              <a:gd name="adj2" fmla="val 250188"/>
              <a:gd name="adj3" fmla="val 6111540"/>
              <a:gd name="adj4" fmla="val 4438272"/>
              <a:gd name="adj5" fmla="val 4653"/>
            </a:avLst>
          </a:prstGeom>
          <a:gradFill flip="none" rotWithShape="1">
            <a:gsLst>
              <a:gs pos="0">
                <a:schemeClr val="bg1"/>
              </a:gs>
              <a:gs pos="100000">
                <a:srgbClr val="FFCC00"/>
              </a:gs>
            </a:gsLst>
            <a:lin ang="10800000" scaled="1"/>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Circular Arrow 15"/>
          <p:cNvSpPr/>
          <p:nvPr/>
        </p:nvSpPr>
        <p:spPr>
          <a:xfrm>
            <a:off x="2143931" y="1373597"/>
            <a:ext cx="4651348" cy="4651348"/>
          </a:xfrm>
          <a:prstGeom prst="circularArrow">
            <a:avLst>
              <a:gd name="adj1" fmla="val 4676"/>
              <a:gd name="adj2" fmla="val 353493"/>
              <a:gd name="adj3" fmla="val 9862918"/>
              <a:gd name="adj4" fmla="val 7526486"/>
              <a:gd name="adj5" fmla="val 4350"/>
            </a:avLst>
          </a:prstGeom>
          <a:gradFill flip="none" rotWithShape="1">
            <a:gsLst>
              <a:gs pos="0">
                <a:schemeClr val="bg1"/>
              </a:gs>
              <a:gs pos="100000">
                <a:srgbClr val="FFCC00"/>
              </a:gs>
            </a:gsLst>
            <a:lin ang="16200000" scaled="1"/>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Circular Arrow 17"/>
          <p:cNvSpPr/>
          <p:nvPr/>
        </p:nvSpPr>
        <p:spPr>
          <a:xfrm>
            <a:off x="2143931" y="1373597"/>
            <a:ext cx="4651348" cy="4651348"/>
          </a:xfrm>
          <a:prstGeom prst="circularArrow">
            <a:avLst>
              <a:gd name="adj1" fmla="val 3988"/>
              <a:gd name="adj2" fmla="val 250188"/>
              <a:gd name="adj3" fmla="val 13167269"/>
              <a:gd name="adj4" fmla="val 11368687"/>
              <a:gd name="adj5" fmla="val 4653"/>
            </a:avLst>
          </a:prstGeom>
          <a:gradFill flip="none" rotWithShape="1">
            <a:gsLst>
              <a:gs pos="0">
                <a:schemeClr val="bg1"/>
              </a:gs>
              <a:gs pos="100000">
                <a:srgbClr val="FFCC00"/>
              </a:gs>
            </a:gsLst>
            <a:lin ang="16200000" scaled="1"/>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Circular Arrow 19"/>
          <p:cNvSpPr/>
          <p:nvPr/>
        </p:nvSpPr>
        <p:spPr>
          <a:xfrm>
            <a:off x="2143931" y="1373597"/>
            <a:ext cx="4651348" cy="4651348"/>
          </a:xfrm>
          <a:prstGeom prst="circularArrow">
            <a:avLst>
              <a:gd name="adj1" fmla="val 4046"/>
              <a:gd name="adj2" fmla="val 338263"/>
              <a:gd name="adj3" fmla="val 16743581"/>
              <a:gd name="adj4" fmla="val 15039220"/>
              <a:gd name="adj5" fmla="val 4653"/>
            </a:avLst>
          </a:prstGeom>
          <a:gradFill flip="none" rotWithShape="1">
            <a:gsLst>
              <a:gs pos="0">
                <a:schemeClr val="bg1"/>
              </a:gs>
              <a:gs pos="100000">
                <a:srgbClr val="FFCC00"/>
              </a:gs>
            </a:gsLst>
            <a:lin ang="0" scaled="0"/>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Oval 23"/>
          <p:cNvSpPr/>
          <p:nvPr/>
        </p:nvSpPr>
        <p:spPr>
          <a:xfrm>
            <a:off x="3590262" y="2729022"/>
            <a:ext cx="1821712" cy="1821712"/>
          </a:xfrm>
          <a:prstGeom prst="ellipse">
            <a:avLst/>
          </a:prstGeom>
          <a:gradFill flip="none" rotWithShape="1">
            <a:gsLst>
              <a:gs pos="0">
                <a:srgbClr val="0073AE">
                  <a:shade val="30000"/>
                  <a:satMod val="115000"/>
                </a:srgbClr>
              </a:gs>
              <a:gs pos="50000">
                <a:srgbClr val="0073AE">
                  <a:shade val="67500"/>
                  <a:satMod val="115000"/>
                </a:srgbClr>
              </a:gs>
              <a:gs pos="100000">
                <a:srgbClr val="0073AE">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2000"/>
              </a:lnSpc>
            </a:pPr>
            <a:endParaRPr lang="en-US" b="1" dirty="0" smtClean="0">
              <a:effectLst>
                <a:outerShdw blurRad="38100" dist="38100" dir="2700000" algn="tl">
                  <a:srgbClr val="000000">
                    <a:alpha val="43137"/>
                  </a:srgbClr>
                </a:outerShdw>
              </a:effectLst>
            </a:endParaRPr>
          </a:p>
          <a:p>
            <a:pPr algn="ctr">
              <a:lnSpc>
                <a:spcPts val="2000"/>
              </a:lnSpc>
            </a:pPr>
            <a:endParaRPr lang="en-US" b="1" dirty="0" smtClean="0">
              <a:effectLst>
                <a:outerShdw blurRad="38100" dist="38100" dir="2700000" algn="tl">
                  <a:srgbClr val="000000">
                    <a:alpha val="43137"/>
                  </a:srgbClr>
                </a:outerShdw>
              </a:effectLst>
            </a:endParaRPr>
          </a:p>
          <a:p>
            <a:pPr algn="ctr">
              <a:lnSpc>
                <a:spcPts val="2000"/>
              </a:lnSpc>
            </a:pPr>
            <a:r>
              <a:rPr lang="en-US" b="1" dirty="0" smtClean="0">
                <a:effectLst>
                  <a:outerShdw blurRad="38100" dist="38100" dir="2700000" algn="tl">
                    <a:srgbClr val="000000">
                      <a:alpha val="43137"/>
                    </a:srgbClr>
                  </a:outerShdw>
                </a:effectLst>
              </a:rPr>
              <a:t>Operations </a:t>
            </a:r>
          </a:p>
          <a:p>
            <a:pPr algn="ctr">
              <a:lnSpc>
                <a:spcPts val="2000"/>
              </a:lnSpc>
            </a:pPr>
            <a:r>
              <a:rPr lang="en-US" b="1" dirty="0" smtClean="0">
                <a:effectLst>
                  <a:outerShdw blurRad="38100" dist="38100" dir="2700000" algn="tl">
                    <a:srgbClr val="000000">
                      <a:alpha val="43137"/>
                    </a:srgbClr>
                  </a:outerShdw>
                </a:effectLst>
              </a:rPr>
              <a:t>Management </a:t>
            </a:r>
          </a:p>
          <a:p>
            <a:pPr algn="ctr">
              <a:lnSpc>
                <a:spcPts val="2000"/>
              </a:lnSpc>
            </a:pPr>
            <a:r>
              <a:rPr lang="en-US" b="1" dirty="0" smtClean="0">
                <a:effectLst>
                  <a:outerShdw blurRad="38100" dist="38100" dir="2700000" algn="tl">
                    <a:srgbClr val="000000">
                      <a:alpha val="43137"/>
                    </a:srgbClr>
                  </a:outerShdw>
                </a:effectLst>
              </a:rPr>
              <a:t>Process</a:t>
            </a:r>
            <a:endParaRPr lang="en-US" b="1" dirty="0">
              <a:effectLst>
                <a:outerShdw blurRad="38100" dist="38100" dir="2700000" algn="tl">
                  <a:srgbClr val="000000">
                    <a:alpha val="43137"/>
                  </a:srgbClr>
                </a:outerShdw>
              </a:effectLst>
            </a:endParaRPr>
          </a:p>
        </p:txBody>
      </p:sp>
      <p:sp>
        <p:nvSpPr>
          <p:cNvPr id="27" name="Freeform 75"/>
          <p:cNvSpPr>
            <a:spLocks noEditPoints="1"/>
          </p:cNvSpPr>
          <p:nvPr/>
        </p:nvSpPr>
        <p:spPr bwMode="auto">
          <a:xfrm>
            <a:off x="4095778" y="2881425"/>
            <a:ext cx="810681" cy="480692"/>
          </a:xfrm>
          <a:custGeom>
            <a:avLst/>
            <a:gdLst/>
            <a:ahLst/>
            <a:cxnLst>
              <a:cxn ang="0">
                <a:pos x="3119" y="1015"/>
              </a:cxn>
              <a:cxn ang="0">
                <a:pos x="3184" y="1137"/>
              </a:cxn>
              <a:cxn ang="0">
                <a:pos x="3144" y="1270"/>
              </a:cxn>
              <a:cxn ang="0">
                <a:pos x="3022" y="1334"/>
              </a:cxn>
              <a:cxn ang="0">
                <a:pos x="2889" y="1294"/>
              </a:cxn>
              <a:cxn ang="0">
                <a:pos x="2824" y="1174"/>
              </a:cxn>
              <a:cxn ang="0">
                <a:pos x="2865" y="1040"/>
              </a:cxn>
              <a:cxn ang="0">
                <a:pos x="2986" y="976"/>
              </a:cxn>
              <a:cxn ang="0">
                <a:pos x="1563" y="410"/>
              </a:cxn>
              <a:cxn ang="0">
                <a:pos x="1684" y="411"/>
              </a:cxn>
              <a:cxn ang="0">
                <a:pos x="1390" y="940"/>
              </a:cxn>
              <a:cxn ang="0">
                <a:pos x="2391" y="753"/>
              </a:cxn>
              <a:cxn ang="0">
                <a:pos x="2512" y="753"/>
              </a:cxn>
              <a:cxn ang="0">
                <a:pos x="2281" y="1284"/>
              </a:cxn>
              <a:cxn ang="0">
                <a:pos x="2815" y="1779"/>
              </a:cxn>
              <a:cxn ang="0">
                <a:pos x="2879" y="1711"/>
              </a:cxn>
              <a:cxn ang="0">
                <a:pos x="3127" y="1711"/>
              </a:cxn>
              <a:cxn ang="0">
                <a:pos x="3192" y="1779"/>
              </a:cxn>
              <a:cxn ang="0">
                <a:pos x="2843" y="1942"/>
              </a:cxn>
              <a:cxn ang="0">
                <a:pos x="154" y="1411"/>
              </a:cxn>
              <a:cxn ang="0">
                <a:pos x="371" y="1769"/>
              </a:cxn>
              <a:cxn ang="0">
                <a:pos x="551" y="1412"/>
              </a:cxn>
              <a:cxn ang="0">
                <a:pos x="657" y="1181"/>
              </a:cxn>
              <a:cxn ang="0">
                <a:pos x="701" y="1097"/>
              </a:cxn>
              <a:cxn ang="0">
                <a:pos x="933" y="751"/>
              </a:cxn>
              <a:cxn ang="0">
                <a:pos x="1028" y="1112"/>
              </a:cxn>
              <a:cxn ang="0">
                <a:pos x="1063" y="1211"/>
              </a:cxn>
              <a:cxn ang="0">
                <a:pos x="913" y="345"/>
              </a:cxn>
              <a:cxn ang="0">
                <a:pos x="1018" y="431"/>
              </a:cxn>
              <a:cxn ang="0">
                <a:pos x="1031" y="570"/>
              </a:cxn>
              <a:cxn ang="0">
                <a:pos x="945" y="676"/>
              </a:cxn>
              <a:cxn ang="0">
                <a:pos x="805" y="689"/>
              </a:cxn>
              <a:cxn ang="0">
                <a:pos x="700" y="602"/>
              </a:cxn>
              <a:cxn ang="0">
                <a:pos x="687" y="463"/>
              </a:cxn>
              <a:cxn ang="0">
                <a:pos x="773" y="358"/>
              </a:cxn>
              <a:cxn ang="0">
                <a:pos x="343" y="1006"/>
              </a:cxn>
              <a:cxn ang="0">
                <a:pos x="457" y="1082"/>
              </a:cxn>
              <a:cxn ang="0">
                <a:pos x="484" y="1221"/>
              </a:cxn>
              <a:cxn ang="0">
                <a:pos x="408" y="1335"/>
              </a:cxn>
              <a:cxn ang="0">
                <a:pos x="270" y="1363"/>
              </a:cxn>
              <a:cxn ang="0">
                <a:pos x="154" y="1286"/>
              </a:cxn>
              <a:cxn ang="0">
                <a:pos x="127" y="1147"/>
              </a:cxn>
              <a:cxn ang="0">
                <a:pos x="204" y="1033"/>
              </a:cxn>
              <a:cxn ang="0">
                <a:pos x="1642" y="1"/>
              </a:cxn>
              <a:cxn ang="0">
                <a:pos x="1765" y="66"/>
              </a:cxn>
              <a:cxn ang="0">
                <a:pos x="1806" y="201"/>
              </a:cxn>
              <a:cxn ang="0">
                <a:pos x="1740" y="323"/>
              </a:cxn>
              <a:cxn ang="0">
                <a:pos x="1606" y="364"/>
              </a:cxn>
              <a:cxn ang="0">
                <a:pos x="1483" y="299"/>
              </a:cxn>
              <a:cxn ang="0">
                <a:pos x="1442" y="163"/>
              </a:cxn>
              <a:cxn ang="0">
                <a:pos x="1508" y="42"/>
              </a:cxn>
              <a:cxn ang="0">
                <a:pos x="2452" y="344"/>
              </a:cxn>
              <a:cxn ang="0">
                <a:pos x="2581" y="397"/>
              </a:cxn>
              <a:cxn ang="0">
                <a:pos x="2635" y="526"/>
              </a:cxn>
              <a:cxn ang="0">
                <a:pos x="2581" y="655"/>
              </a:cxn>
              <a:cxn ang="0">
                <a:pos x="2452" y="708"/>
              </a:cxn>
              <a:cxn ang="0">
                <a:pos x="2324" y="655"/>
              </a:cxn>
              <a:cxn ang="0">
                <a:pos x="2270" y="526"/>
              </a:cxn>
              <a:cxn ang="0">
                <a:pos x="2324" y="397"/>
              </a:cxn>
              <a:cxn ang="0">
                <a:pos x="2452" y="344"/>
              </a:cxn>
            </a:cxnLst>
            <a:rect l="0" t="0" r="r" b="b"/>
            <a:pathLst>
              <a:path w="3275" h="1942">
                <a:moveTo>
                  <a:pt x="3005" y="974"/>
                </a:moveTo>
                <a:lnTo>
                  <a:pt x="3022" y="976"/>
                </a:lnTo>
                <a:lnTo>
                  <a:pt x="3040" y="978"/>
                </a:lnTo>
                <a:lnTo>
                  <a:pt x="3058" y="983"/>
                </a:lnTo>
                <a:lnTo>
                  <a:pt x="3075" y="988"/>
                </a:lnTo>
                <a:lnTo>
                  <a:pt x="3091" y="996"/>
                </a:lnTo>
                <a:lnTo>
                  <a:pt x="3105" y="1005"/>
                </a:lnTo>
                <a:lnTo>
                  <a:pt x="3119" y="1015"/>
                </a:lnTo>
                <a:lnTo>
                  <a:pt x="3131" y="1027"/>
                </a:lnTo>
                <a:lnTo>
                  <a:pt x="3144" y="1040"/>
                </a:lnTo>
                <a:lnTo>
                  <a:pt x="3153" y="1054"/>
                </a:lnTo>
                <a:lnTo>
                  <a:pt x="3163" y="1069"/>
                </a:lnTo>
                <a:lnTo>
                  <a:pt x="3170" y="1084"/>
                </a:lnTo>
                <a:lnTo>
                  <a:pt x="3176" y="1101"/>
                </a:lnTo>
                <a:lnTo>
                  <a:pt x="3181" y="1119"/>
                </a:lnTo>
                <a:lnTo>
                  <a:pt x="3184" y="1137"/>
                </a:lnTo>
                <a:lnTo>
                  <a:pt x="3185" y="1155"/>
                </a:lnTo>
                <a:lnTo>
                  <a:pt x="3184" y="1174"/>
                </a:lnTo>
                <a:lnTo>
                  <a:pt x="3181" y="1191"/>
                </a:lnTo>
                <a:lnTo>
                  <a:pt x="3176" y="1208"/>
                </a:lnTo>
                <a:lnTo>
                  <a:pt x="3170" y="1225"/>
                </a:lnTo>
                <a:lnTo>
                  <a:pt x="3163" y="1241"/>
                </a:lnTo>
                <a:lnTo>
                  <a:pt x="3153" y="1255"/>
                </a:lnTo>
                <a:lnTo>
                  <a:pt x="3144" y="1270"/>
                </a:lnTo>
                <a:lnTo>
                  <a:pt x="3131" y="1283"/>
                </a:lnTo>
                <a:lnTo>
                  <a:pt x="3119" y="1294"/>
                </a:lnTo>
                <a:lnTo>
                  <a:pt x="3105" y="1305"/>
                </a:lnTo>
                <a:lnTo>
                  <a:pt x="3091" y="1314"/>
                </a:lnTo>
                <a:lnTo>
                  <a:pt x="3075" y="1321"/>
                </a:lnTo>
                <a:lnTo>
                  <a:pt x="3058" y="1328"/>
                </a:lnTo>
                <a:lnTo>
                  <a:pt x="3040" y="1332"/>
                </a:lnTo>
                <a:lnTo>
                  <a:pt x="3022" y="1334"/>
                </a:lnTo>
                <a:lnTo>
                  <a:pt x="3005" y="1335"/>
                </a:lnTo>
                <a:lnTo>
                  <a:pt x="2986" y="1334"/>
                </a:lnTo>
                <a:lnTo>
                  <a:pt x="2968" y="1332"/>
                </a:lnTo>
                <a:lnTo>
                  <a:pt x="2951" y="1328"/>
                </a:lnTo>
                <a:lnTo>
                  <a:pt x="2934" y="1321"/>
                </a:lnTo>
                <a:lnTo>
                  <a:pt x="2919" y="1314"/>
                </a:lnTo>
                <a:lnTo>
                  <a:pt x="2904" y="1305"/>
                </a:lnTo>
                <a:lnTo>
                  <a:pt x="2889" y="1294"/>
                </a:lnTo>
                <a:lnTo>
                  <a:pt x="2877" y="1283"/>
                </a:lnTo>
                <a:lnTo>
                  <a:pt x="2865" y="1270"/>
                </a:lnTo>
                <a:lnTo>
                  <a:pt x="2855" y="1255"/>
                </a:lnTo>
                <a:lnTo>
                  <a:pt x="2845" y="1241"/>
                </a:lnTo>
                <a:lnTo>
                  <a:pt x="2838" y="1225"/>
                </a:lnTo>
                <a:lnTo>
                  <a:pt x="2832" y="1208"/>
                </a:lnTo>
                <a:lnTo>
                  <a:pt x="2828" y="1191"/>
                </a:lnTo>
                <a:lnTo>
                  <a:pt x="2824" y="1174"/>
                </a:lnTo>
                <a:lnTo>
                  <a:pt x="2824" y="1155"/>
                </a:lnTo>
                <a:lnTo>
                  <a:pt x="2824" y="1137"/>
                </a:lnTo>
                <a:lnTo>
                  <a:pt x="2828" y="1119"/>
                </a:lnTo>
                <a:lnTo>
                  <a:pt x="2832" y="1101"/>
                </a:lnTo>
                <a:lnTo>
                  <a:pt x="2838" y="1084"/>
                </a:lnTo>
                <a:lnTo>
                  <a:pt x="2845" y="1069"/>
                </a:lnTo>
                <a:lnTo>
                  <a:pt x="2855" y="1054"/>
                </a:lnTo>
                <a:lnTo>
                  <a:pt x="2865" y="1040"/>
                </a:lnTo>
                <a:lnTo>
                  <a:pt x="2877" y="1027"/>
                </a:lnTo>
                <a:lnTo>
                  <a:pt x="2889" y="1015"/>
                </a:lnTo>
                <a:lnTo>
                  <a:pt x="2904" y="1005"/>
                </a:lnTo>
                <a:lnTo>
                  <a:pt x="2919" y="996"/>
                </a:lnTo>
                <a:lnTo>
                  <a:pt x="2934" y="988"/>
                </a:lnTo>
                <a:lnTo>
                  <a:pt x="2951" y="983"/>
                </a:lnTo>
                <a:lnTo>
                  <a:pt x="2968" y="978"/>
                </a:lnTo>
                <a:lnTo>
                  <a:pt x="2986" y="976"/>
                </a:lnTo>
                <a:lnTo>
                  <a:pt x="3005" y="974"/>
                </a:lnTo>
                <a:close/>
                <a:moveTo>
                  <a:pt x="1319" y="410"/>
                </a:moveTo>
                <a:lnTo>
                  <a:pt x="1378" y="410"/>
                </a:lnTo>
                <a:lnTo>
                  <a:pt x="1430" y="410"/>
                </a:lnTo>
                <a:lnTo>
                  <a:pt x="1473" y="410"/>
                </a:lnTo>
                <a:lnTo>
                  <a:pt x="1508" y="410"/>
                </a:lnTo>
                <a:lnTo>
                  <a:pt x="1538" y="410"/>
                </a:lnTo>
                <a:lnTo>
                  <a:pt x="1563" y="410"/>
                </a:lnTo>
                <a:lnTo>
                  <a:pt x="1584" y="410"/>
                </a:lnTo>
                <a:lnTo>
                  <a:pt x="1602" y="410"/>
                </a:lnTo>
                <a:lnTo>
                  <a:pt x="1559" y="767"/>
                </a:lnTo>
                <a:lnTo>
                  <a:pt x="1624" y="867"/>
                </a:lnTo>
                <a:lnTo>
                  <a:pt x="1690" y="767"/>
                </a:lnTo>
                <a:lnTo>
                  <a:pt x="1644" y="410"/>
                </a:lnTo>
                <a:lnTo>
                  <a:pt x="1662" y="411"/>
                </a:lnTo>
                <a:lnTo>
                  <a:pt x="1684" y="411"/>
                </a:lnTo>
                <a:lnTo>
                  <a:pt x="1708" y="411"/>
                </a:lnTo>
                <a:lnTo>
                  <a:pt x="1739" y="411"/>
                </a:lnTo>
                <a:lnTo>
                  <a:pt x="1774" y="411"/>
                </a:lnTo>
                <a:lnTo>
                  <a:pt x="1817" y="411"/>
                </a:lnTo>
                <a:lnTo>
                  <a:pt x="1869" y="411"/>
                </a:lnTo>
                <a:lnTo>
                  <a:pt x="1931" y="411"/>
                </a:lnTo>
                <a:lnTo>
                  <a:pt x="1858" y="940"/>
                </a:lnTo>
                <a:lnTo>
                  <a:pt x="1390" y="940"/>
                </a:lnTo>
                <a:lnTo>
                  <a:pt x="1319" y="410"/>
                </a:lnTo>
                <a:close/>
                <a:moveTo>
                  <a:pt x="2146" y="752"/>
                </a:moveTo>
                <a:lnTo>
                  <a:pt x="2207" y="752"/>
                </a:lnTo>
                <a:lnTo>
                  <a:pt x="2258" y="752"/>
                </a:lnTo>
                <a:lnTo>
                  <a:pt x="2300" y="753"/>
                </a:lnTo>
                <a:lnTo>
                  <a:pt x="2336" y="753"/>
                </a:lnTo>
                <a:lnTo>
                  <a:pt x="2366" y="753"/>
                </a:lnTo>
                <a:lnTo>
                  <a:pt x="2391" y="753"/>
                </a:lnTo>
                <a:lnTo>
                  <a:pt x="2412" y="753"/>
                </a:lnTo>
                <a:lnTo>
                  <a:pt x="2430" y="753"/>
                </a:lnTo>
                <a:lnTo>
                  <a:pt x="2386" y="1111"/>
                </a:lnTo>
                <a:lnTo>
                  <a:pt x="2451" y="1209"/>
                </a:lnTo>
                <a:lnTo>
                  <a:pt x="2518" y="1111"/>
                </a:lnTo>
                <a:lnTo>
                  <a:pt x="2472" y="753"/>
                </a:lnTo>
                <a:lnTo>
                  <a:pt x="2491" y="753"/>
                </a:lnTo>
                <a:lnTo>
                  <a:pt x="2512" y="753"/>
                </a:lnTo>
                <a:lnTo>
                  <a:pt x="2536" y="754"/>
                </a:lnTo>
                <a:lnTo>
                  <a:pt x="2567" y="754"/>
                </a:lnTo>
                <a:lnTo>
                  <a:pt x="2602" y="754"/>
                </a:lnTo>
                <a:lnTo>
                  <a:pt x="2645" y="754"/>
                </a:lnTo>
                <a:lnTo>
                  <a:pt x="2697" y="754"/>
                </a:lnTo>
                <a:lnTo>
                  <a:pt x="2758" y="754"/>
                </a:lnTo>
                <a:lnTo>
                  <a:pt x="2686" y="1284"/>
                </a:lnTo>
                <a:lnTo>
                  <a:pt x="2281" y="1284"/>
                </a:lnTo>
                <a:lnTo>
                  <a:pt x="2796" y="1886"/>
                </a:lnTo>
                <a:lnTo>
                  <a:pt x="2797" y="1867"/>
                </a:lnTo>
                <a:lnTo>
                  <a:pt x="2798" y="1849"/>
                </a:lnTo>
                <a:lnTo>
                  <a:pt x="2800" y="1834"/>
                </a:lnTo>
                <a:lnTo>
                  <a:pt x="2802" y="1819"/>
                </a:lnTo>
                <a:lnTo>
                  <a:pt x="2806" y="1804"/>
                </a:lnTo>
                <a:lnTo>
                  <a:pt x="2810" y="1792"/>
                </a:lnTo>
                <a:lnTo>
                  <a:pt x="2815" y="1779"/>
                </a:lnTo>
                <a:lnTo>
                  <a:pt x="2820" y="1769"/>
                </a:lnTo>
                <a:lnTo>
                  <a:pt x="2827" y="1759"/>
                </a:lnTo>
                <a:lnTo>
                  <a:pt x="2833" y="1750"/>
                </a:lnTo>
                <a:lnTo>
                  <a:pt x="2840" y="1741"/>
                </a:lnTo>
                <a:lnTo>
                  <a:pt x="2847" y="1735"/>
                </a:lnTo>
                <a:lnTo>
                  <a:pt x="2860" y="1724"/>
                </a:lnTo>
                <a:lnTo>
                  <a:pt x="2872" y="1715"/>
                </a:lnTo>
                <a:lnTo>
                  <a:pt x="2879" y="1711"/>
                </a:lnTo>
                <a:lnTo>
                  <a:pt x="2882" y="1709"/>
                </a:lnTo>
                <a:lnTo>
                  <a:pt x="2731" y="1389"/>
                </a:lnTo>
                <a:lnTo>
                  <a:pt x="2932" y="1389"/>
                </a:lnTo>
                <a:lnTo>
                  <a:pt x="3005" y="1596"/>
                </a:lnTo>
                <a:lnTo>
                  <a:pt x="3078" y="1389"/>
                </a:lnTo>
                <a:lnTo>
                  <a:pt x="3275" y="1389"/>
                </a:lnTo>
                <a:lnTo>
                  <a:pt x="3124" y="1709"/>
                </a:lnTo>
                <a:lnTo>
                  <a:pt x="3127" y="1711"/>
                </a:lnTo>
                <a:lnTo>
                  <a:pt x="3135" y="1715"/>
                </a:lnTo>
                <a:lnTo>
                  <a:pt x="3146" y="1724"/>
                </a:lnTo>
                <a:lnTo>
                  <a:pt x="3160" y="1735"/>
                </a:lnTo>
                <a:lnTo>
                  <a:pt x="3166" y="1741"/>
                </a:lnTo>
                <a:lnTo>
                  <a:pt x="3173" y="1750"/>
                </a:lnTo>
                <a:lnTo>
                  <a:pt x="3180" y="1759"/>
                </a:lnTo>
                <a:lnTo>
                  <a:pt x="3186" y="1769"/>
                </a:lnTo>
                <a:lnTo>
                  <a:pt x="3192" y="1779"/>
                </a:lnTo>
                <a:lnTo>
                  <a:pt x="3197" y="1792"/>
                </a:lnTo>
                <a:lnTo>
                  <a:pt x="3202" y="1804"/>
                </a:lnTo>
                <a:lnTo>
                  <a:pt x="3205" y="1819"/>
                </a:lnTo>
                <a:lnTo>
                  <a:pt x="3208" y="1845"/>
                </a:lnTo>
                <a:lnTo>
                  <a:pt x="3210" y="1876"/>
                </a:lnTo>
                <a:lnTo>
                  <a:pt x="3212" y="1908"/>
                </a:lnTo>
                <a:lnTo>
                  <a:pt x="3213" y="1942"/>
                </a:lnTo>
                <a:lnTo>
                  <a:pt x="2843" y="1942"/>
                </a:lnTo>
                <a:lnTo>
                  <a:pt x="2793" y="1942"/>
                </a:lnTo>
                <a:lnTo>
                  <a:pt x="540" y="1942"/>
                </a:lnTo>
                <a:lnTo>
                  <a:pt x="438" y="1942"/>
                </a:lnTo>
                <a:lnTo>
                  <a:pt x="72" y="1942"/>
                </a:lnTo>
                <a:lnTo>
                  <a:pt x="0" y="1411"/>
                </a:lnTo>
                <a:lnTo>
                  <a:pt x="60" y="1411"/>
                </a:lnTo>
                <a:lnTo>
                  <a:pt x="111" y="1411"/>
                </a:lnTo>
                <a:lnTo>
                  <a:pt x="154" y="1411"/>
                </a:lnTo>
                <a:lnTo>
                  <a:pt x="190" y="1411"/>
                </a:lnTo>
                <a:lnTo>
                  <a:pt x="219" y="1411"/>
                </a:lnTo>
                <a:lnTo>
                  <a:pt x="245" y="1411"/>
                </a:lnTo>
                <a:lnTo>
                  <a:pt x="265" y="1411"/>
                </a:lnTo>
                <a:lnTo>
                  <a:pt x="283" y="1411"/>
                </a:lnTo>
                <a:lnTo>
                  <a:pt x="240" y="1769"/>
                </a:lnTo>
                <a:lnTo>
                  <a:pt x="304" y="1868"/>
                </a:lnTo>
                <a:lnTo>
                  <a:pt x="371" y="1769"/>
                </a:lnTo>
                <a:lnTo>
                  <a:pt x="326" y="1412"/>
                </a:lnTo>
                <a:lnTo>
                  <a:pt x="344" y="1412"/>
                </a:lnTo>
                <a:lnTo>
                  <a:pt x="365" y="1412"/>
                </a:lnTo>
                <a:lnTo>
                  <a:pt x="390" y="1412"/>
                </a:lnTo>
                <a:lnTo>
                  <a:pt x="420" y="1412"/>
                </a:lnTo>
                <a:lnTo>
                  <a:pt x="456" y="1412"/>
                </a:lnTo>
                <a:lnTo>
                  <a:pt x="499" y="1412"/>
                </a:lnTo>
                <a:lnTo>
                  <a:pt x="551" y="1412"/>
                </a:lnTo>
                <a:lnTo>
                  <a:pt x="611" y="1412"/>
                </a:lnTo>
                <a:lnTo>
                  <a:pt x="559" y="1801"/>
                </a:lnTo>
                <a:lnTo>
                  <a:pt x="984" y="1303"/>
                </a:lnTo>
                <a:lnTo>
                  <a:pt x="648" y="1303"/>
                </a:lnTo>
                <a:lnTo>
                  <a:pt x="649" y="1270"/>
                </a:lnTo>
                <a:lnTo>
                  <a:pt x="651" y="1237"/>
                </a:lnTo>
                <a:lnTo>
                  <a:pt x="653" y="1207"/>
                </a:lnTo>
                <a:lnTo>
                  <a:pt x="657" y="1181"/>
                </a:lnTo>
                <a:lnTo>
                  <a:pt x="659" y="1166"/>
                </a:lnTo>
                <a:lnTo>
                  <a:pt x="664" y="1154"/>
                </a:lnTo>
                <a:lnTo>
                  <a:pt x="669" y="1142"/>
                </a:lnTo>
                <a:lnTo>
                  <a:pt x="675" y="1131"/>
                </a:lnTo>
                <a:lnTo>
                  <a:pt x="681" y="1121"/>
                </a:lnTo>
                <a:lnTo>
                  <a:pt x="688" y="1112"/>
                </a:lnTo>
                <a:lnTo>
                  <a:pt x="695" y="1103"/>
                </a:lnTo>
                <a:lnTo>
                  <a:pt x="701" y="1097"/>
                </a:lnTo>
                <a:lnTo>
                  <a:pt x="715" y="1086"/>
                </a:lnTo>
                <a:lnTo>
                  <a:pt x="727" y="1077"/>
                </a:lnTo>
                <a:lnTo>
                  <a:pt x="734" y="1073"/>
                </a:lnTo>
                <a:lnTo>
                  <a:pt x="737" y="1071"/>
                </a:lnTo>
                <a:lnTo>
                  <a:pt x="586" y="751"/>
                </a:lnTo>
                <a:lnTo>
                  <a:pt x="787" y="751"/>
                </a:lnTo>
                <a:lnTo>
                  <a:pt x="860" y="958"/>
                </a:lnTo>
                <a:lnTo>
                  <a:pt x="933" y="751"/>
                </a:lnTo>
                <a:lnTo>
                  <a:pt x="1130" y="751"/>
                </a:lnTo>
                <a:lnTo>
                  <a:pt x="979" y="1071"/>
                </a:lnTo>
                <a:lnTo>
                  <a:pt x="982" y="1073"/>
                </a:lnTo>
                <a:lnTo>
                  <a:pt x="990" y="1077"/>
                </a:lnTo>
                <a:lnTo>
                  <a:pt x="1001" y="1086"/>
                </a:lnTo>
                <a:lnTo>
                  <a:pt x="1014" y="1097"/>
                </a:lnTo>
                <a:lnTo>
                  <a:pt x="1021" y="1103"/>
                </a:lnTo>
                <a:lnTo>
                  <a:pt x="1028" y="1112"/>
                </a:lnTo>
                <a:lnTo>
                  <a:pt x="1035" y="1121"/>
                </a:lnTo>
                <a:lnTo>
                  <a:pt x="1041" y="1131"/>
                </a:lnTo>
                <a:lnTo>
                  <a:pt x="1047" y="1142"/>
                </a:lnTo>
                <a:lnTo>
                  <a:pt x="1051" y="1154"/>
                </a:lnTo>
                <a:lnTo>
                  <a:pt x="1056" y="1166"/>
                </a:lnTo>
                <a:lnTo>
                  <a:pt x="1059" y="1181"/>
                </a:lnTo>
                <a:lnTo>
                  <a:pt x="1061" y="1196"/>
                </a:lnTo>
                <a:lnTo>
                  <a:pt x="1063" y="1211"/>
                </a:lnTo>
                <a:lnTo>
                  <a:pt x="1222" y="1025"/>
                </a:lnTo>
                <a:lnTo>
                  <a:pt x="2061" y="1025"/>
                </a:lnTo>
                <a:lnTo>
                  <a:pt x="2206" y="1197"/>
                </a:lnTo>
                <a:lnTo>
                  <a:pt x="2146" y="752"/>
                </a:lnTo>
                <a:close/>
                <a:moveTo>
                  <a:pt x="859" y="336"/>
                </a:moveTo>
                <a:lnTo>
                  <a:pt x="877" y="337"/>
                </a:lnTo>
                <a:lnTo>
                  <a:pt x="895" y="339"/>
                </a:lnTo>
                <a:lnTo>
                  <a:pt x="913" y="345"/>
                </a:lnTo>
                <a:lnTo>
                  <a:pt x="929" y="351"/>
                </a:lnTo>
                <a:lnTo>
                  <a:pt x="945" y="358"/>
                </a:lnTo>
                <a:lnTo>
                  <a:pt x="960" y="367"/>
                </a:lnTo>
                <a:lnTo>
                  <a:pt x="974" y="377"/>
                </a:lnTo>
                <a:lnTo>
                  <a:pt x="986" y="389"/>
                </a:lnTo>
                <a:lnTo>
                  <a:pt x="998" y="402"/>
                </a:lnTo>
                <a:lnTo>
                  <a:pt x="1008" y="416"/>
                </a:lnTo>
                <a:lnTo>
                  <a:pt x="1018" y="431"/>
                </a:lnTo>
                <a:lnTo>
                  <a:pt x="1025" y="446"/>
                </a:lnTo>
                <a:lnTo>
                  <a:pt x="1031" y="463"/>
                </a:lnTo>
                <a:lnTo>
                  <a:pt x="1036" y="481"/>
                </a:lnTo>
                <a:lnTo>
                  <a:pt x="1039" y="499"/>
                </a:lnTo>
                <a:lnTo>
                  <a:pt x="1040" y="517"/>
                </a:lnTo>
                <a:lnTo>
                  <a:pt x="1039" y="535"/>
                </a:lnTo>
                <a:lnTo>
                  <a:pt x="1036" y="553"/>
                </a:lnTo>
                <a:lnTo>
                  <a:pt x="1031" y="570"/>
                </a:lnTo>
                <a:lnTo>
                  <a:pt x="1025" y="587"/>
                </a:lnTo>
                <a:lnTo>
                  <a:pt x="1018" y="602"/>
                </a:lnTo>
                <a:lnTo>
                  <a:pt x="1008" y="617"/>
                </a:lnTo>
                <a:lnTo>
                  <a:pt x="998" y="632"/>
                </a:lnTo>
                <a:lnTo>
                  <a:pt x="986" y="644"/>
                </a:lnTo>
                <a:lnTo>
                  <a:pt x="974" y="656"/>
                </a:lnTo>
                <a:lnTo>
                  <a:pt x="960" y="666"/>
                </a:lnTo>
                <a:lnTo>
                  <a:pt x="945" y="676"/>
                </a:lnTo>
                <a:lnTo>
                  <a:pt x="929" y="683"/>
                </a:lnTo>
                <a:lnTo>
                  <a:pt x="913" y="689"/>
                </a:lnTo>
                <a:lnTo>
                  <a:pt x="895" y="694"/>
                </a:lnTo>
                <a:lnTo>
                  <a:pt x="877" y="696"/>
                </a:lnTo>
                <a:lnTo>
                  <a:pt x="859" y="697"/>
                </a:lnTo>
                <a:lnTo>
                  <a:pt x="841" y="696"/>
                </a:lnTo>
                <a:lnTo>
                  <a:pt x="823" y="694"/>
                </a:lnTo>
                <a:lnTo>
                  <a:pt x="805" y="689"/>
                </a:lnTo>
                <a:lnTo>
                  <a:pt x="789" y="683"/>
                </a:lnTo>
                <a:lnTo>
                  <a:pt x="773" y="676"/>
                </a:lnTo>
                <a:lnTo>
                  <a:pt x="758" y="666"/>
                </a:lnTo>
                <a:lnTo>
                  <a:pt x="744" y="656"/>
                </a:lnTo>
                <a:lnTo>
                  <a:pt x="732" y="644"/>
                </a:lnTo>
                <a:lnTo>
                  <a:pt x="720" y="632"/>
                </a:lnTo>
                <a:lnTo>
                  <a:pt x="710" y="617"/>
                </a:lnTo>
                <a:lnTo>
                  <a:pt x="700" y="602"/>
                </a:lnTo>
                <a:lnTo>
                  <a:pt x="693" y="587"/>
                </a:lnTo>
                <a:lnTo>
                  <a:pt x="687" y="570"/>
                </a:lnTo>
                <a:lnTo>
                  <a:pt x="683" y="553"/>
                </a:lnTo>
                <a:lnTo>
                  <a:pt x="679" y="535"/>
                </a:lnTo>
                <a:lnTo>
                  <a:pt x="678" y="517"/>
                </a:lnTo>
                <a:lnTo>
                  <a:pt x="679" y="499"/>
                </a:lnTo>
                <a:lnTo>
                  <a:pt x="683" y="481"/>
                </a:lnTo>
                <a:lnTo>
                  <a:pt x="687" y="463"/>
                </a:lnTo>
                <a:lnTo>
                  <a:pt x="693" y="446"/>
                </a:lnTo>
                <a:lnTo>
                  <a:pt x="700" y="431"/>
                </a:lnTo>
                <a:lnTo>
                  <a:pt x="710" y="416"/>
                </a:lnTo>
                <a:lnTo>
                  <a:pt x="720" y="402"/>
                </a:lnTo>
                <a:lnTo>
                  <a:pt x="732" y="389"/>
                </a:lnTo>
                <a:lnTo>
                  <a:pt x="744" y="377"/>
                </a:lnTo>
                <a:lnTo>
                  <a:pt x="758" y="367"/>
                </a:lnTo>
                <a:lnTo>
                  <a:pt x="773" y="358"/>
                </a:lnTo>
                <a:lnTo>
                  <a:pt x="789" y="351"/>
                </a:lnTo>
                <a:lnTo>
                  <a:pt x="805" y="345"/>
                </a:lnTo>
                <a:lnTo>
                  <a:pt x="823" y="339"/>
                </a:lnTo>
                <a:lnTo>
                  <a:pt x="841" y="337"/>
                </a:lnTo>
                <a:lnTo>
                  <a:pt x="859" y="336"/>
                </a:lnTo>
                <a:close/>
                <a:moveTo>
                  <a:pt x="306" y="1002"/>
                </a:moveTo>
                <a:lnTo>
                  <a:pt x="324" y="1003"/>
                </a:lnTo>
                <a:lnTo>
                  <a:pt x="343" y="1006"/>
                </a:lnTo>
                <a:lnTo>
                  <a:pt x="360" y="1010"/>
                </a:lnTo>
                <a:lnTo>
                  <a:pt x="377" y="1016"/>
                </a:lnTo>
                <a:lnTo>
                  <a:pt x="392" y="1024"/>
                </a:lnTo>
                <a:lnTo>
                  <a:pt x="408" y="1033"/>
                </a:lnTo>
                <a:lnTo>
                  <a:pt x="422" y="1044"/>
                </a:lnTo>
                <a:lnTo>
                  <a:pt x="434" y="1055"/>
                </a:lnTo>
                <a:lnTo>
                  <a:pt x="447" y="1069"/>
                </a:lnTo>
                <a:lnTo>
                  <a:pt x="457" y="1082"/>
                </a:lnTo>
                <a:lnTo>
                  <a:pt x="466" y="1097"/>
                </a:lnTo>
                <a:lnTo>
                  <a:pt x="474" y="1114"/>
                </a:lnTo>
                <a:lnTo>
                  <a:pt x="480" y="1131"/>
                </a:lnTo>
                <a:lnTo>
                  <a:pt x="484" y="1147"/>
                </a:lnTo>
                <a:lnTo>
                  <a:pt x="488" y="1166"/>
                </a:lnTo>
                <a:lnTo>
                  <a:pt x="489" y="1184"/>
                </a:lnTo>
                <a:lnTo>
                  <a:pt x="488" y="1203"/>
                </a:lnTo>
                <a:lnTo>
                  <a:pt x="484" y="1221"/>
                </a:lnTo>
                <a:lnTo>
                  <a:pt x="480" y="1239"/>
                </a:lnTo>
                <a:lnTo>
                  <a:pt x="474" y="1255"/>
                </a:lnTo>
                <a:lnTo>
                  <a:pt x="466" y="1271"/>
                </a:lnTo>
                <a:lnTo>
                  <a:pt x="457" y="1286"/>
                </a:lnTo>
                <a:lnTo>
                  <a:pt x="447" y="1300"/>
                </a:lnTo>
                <a:lnTo>
                  <a:pt x="434" y="1313"/>
                </a:lnTo>
                <a:lnTo>
                  <a:pt x="422" y="1324"/>
                </a:lnTo>
                <a:lnTo>
                  <a:pt x="408" y="1335"/>
                </a:lnTo>
                <a:lnTo>
                  <a:pt x="392" y="1344"/>
                </a:lnTo>
                <a:lnTo>
                  <a:pt x="377" y="1353"/>
                </a:lnTo>
                <a:lnTo>
                  <a:pt x="360" y="1358"/>
                </a:lnTo>
                <a:lnTo>
                  <a:pt x="343" y="1363"/>
                </a:lnTo>
                <a:lnTo>
                  <a:pt x="324" y="1365"/>
                </a:lnTo>
                <a:lnTo>
                  <a:pt x="306" y="1366"/>
                </a:lnTo>
                <a:lnTo>
                  <a:pt x="287" y="1365"/>
                </a:lnTo>
                <a:lnTo>
                  <a:pt x="270" y="1363"/>
                </a:lnTo>
                <a:lnTo>
                  <a:pt x="252" y="1358"/>
                </a:lnTo>
                <a:lnTo>
                  <a:pt x="235" y="1353"/>
                </a:lnTo>
                <a:lnTo>
                  <a:pt x="219" y="1344"/>
                </a:lnTo>
                <a:lnTo>
                  <a:pt x="204" y="1335"/>
                </a:lnTo>
                <a:lnTo>
                  <a:pt x="190" y="1324"/>
                </a:lnTo>
                <a:lnTo>
                  <a:pt x="177" y="1313"/>
                </a:lnTo>
                <a:lnTo>
                  <a:pt x="165" y="1300"/>
                </a:lnTo>
                <a:lnTo>
                  <a:pt x="154" y="1286"/>
                </a:lnTo>
                <a:lnTo>
                  <a:pt x="146" y="1271"/>
                </a:lnTo>
                <a:lnTo>
                  <a:pt x="138" y="1255"/>
                </a:lnTo>
                <a:lnTo>
                  <a:pt x="131" y="1239"/>
                </a:lnTo>
                <a:lnTo>
                  <a:pt x="127" y="1221"/>
                </a:lnTo>
                <a:lnTo>
                  <a:pt x="124" y="1203"/>
                </a:lnTo>
                <a:lnTo>
                  <a:pt x="123" y="1184"/>
                </a:lnTo>
                <a:lnTo>
                  <a:pt x="124" y="1166"/>
                </a:lnTo>
                <a:lnTo>
                  <a:pt x="127" y="1147"/>
                </a:lnTo>
                <a:lnTo>
                  <a:pt x="131" y="1131"/>
                </a:lnTo>
                <a:lnTo>
                  <a:pt x="138" y="1114"/>
                </a:lnTo>
                <a:lnTo>
                  <a:pt x="146" y="1097"/>
                </a:lnTo>
                <a:lnTo>
                  <a:pt x="154" y="1082"/>
                </a:lnTo>
                <a:lnTo>
                  <a:pt x="165" y="1069"/>
                </a:lnTo>
                <a:lnTo>
                  <a:pt x="177" y="1055"/>
                </a:lnTo>
                <a:lnTo>
                  <a:pt x="190" y="1044"/>
                </a:lnTo>
                <a:lnTo>
                  <a:pt x="204" y="1033"/>
                </a:lnTo>
                <a:lnTo>
                  <a:pt x="219" y="1024"/>
                </a:lnTo>
                <a:lnTo>
                  <a:pt x="235" y="1016"/>
                </a:lnTo>
                <a:lnTo>
                  <a:pt x="252" y="1010"/>
                </a:lnTo>
                <a:lnTo>
                  <a:pt x="270" y="1006"/>
                </a:lnTo>
                <a:lnTo>
                  <a:pt x="287" y="1003"/>
                </a:lnTo>
                <a:lnTo>
                  <a:pt x="306" y="1002"/>
                </a:lnTo>
                <a:close/>
                <a:moveTo>
                  <a:pt x="1625" y="0"/>
                </a:moveTo>
                <a:lnTo>
                  <a:pt x="1642" y="1"/>
                </a:lnTo>
                <a:lnTo>
                  <a:pt x="1661" y="4"/>
                </a:lnTo>
                <a:lnTo>
                  <a:pt x="1678" y="8"/>
                </a:lnTo>
                <a:lnTo>
                  <a:pt x="1695" y="15"/>
                </a:lnTo>
                <a:lnTo>
                  <a:pt x="1711" y="22"/>
                </a:lnTo>
                <a:lnTo>
                  <a:pt x="1726" y="31"/>
                </a:lnTo>
                <a:lnTo>
                  <a:pt x="1740" y="42"/>
                </a:lnTo>
                <a:lnTo>
                  <a:pt x="1753" y="53"/>
                </a:lnTo>
                <a:lnTo>
                  <a:pt x="1765" y="66"/>
                </a:lnTo>
                <a:lnTo>
                  <a:pt x="1775" y="81"/>
                </a:lnTo>
                <a:lnTo>
                  <a:pt x="1785" y="95"/>
                </a:lnTo>
                <a:lnTo>
                  <a:pt x="1792" y="111"/>
                </a:lnTo>
                <a:lnTo>
                  <a:pt x="1799" y="128"/>
                </a:lnTo>
                <a:lnTo>
                  <a:pt x="1803" y="146"/>
                </a:lnTo>
                <a:lnTo>
                  <a:pt x="1806" y="163"/>
                </a:lnTo>
                <a:lnTo>
                  <a:pt x="1807" y="182"/>
                </a:lnTo>
                <a:lnTo>
                  <a:pt x="1806" y="201"/>
                </a:lnTo>
                <a:lnTo>
                  <a:pt x="1803" y="219"/>
                </a:lnTo>
                <a:lnTo>
                  <a:pt x="1799" y="237"/>
                </a:lnTo>
                <a:lnTo>
                  <a:pt x="1792" y="254"/>
                </a:lnTo>
                <a:lnTo>
                  <a:pt x="1785" y="269"/>
                </a:lnTo>
                <a:lnTo>
                  <a:pt x="1775" y="284"/>
                </a:lnTo>
                <a:lnTo>
                  <a:pt x="1765" y="299"/>
                </a:lnTo>
                <a:lnTo>
                  <a:pt x="1753" y="311"/>
                </a:lnTo>
                <a:lnTo>
                  <a:pt x="1740" y="323"/>
                </a:lnTo>
                <a:lnTo>
                  <a:pt x="1726" y="333"/>
                </a:lnTo>
                <a:lnTo>
                  <a:pt x="1711" y="343"/>
                </a:lnTo>
                <a:lnTo>
                  <a:pt x="1695" y="350"/>
                </a:lnTo>
                <a:lnTo>
                  <a:pt x="1678" y="356"/>
                </a:lnTo>
                <a:lnTo>
                  <a:pt x="1661" y="360"/>
                </a:lnTo>
                <a:lnTo>
                  <a:pt x="1642" y="364"/>
                </a:lnTo>
                <a:lnTo>
                  <a:pt x="1625" y="365"/>
                </a:lnTo>
                <a:lnTo>
                  <a:pt x="1606" y="364"/>
                </a:lnTo>
                <a:lnTo>
                  <a:pt x="1588" y="360"/>
                </a:lnTo>
                <a:lnTo>
                  <a:pt x="1570" y="356"/>
                </a:lnTo>
                <a:lnTo>
                  <a:pt x="1553" y="350"/>
                </a:lnTo>
                <a:lnTo>
                  <a:pt x="1538" y="343"/>
                </a:lnTo>
                <a:lnTo>
                  <a:pt x="1522" y="333"/>
                </a:lnTo>
                <a:lnTo>
                  <a:pt x="1508" y="323"/>
                </a:lnTo>
                <a:lnTo>
                  <a:pt x="1496" y="311"/>
                </a:lnTo>
                <a:lnTo>
                  <a:pt x="1483" y="299"/>
                </a:lnTo>
                <a:lnTo>
                  <a:pt x="1473" y="284"/>
                </a:lnTo>
                <a:lnTo>
                  <a:pt x="1464" y="269"/>
                </a:lnTo>
                <a:lnTo>
                  <a:pt x="1456" y="254"/>
                </a:lnTo>
                <a:lnTo>
                  <a:pt x="1450" y="237"/>
                </a:lnTo>
                <a:lnTo>
                  <a:pt x="1445" y="219"/>
                </a:lnTo>
                <a:lnTo>
                  <a:pt x="1442" y="201"/>
                </a:lnTo>
                <a:lnTo>
                  <a:pt x="1442" y="182"/>
                </a:lnTo>
                <a:lnTo>
                  <a:pt x="1442" y="163"/>
                </a:lnTo>
                <a:lnTo>
                  <a:pt x="1445" y="146"/>
                </a:lnTo>
                <a:lnTo>
                  <a:pt x="1450" y="128"/>
                </a:lnTo>
                <a:lnTo>
                  <a:pt x="1456" y="111"/>
                </a:lnTo>
                <a:lnTo>
                  <a:pt x="1464" y="95"/>
                </a:lnTo>
                <a:lnTo>
                  <a:pt x="1473" y="81"/>
                </a:lnTo>
                <a:lnTo>
                  <a:pt x="1483" y="66"/>
                </a:lnTo>
                <a:lnTo>
                  <a:pt x="1496" y="53"/>
                </a:lnTo>
                <a:lnTo>
                  <a:pt x="1508" y="42"/>
                </a:lnTo>
                <a:lnTo>
                  <a:pt x="1522" y="31"/>
                </a:lnTo>
                <a:lnTo>
                  <a:pt x="1538" y="22"/>
                </a:lnTo>
                <a:lnTo>
                  <a:pt x="1553" y="15"/>
                </a:lnTo>
                <a:lnTo>
                  <a:pt x="1570" y="8"/>
                </a:lnTo>
                <a:lnTo>
                  <a:pt x="1588" y="4"/>
                </a:lnTo>
                <a:lnTo>
                  <a:pt x="1606" y="1"/>
                </a:lnTo>
                <a:lnTo>
                  <a:pt x="1625" y="0"/>
                </a:lnTo>
                <a:close/>
                <a:moveTo>
                  <a:pt x="2452" y="344"/>
                </a:moveTo>
                <a:lnTo>
                  <a:pt x="2471" y="345"/>
                </a:lnTo>
                <a:lnTo>
                  <a:pt x="2489" y="347"/>
                </a:lnTo>
                <a:lnTo>
                  <a:pt x="2507" y="352"/>
                </a:lnTo>
                <a:lnTo>
                  <a:pt x="2524" y="358"/>
                </a:lnTo>
                <a:lnTo>
                  <a:pt x="2539" y="366"/>
                </a:lnTo>
                <a:lnTo>
                  <a:pt x="2554" y="375"/>
                </a:lnTo>
                <a:lnTo>
                  <a:pt x="2568" y="386"/>
                </a:lnTo>
                <a:lnTo>
                  <a:pt x="2581" y="397"/>
                </a:lnTo>
                <a:lnTo>
                  <a:pt x="2593" y="410"/>
                </a:lnTo>
                <a:lnTo>
                  <a:pt x="2603" y="424"/>
                </a:lnTo>
                <a:lnTo>
                  <a:pt x="2613" y="439"/>
                </a:lnTo>
                <a:lnTo>
                  <a:pt x="2620" y="455"/>
                </a:lnTo>
                <a:lnTo>
                  <a:pt x="2626" y="472"/>
                </a:lnTo>
                <a:lnTo>
                  <a:pt x="2631" y="489"/>
                </a:lnTo>
                <a:lnTo>
                  <a:pt x="2634" y="507"/>
                </a:lnTo>
                <a:lnTo>
                  <a:pt x="2635" y="526"/>
                </a:lnTo>
                <a:lnTo>
                  <a:pt x="2634" y="545"/>
                </a:lnTo>
                <a:lnTo>
                  <a:pt x="2631" y="563"/>
                </a:lnTo>
                <a:lnTo>
                  <a:pt x="2626" y="579"/>
                </a:lnTo>
                <a:lnTo>
                  <a:pt x="2620" y="596"/>
                </a:lnTo>
                <a:lnTo>
                  <a:pt x="2613" y="613"/>
                </a:lnTo>
                <a:lnTo>
                  <a:pt x="2603" y="628"/>
                </a:lnTo>
                <a:lnTo>
                  <a:pt x="2593" y="641"/>
                </a:lnTo>
                <a:lnTo>
                  <a:pt x="2581" y="655"/>
                </a:lnTo>
                <a:lnTo>
                  <a:pt x="2568" y="666"/>
                </a:lnTo>
                <a:lnTo>
                  <a:pt x="2554" y="677"/>
                </a:lnTo>
                <a:lnTo>
                  <a:pt x="2539" y="686"/>
                </a:lnTo>
                <a:lnTo>
                  <a:pt x="2524" y="694"/>
                </a:lnTo>
                <a:lnTo>
                  <a:pt x="2507" y="700"/>
                </a:lnTo>
                <a:lnTo>
                  <a:pt x="2489" y="704"/>
                </a:lnTo>
                <a:lnTo>
                  <a:pt x="2471" y="707"/>
                </a:lnTo>
                <a:lnTo>
                  <a:pt x="2452" y="708"/>
                </a:lnTo>
                <a:lnTo>
                  <a:pt x="2434" y="707"/>
                </a:lnTo>
                <a:lnTo>
                  <a:pt x="2416" y="704"/>
                </a:lnTo>
                <a:lnTo>
                  <a:pt x="2398" y="700"/>
                </a:lnTo>
                <a:lnTo>
                  <a:pt x="2381" y="694"/>
                </a:lnTo>
                <a:lnTo>
                  <a:pt x="2365" y="686"/>
                </a:lnTo>
                <a:lnTo>
                  <a:pt x="2351" y="677"/>
                </a:lnTo>
                <a:lnTo>
                  <a:pt x="2336" y="666"/>
                </a:lnTo>
                <a:lnTo>
                  <a:pt x="2324" y="655"/>
                </a:lnTo>
                <a:lnTo>
                  <a:pt x="2312" y="641"/>
                </a:lnTo>
                <a:lnTo>
                  <a:pt x="2302" y="628"/>
                </a:lnTo>
                <a:lnTo>
                  <a:pt x="2292" y="613"/>
                </a:lnTo>
                <a:lnTo>
                  <a:pt x="2285" y="596"/>
                </a:lnTo>
                <a:lnTo>
                  <a:pt x="2278" y="579"/>
                </a:lnTo>
                <a:lnTo>
                  <a:pt x="2273" y="563"/>
                </a:lnTo>
                <a:lnTo>
                  <a:pt x="2271" y="545"/>
                </a:lnTo>
                <a:lnTo>
                  <a:pt x="2270" y="526"/>
                </a:lnTo>
                <a:lnTo>
                  <a:pt x="2271" y="507"/>
                </a:lnTo>
                <a:lnTo>
                  <a:pt x="2273" y="489"/>
                </a:lnTo>
                <a:lnTo>
                  <a:pt x="2278" y="472"/>
                </a:lnTo>
                <a:lnTo>
                  <a:pt x="2285" y="455"/>
                </a:lnTo>
                <a:lnTo>
                  <a:pt x="2292" y="439"/>
                </a:lnTo>
                <a:lnTo>
                  <a:pt x="2302" y="424"/>
                </a:lnTo>
                <a:lnTo>
                  <a:pt x="2312" y="410"/>
                </a:lnTo>
                <a:lnTo>
                  <a:pt x="2324" y="397"/>
                </a:lnTo>
                <a:lnTo>
                  <a:pt x="2336" y="386"/>
                </a:lnTo>
                <a:lnTo>
                  <a:pt x="2351" y="375"/>
                </a:lnTo>
                <a:lnTo>
                  <a:pt x="2365" y="366"/>
                </a:lnTo>
                <a:lnTo>
                  <a:pt x="2381" y="358"/>
                </a:lnTo>
                <a:lnTo>
                  <a:pt x="2398" y="352"/>
                </a:lnTo>
                <a:lnTo>
                  <a:pt x="2416" y="347"/>
                </a:lnTo>
                <a:lnTo>
                  <a:pt x="2434" y="345"/>
                </a:lnTo>
                <a:lnTo>
                  <a:pt x="2452" y="344"/>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8" name="Rounded Rectangle 27"/>
          <p:cNvSpPr/>
          <p:nvPr/>
        </p:nvSpPr>
        <p:spPr>
          <a:xfrm>
            <a:off x="5007940" y="5298566"/>
            <a:ext cx="2275362" cy="797442"/>
          </a:xfrm>
          <a:prstGeom prst="roundRect">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Determine What Actions to Take to Resolve Issues &amp; Proactively Improve Performance</a:t>
            </a:r>
          </a:p>
        </p:txBody>
      </p:sp>
      <p:sp>
        <p:nvSpPr>
          <p:cNvPr id="29" name="Rounded Rectangle 28"/>
          <p:cNvSpPr/>
          <p:nvPr/>
        </p:nvSpPr>
        <p:spPr>
          <a:xfrm>
            <a:off x="2098159" y="5298566"/>
            <a:ext cx="1807529" cy="797442"/>
          </a:xfrm>
          <a:prstGeom prst="roundRect">
            <a:avLst/>
          </a:prstGeom>
          <a:gradFill flip="none" rotWithShape="1">
            <a:gsLst>
              <a:gs pos="0">
                <a:srgbClr val="6600CC">
                  <a:shade val="30000"/>
                  <a:satMod val="115000"/>
                </a:srgbClr>
              </a:gs>
              <a:gs pos="50000">
                <a:srgbClr val="6600CC">
                  <a:shade val="67500"/>
                  <a:satMod val="115000"/>
                </a:srgbClr>
              </a:gs>
              <a:gs pos="100000">
                <a:srgbClr val="6600C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90563" lvl="0"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Implement/</a:t>
            </a:r>
            <a:br>
              <a:rPr lang="en-GB" sz="1200" b="1" dirty="0" smtClean="0">
                <a:effectLst>
                  <a:outerShdw blurRad="38100" dist="38100" dir="2700000" algn="tl">
                    <a:srgbClr val="000000">
                      <a:alpha val="43137"/>
                    </a:srgbClr>
                  </a:outerShdw>
                </a:effectLst>
              </a:rPr>
            </a:br>
            <a:r>
              <a:rPr lang="en-GB" sz="1200" b="1" dirty="0" smtClean="0">
                <a:effectLst>
                  <a:outerShdw blurRad="38100" dist="38100" dir="2700000" algn="tl">
                    <a:srgbClr val="000000">
                      <a:alpha val="43137"/>
                    </a:srgbClr>
                  </a:outerShdw>
                </a:effectLst>
              </a:rPr>
              <a:t>Execute Actions</a:t>
            </a:r>
            <a:endParaRPr lang="en-GB" sz="1200" b="1" dirty="0">
              <a:effectLst>
                <a:outerShdw blurRad="38100" dist="38100" dir="2700000" algn="tl">
                  <a:srgbClr val="000000">
                    <a:alpha val="43137"/>
                  </a:srgbClr>
                </a:outerShdw>
              </a:effectLst>
            </a:endParaRPr>
          </a:p>
        </p:txBody>
      </p:sp>
      <p:sp>
        <p:nvSpPr>
          <p:cNvPr id="30" name="Rounded Rectangle 29"/>
          <p:cNvSpPr/>
          <p:nvPr/>
        </p:nvSpPr>
        <p:spPr>
          <a:xfrm>
            <a:off x="1389321" y="3257110"/>
            <a:ext cx="1807529" cy="797442"/>
          </a:xfrm>
          <a:prstGeom prst="roundRect">
            <a:avLst/>
          </a:prstGeom>
          <a:gradFill flip="none" rotWithShape="1">
            <a:gsLst>
              <a:gs pos="0">
                <a:srgbClr val="008080">
                  <a:shade val="30000"/>
                  <a:satMod val="115000"/>
                </a:srgbClr>
              </a:gs>
              <a:gs pos="50000">
                <a:srgbClr val="008080">
                  <a:shade val="67500"/>
                  <a:satMod val="115000"/>
                </a:srgbClr>
              </a:gs>
              <a:gs pos="100000">
                <a:srgbClr val="00808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90563"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Measure</a:t>
            </a:r>
            <a:br>
              <a:rPr lang="en-GB" sz="1200" b="1" dirty="0" smtClean="0">
                <a:effectLst>
                  <a:outerShdw blurRad="38100" dist="38100" dir="2700000" algn="tl">
                    <a:srgbClr val="000000">
                      <a:alpha val="43137"/>
                    </a:srgbClr>
                  </a:outerShdw>
                </a:effectLst>
              </a:rPr>
            </a:br>
            <a:r>
              <a:rPr lang="en-GB" sz="1200" b="1" dirty="0" smtClean="0">
                <a:effectLst>
                  <a:outerShdw blurRad="38100" dist="38100" dir="2700000" algn="tl">
                    <a:srgbClr val="000000">
                      <a:alpha val="43137"/>
                    </a:srgbClr>
                  </a:outerShdw>
                </a:effectLst>
              </a:rPr>
              <a:t>&amp; Report on Improvements</a:t>
            </a:r>
          </a:p>
        </p:txBody>
      </p:sp>
      <p:sp>
        <p:nvSpPr>
          <p:cNvPr id="31" name="Rounded Rectangle 30"/>
          <p:cNvSpPr/>
          <p:nvPr/>
        </p:nvSpPr>
        <p:spPr>
          <a:xfrm>
            <a:off x="2098159" y="1417674"/>
            <a:ext cx="1807529" cy="797442"/>
          </a:xfrm>
          <a:prstGeom prst="roundRect">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Define Policies </a:t>
            </a:r>
            <a:br>
              <a:rPr lang="en-GB" sz="1200" b="1" dirty="0" smtClean="0">
                <a:effectLst>
                  <a:outerShdw blurRad="38100" dist="38100" dir="2700000" algn="tl">
                    <a:srgbClr val="000000">
                      <a:alpha val="43137"/>
                    </a:srgbClr>
                  </a:outerShdw>
                </a:effectLst>
              </a:rPr>
            </a:br>
            <a:r>
              <a:rPr lang="en-GB" sz="1200" b="1" dirty="0" smtClean="0">
                <a:effectLst>
                  <a:outerShdw blurRad="38100" dist="38100" dir="2700000" algn="tl">
                    <a:srgbClr val="000000">
                      <a:alpha val="43137"/>
                    </a:srgbClr>
                  </a:outerShdw>
                </a:effectLst>
              </a:rPr>
              <a:t>&amp; Constraints for the Operational Environment </a:t>
            </a:r>
            <a:endParaRPr lang="en-GB" sz="1200" b="1" dirty="0">
              <a:effectLst>
                <a:outerShdw blurRad="38100" dist="38100" dir="2700000" algn="tl">
                  <a:srgbClr val="000000">
                    <a:alpha val="43137"/>
                  </a:srgbClr>
                </a:outerShdw>
              </a:effectLst>
            </a:endParaRPr>
          </a:p>
        </p:txBody>
      </p:sp>
      <p:sp>
        <p:nvSpPr>
          <p:cNvPr id="33" name="Rounded Rectangle 32"/>
          <p:cNvSpPr/>
          <p:nvPr/>
        </p:nvSpPr>
        <p:spPr>
          <a:xfrm>
            <a:off x="5007941" y="1417674"/>
            <a:ext cx="1807529" cy="797442"/>
          </a:xfrm>
          <a:prstGeom prst="roundRect">
            <a:avLst/>
          </a:pr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90563" lvl="0"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Understand Current State</a:t>
            </a:r>
            <a:endParaRPr lang="en-GB" sz="1200" b="1" dirty="0">
              <a:effectLst>
                <a:outerShdw blurRad="38100" dist="38100" dir="2700000" algn="tl">
                  <a:srgbClr val="000000">
                    <a:alpha val="43137"/>
                  </a:srgbClr>
                </a:outerShdw>
              </a:effectLst>
            </a:endParaRPr>
          </a:p>
        </p:txBody>
      </p:sp>
      <p:sp>
        <p:nvSpPr>
          <p:cNvPr id="34" name="Rounded Rectangle 33"/>
          <p:cNvSpPr/>
          <p:nvPr/>
        </p:nvSpPr>
        <p:spPr>
          <a:xfrm>
            <a:off x="5745132" y="3257110"/>
            <a:ext cx="2027267" cy="797442"/>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Determine Where</a:t>
            </a:r>
            <a:br>
              <a:rPr lang="en-GB" sz="1200" b="1" dirty="0" smtClean="0">
                <a:effectLst>
                  <a:outerShdw blurRad="38100" dist="38100" dir="2700000" algn="tl">
                    <a:srgbClr val="000000">
                      <a:alpha val="43137"/>
                    </a:srgbClr>
                  </a:outerShdw>
                </a:effectLst>
              </a:rPr>
            </a:br>
            <a:r>
              <a:rPr lang="en-GB" sz="1200" b="1" dirty="0" smtClean="0">
                <a:effectLst>
                  <a:outerShdw blurRad="38100" dist="38100" dir="2700000" algn="tl">
                    <a:srgbClr val="000000">
                      <a:alpha val="43137"/>
                    </a:srgbClr>
                  </a:outerShdw>
                </a:effectLst>
              </a:rPr>
              <a:t>I Have Performance Issues &amp; Understand Their Impact</a:t>
            </a:r>
            <a:endParaRPr lang="en-GB" sz="1200" b="1" dirty="0">
              <a:effectLst>
                <a:outerShdw blurRad="38100" dist="38100" dir="2700000" algn="tl">
                  <a:srgbClr val="000000">
                    <a:alpha val="43137"/>
                  </a:srgbClr>
                </a:outerShdw>
              </a:effectLst>
            </a:endParaRPr>
          </a:p>
        </p:txBody>
      </p:sp>
      <p:grpSp>
        <p:nvGrpSpPr>
          <p:cNvPr id="2" name="Group 54"/>
          <p:cNvGrpSpPr>
            <a:grpSpLocks/>
          </p:cNvGrpSpPr>
          <p:nvPr/>
        </p:nvGrpSpPr>
        <p:grpSpPr bwMode="auto">
          <a:xfrm>
            <a:off x="1490885" y="3420030"/>
            <a:ext cx="542700" cy="434160"/>
            <a:chOff x="-3206" y="4822"/>
            <a:chExt cx="791" cy="592"/>
          </a:xfrm>
          <a:solidFill>
            <a:schemeClr val="bg1"/>
          </a:solidFill>
          <a:effectLst>
            <a:outerShdw blurRad="50800" dist="38100" dir="2700000" algn="tl" rotWithShape="0">
              <a:prstClr val="black">
                <a:alpha val="40000"/>
              </a:prstClr>
            </a:outerShdw>
          </a:effectLst>
        </p:grpSpPr>
        <p:sp>
          <p:nvSpPr>
            <p:cNvPr id="36" name="Freeform 55"/>
            <p:cNvSpPr>
              <a:spLocks noEditPoints="1"/>
            </p:cNvSpPr>
            <p:nvPr/>
          </p:nvSpPr>
          <p:spPr bwMode="auto">
            <a:xfrm>
              <a:off x="-3206" y="4822"/>
              <a:ext cx="791" cy="592"/>
            </a:xfrm>
            <a:custGeom>
              <a:avLst/>
              <a:gdLst>
                <a:gd name="T0" fmla="*/ 0 w 3957"/>
                <a:gd name="T1" fmla="*/ 0 h 2963"/>
                <a:gd name="T2" fmla="*/ 3957 w 3957"/>
                <a:gd name="T3" fmla="*/ 0 h 2963"/>
                <a:gd name="T4" fmla="*/ 3957 w 3957"/>
                <a:gd name="T5" fmla="*/ 2963 h 2963"/>
                <a:gd name="T6" fmla="*/ 0 w 3957"/>
                <a:gd name="T7" fmla="*/ 2963 h 2963"/>
                <a:gd name="T8" fmla="*/ 0 w 3957"/>
                <a:gd name="T9" fmla="*/ 0 h 2963"/>
                <a:gd name="T10" fmla="*/ 118 w 3957"/>
                <a:gd name="T11" fmla="*/ 119 h 2963"/>
                <a:gd name="T12" fmla="*/ 118 w 3957"/>
                <a:gd name="T13" fmla="*/ 2846 h 2963"/>
                <a:gd name="T14" fmla="*/ 3838 w 3957"/>
                <a:gd name="T15" fmla="*/ 2846 h 2963"/>
                <a:gd name="T16" fmla="*/ 3838 w 3957"/>
                <a:gd name="T17" fmla="*/ 119 h 2963"/>
                <a:gd name="T18" fmla="*/ 118 w 3957"/>
                <a:gd name="T19" fmla="*/ 119 h 2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57"/>
                <a:gd name="T31" fmla="*/ 0 h 2963"/>
                <a:gd name="T32" fmla="*/ 3957 w 3957"/>
                <a:gd name="T33" fmla="*/ 2963 h 2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57" h="2963">
                  <a:moveTo>
                    <a:pt x="0" y="0"/>
                  </a:moveTo>
                  <a:lnTo>
                    <a:pt x="3957" y="0"/>
                  </a:lnTo>
                  <a:lnTo>
                    <a:pt x="3957" y="2963"/>
                  </a:lnTo>
                  <a:lnTo>
                    <a:pt x="0" y="2963"/>
                  </a:lnTo>
                  <a:lnTo>
                    <a:pt x="0" y="0"/>
                  </a:lnTo>
                  <a:close/>
                  <a:moveTo>
                    <a:pt x="118" y="119"/>
                  </a:moveTo>
                  <a:lnTo>
                    <a:pt x="118" y="2846"/>
                  </a:lnTo>
                  <a:lnTo>
                    <a:pt x="3838" y="2846"/>
                  </a:lnTo>
                  <a:lnTo>
                    <a:pt x="3838" y="119"/>
                  </a:lnTo>
                  <a:lnTo>
                    <a:pt x="118" y="119"/>
                  </a:lnTo>
                  <a:close/>
                </a:path>
              </a:pathLst>
            </a:custGeom>
            <a:grp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37" name="Freeform 56"/>
            <p:cNvSpPr>
              <a:spLocks/>
            </p:cNvSpPr>
            <p:nvPr/>
          </p:nvSpPr>
          <p:spPr bwMode="auto">
            <a:xfrm>
              <a:off x="-2612" y="4926"/>
              <a:ext cx="134" cy="94"/>
            </a:xfrm>
            <a:custGeom>
              <a:avLst/>
              <a:gdLst>
                <a:gd name="T0" fmla="*/ 529 w 671"/>
                <a:gd name="T1" fmla="*/ 0 h 468"/>
                <a:gd name="T2" fmla="*/ 545 w 671"/>
                <a:gd name="T3" fmla="*/ 14 h 468"/>
                <a:gd name="T4" fmla="*/ 561 w 671"/>
                <a:gd name="T5" fmla="*/ 27 h 468"/>
                <a:gd name="T6" fmla="*/ 576 w 671"/>
                <a:gd name="T7" fmla="*/ 41 h 468"/>
                <a:gd name="T8" fmla="*/ 590 w 671"/>
                <a:gd name="T9" fmla="*/ 54 h 468"/>
                <a:gd name="T10" fmla="*/ 602 w 671"/>
                <a:gd name="T11" fmla="*/ 69 h 468"/>
                <a:gd name="T12" fmla="*/ 613 w 671"/>
                <a:gd name="T13" fmla="*/ 84 h 468"/>
                <a:gd name="T14" fmla="*/ 624 w 671"/>
                <a:gd name="T15" fmla="*/ 99 h 468"/>
                <a:gd name="T16" fmla="*/ 634 w 671"/>
                <a:gd name="T17" fmla="*/ 114 h 468"/>
                <a:gd name="T18" fmla="*/ 643 w 671"/>
                <a:gd name="T19" fmla="*/ 128 h 468"/>
                <a:gd name="T20" fmla="*/ 650 w 671"/>
                <a:gd name="T21" fmla="*/ 144 h 468"/>
                <a:gd name="T22" fmla="*/ 656 w 671"/>
                <a:gd name="T23" fmla="*/ 160 h 468"/>
                <a:gd name="T24" fmla="*/ 662 w 671"/>
                <a:gd name="T25" fmla="*/ 176 h 468"/>
                <a:gd name="T26" fmla="*/ 666 w 671"/>
                <a:gd name="T27" fmla="*/ 193 h 468"/>
                <a:gd name="T28" fmla="*/ 669 w 671"/>
                <a:gd name="T29" fmla="*/ 210 h 468"/>
                <a:gd name="T30" fmla="*/ 671 w 671"/>
                <a:gd name="T31" fmla="*/ 226 h 468"/>
                <a:gd name="T32" fmla="*/ 671 w 671"/>
                <a:gd name="T33" fmla="*/ 243 h 468"/>
                <a:gd name="T34" fmla="*/ 671 w 671"/>
                <a:gd name="T35" fmla="*/ 258 h 468"/>
                <a:gd name="T36" fmla="*/ 670 w 671"/>
                <a:gd name="T37" fmla="*/ 274 h 468"/>
                <a:gd name="T38" fmla="*/ 667 w 671"/>
                <a:gd name="T39" fmla="*/ 289 h 468"/>
                <a:gd name="T40" fmla="*/ 664 w 671"/>
                <a:gd name="T41" fmla="*/ 304 h 468"/>
                <a:gd name="T42" fmla="*/ 659 w 671"/>
                <a:gd name="T43" fmla="*/ 318 h 468"/>
                <a:gd name="T44" fmla="*/ 654 w 671"/>
                <a:gd name="T45" fmla="*/ 333 h 468"/>
                <a:gd name="T46" fmla="*/ 646 w 671"/>
                <a:gd name="T47" fmla="*/ 348 h 468"/>
                <a:gd name="T48" fmla="*/ 640 w 671"/>
                <a:gd name="T49" fmla="*/ 361 h 468"/>
                <a:gd name="T50" fmla="*/ 632 w 671"/>
                <a:gd name="T51" fmla="*/ 376 h 468"/>
                <a:gd name="T52" fmla="*/ 622 w 671"/>
                <a:gd name="T53" fmla="*/ 390 h 468"/>
                <a:gd name="T54" fmla="*/ 612 w 671"/>
                <a:gd name="T55" fmla="*/ 403 h 468"/>
                <a:gd name="T56" fmla="*/ 602 w 671"/>
                <a:gd name="T57" fmla="*/ 417 h 468"/>
                <a:gd name="T58" fmla="*/ 590 w 671"/>
                <a:gd name="T59" fmla="*/ 431 h 468"/>
                <a:gd name="T60" fmla="*/ 577 w 671"/>
                <a:gd name="T61" fmla="*/ 443 h 468"/>
                <a:gd name="T62" fmla="*/ 564 w 671"/>
                <a:gd name="T63" fmla="*/ 455 h 468"/>
                <a:gd name="T64" fmla="*/ 550 w 671"/>
                <a:gd name="T65" fmla="*/ 468 h 468"/>
                <a:gd name="T66" fmla="*/ 0 w 671"/>
                <a:gd name="T67" fmla="*/ 246 h 468"/>
                <a:gd name="T68" fmla="*/ 529 w 671"/>
                <a:gd name="T69" fmla="*/ 0 h 4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1"/>
                <a:gd name="T106" fmla="*/ 0 h 468"/>
                <a:gd name="T107" fmla="*/ 671 w 671"/>
                <a:gd name="T108" fmla="*/ 468 h 4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1" h="468">
                  <a:moveTo>
                    <a:pt x="529" y="0"/>
                  </a:moveTo>
                  <a:lnTo>
                    <a:pt x="545" y="14"/>
                  </a:lnTo>
                  <a:lnTo>
                    <a:pt x="561" y="27"/>
                  </a:lnTo>
                  <a:lnTo>
                    <a:pt x="576" y="41"/>
                  </a:lnTo>
                  <a:lnTo>
                    <a:pt x="590" y="54"/>
                  </a:lnTo>
                  <a:lnTo>
                    <a:pt x="602" y="69"/>
                  </a:lnTo>
                  <a:lnTo>
                    <a:pt x="613" y="84"/>
                  </a:lnTo>
                  <a:lnTo>
                    <a:pt x="624" y="99"/>
                  </a:lnTo>
                  <a:lnTo>
                    <a:pt x="634" y="114"/>
                  </a:lnTo>
                  <a:lnTo>
                    <a:pt x="643" y="128"/>
                  </a:lnTo>
                  <a:lnTo>
                    <a:pt x="650" y="144"/>
                  </a:lnTo>
                  <a:lnTo>
                    <a:pt x="656" y="160"/>
                  </a:lnTo>
                  <a:lnTo>
                    <a:pt x="662" y="176"/>
                  </a:lnTo>
                  <a:lnTo>
                    <a:pt x="666" y="193"/>
                  </a:lnTo>
                  <a:lnTo>
                    <a:pt x="669" y="210"/>
                  </a:lnTo>
                  <a:lnTo>
                    <a:pt x="671" y="226"/>
                  </a:lnTo>
                  <a:lnTo>
                    <a:pt x="671" y="243"/>
                  </a:lnTo>
                  <a:lnTo>
                    <a:pt x="671" y="258"/>
                  </a:lnTo>
                  <a:lnTo>
                    <a:pt x="670" y="274"/>
                  </a:lnTo>
                  <a:lnTo>
                    <a:pt x="667" y="289"/>
                  </a:lnTo>
                  <a:lnTo>
                    <a:pt x="664" y="304"/>
                  </a:lnTo>
                  <a:lnTo>
                    <a:pt x="659" y="318"/>
                  </a:lnTo>
                  <a:lnTo>
                    <a:pt x="654" y="333"/>
                  </a:lnTo>
                  <a:lnTo>
                    <a:pt x="646" y="348"/>
                  </a:lnTo>
                  <a:lnTo>
                    <a:pt x="640" y="361"/>
                  </a:lnTo>
                  <a:lnTo>
                    <a:pt x="632" y="376"/>
                  </a:lnTo>
                  <a:lnTo>
                    <a:pt x="622" y="390"/>
                  </a:lnTo>
                  <a:lnTo>
                    <a:pt x="612" y="403"/>
                  </a:lnTo>
                  <a:lnTo>
                    <a:pt x="602" y="417"/>
                  </a:lnTo>
                  <a:lnTo>
                    <a:pt x="590" y="431"/>
                  </a:lnTo>
                  <a:lnTo>
                    <a:pt x="577" y="443"/>
                  </a:lnTo>
                  <a:lnTo>
                    <a:pt x="564" y="455"/>
                  </a:lnTo>
                  <a:lnTo>
                    <a:pt x="550" y="468"/>
                  </a:lnTo>
                  <a:lnTo>
                    <a:pt x="0" y="246"/>
                  </a:lnTo>
                  <a:lnTo>
                    <a:pt x="529" y="0"/>
                  </a:lnTo>
                  <a:close/>
                </a:path>
              </a:pathLst>
            </a:custGeom>
            <a:grp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38" name="Rectangle 57"/>
            <p:cNvSpPr>
              <a:spLocks noChangeArrowheads="1"/>
            </p:cNvSpPr>
            <p:nvPr/>
          </p:nvSpPr>
          <p:spPr bwMode="auto">
            <a:xfrm>
              <a:off x="-3124" y="4888"/>
              <a:ext cx="277" cy="36"/>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39" name="Rectangle 58"/>
            <p:cNvSpPr>
              <a:spLocks noChangeArrowheads="1"/>
            </p:cNvSpPr>
            <p:nvPr/>
          </p:nvSpPr>
          <p:spPr bwMode="auto">
            <a:xfrm>
              <a:off x="-3124" y="4954"/>
              <a:ext cx="277"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0" name="Rectangle 59"/>
            <p:cNvSpPr>
              <a:spLocks noChangeArrowheads="1"/>
            </p:cNvSpPr>
            <p:nvPr/>
          </p:nvSpPr>
          <p:spPr bwMode="auto">
            <a:xfrm>
              <a:off x="-3124" y="5020"/>
              <a:ext cx="277"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1" name="Rectangle 60"/>
            <p:cNvSpPr>
              <a:spLocks noChangeArrowheads="1"/>
            </p:cNvSpPr>
            <p:nvPr/>
          </p:nvSpPr>
          <p:spPr bwMode="auto">
            <a:xfrm>
              <a:off x="-3124" y="5086"/>
              <a:ext cx="277"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2" name="Freeform 61"/>
            <p:cNvSpPr>
              <a:spLocks/>
            </p:cNvSpPr>
            <p:nvPr/>
          </p:nvSpPr>
          <p:spPr bwMode="auto">
            <a:xfrm>
              <a:off x="-2784" y="4891"/>
              <a:ext cx="148" cy="142"/>
            </a:xfrm>
            <a:custGeom>
              <a:avLst/>
              <a:gdLst>
                <a:gd name="T0" fmla="*/ 220 w 739"/>
                <a:gd name="T1" fmla="*/ 710 h 710"/>
                <a:gd name="T2" fmla="*/ 195 w 739"/>
                <a:gd name="T3" fmla="*/ 696 h 710"/>
                <a:gd name="T4" fmla="*/ 172 w 739"/>
                <a:gd name="T5" fmla="*/ 681 h 710"/>
                <a:gd name="T6" fmla="*/ 150 w 739"/>
                <a:gd name="T7" fmla="*/ 665 h 710"/>
                <a:gd name="T8" fmla="*/ 129 w 739"/>
                <a:gd name="T9" fmla="*/ 649 h 710"/>
                <a:gd name="T10" fmla="*/ 109 w 739"/>
                <a:gd name="T11" fmla="*/ 631 h 710"/>
                <a:gd name="T12" fmla="*/ 92 w 739"/>
                <a:gd name="T13" fmla="*/ 614 h 710"/>
                <a:gd name="T14" fmla="*/ 74 w 739"/>
                <a:gd name="T15" fmla="*/ 597 h 710"/>
                <a:gd name="T16" fmla="*/ 60 w 739"/>
                <a:gd name="T17" fmla="*/ 578 h 710"/>
                <a:gd name="T18" fmla="*/ 46 w 739"/>
                <a:gd name="T19" fmla="*/ 560 h 710"/>
                <a:gd name="T20" fmla="*/ 34 w 739"/>
                <a:gd name="T21" fmla="*/ 540 h 710"/>
                <a:gd name="T22" fmla="*/ 24 w 739"/>
                <a:gd name="T23" fmla="*/ 520 h 710"/>
                <a:gd name="T24" fmla="*/ 15 w 739"/>
                <a:gd name="T25" fmla="*/ 501 h 710"/>
                <a:gd name="T26" fmla="*/ 9 w 739"/>
                <a:gd name="T27" fmla="*/ 481 h 710"/>
                <a:gd name="T28" fmla="*/ 4 w 739"/>
                <a:gd name="T29" fmla="*/ 460 h 710"/>
                <a:gd name="T30" fmla="*/ 2 w 739"/>
                <a:gd name="T31" fmla="*/ 439 h 710"/>
                <a:gd name="T32" fmla="*/ 0 w 739"/>
                <a:gd name="T33" fmla="*/ 418 h 710"/>
                <a:gd name="T34" fmla="*/ 2 w 739"/>
                <a:gd name="T35" fmla="*/ 397 h 710"/>
                <a:gd name="T36" fmla="*/ 4 w 739"/>
                <a:gd name="T37" fmla="*/ 376 h 710"/>
                <a:gd name="T38" fmla="*/ 9 w 739"/>
                <a:gd name="T39" fmla="*/ 355 h 710"/>
                <a:gd name="T40" fmla="*/ 15 w 739"/>
                <a:gd name="T41" fmla="*/ 335 h 710"/>
                <a:gd name="T42" fmla="*/ 24 w 739"/>
                <a:gd name="T43" fmla="*/ 316 h 710"/>
                <a:gd name="T44" fmla="*/ 34 w 739"/>
                <a:gd name="T45" fmla="*/ 296 h 710"/>
                <a:gd name="T46" fmla="*/ 45 w 739"/>
                <a:gd name="T47" fmla="*/ 277 h 710"/>
                <a:gd name="T48" fmla="*/ 58 w 739"/>
                <a:gd name="T49" fmla="*/ 259 h 710"/>
                <a:gd name="T50" fmla="*/ 73 w 739"/>
                <a:gd name="T51" fmla="*/ 240 h 710"/>
                <a:gd name="T52" fmla="*/ 89 w 739"/>
                <a:gd name="T53" fmla="*/ 222 h 710"/>
                <a:gd name="T54" fmla="*/ 108 w 739"/>
                <a:gd name="T55" fmla="*/ 205 h 710"/>
                <a:gd name="T56" fmla="*/ 126 w 739"/>
                <a:gd name="T57" fmla="*/ 189 h 710"/>
                <a:gd name="T58" fmla="*/ 147 w 739"/>
                <a:gd name="T59" fmla="*/ 173 h 710"/>
                <a:gd name="T60" fmla="*/ 169 w 739"/>
                <a:gd name="T61" fmla="*/ 157 h 710"/>
                <a:gd name="T62" fmla="*/ 192 w 739"/>
                <a:gd name="T63" fmla="*/ 142 h 710"/>
                <a:gd name="T64" fmla="*/ 216 w 739"/>
                <a:gd name="T65" fmla="*/ 127 h 710"/>
                <a:gd name="T66" fmla="*/ 242 w 739"/>
                <a:gd name="T67" fmla="*/ 113 h 710"/>
                <a:gd name="T68" fmla="*/ 269 w 739"/>
                <a:gd name="T69" fmla="*/ 100 h 710"/>
                <a:gd name="T70" fmla="*/ 296 w 739"/>
                <a:gd name="T71" fmla="*/ 88 h 710"/>
                <a:gd name="T72" fmla="*/ 326 w 739"/>
                <a:gd name="T73" fmla="*/ 76 h 710"/>
                <a:gd name="T74" fmla="*/ 356 w 739"/>
                <a:gd name="T75" fmla="*/ 65 h 710"/>
                <a:gd name="T76" fmla="*/ 386 w 739"/>
                <a:gd name="T77" fmla="*/ 55 h 710"/>
                <a:gd name="T78" fmla="*/ 419 w 739"/>
                <a:gd name="T79" fmla="*/ 46 h 710"/>
                <a:gd name="T80" fmla="*/ 452 w 739"/>
                <a:gd name="T81" fmla="*/ 37 h 710"/>
                <a:gd name="T82" fmla="*/ 485 w 739"/>
                <a:gd name="T83" fmla="*/ 30 h 710"/>
                <a:gd name="T84" fmla="*/ 520 w 739"/>
                <a:gd name="T85" fmla="*/ 22 h 710"/>
                <a:gd name="T86" fmla="*/ 554 w 739"/>
                <a:gd name="T87" fmla="*/ 16 h 710"/>
                <a:gd name="T88" fmla="*/ 590 w 739"/>
                <a:gd name="T89" fmla="*/ 11 h 710"/>
                <a:gd name="T90" fmla="*/ 627 w 739"/>
                <a:gd name="T91" fmla="*/ 6 h 710"/>
                <a:gd name="T92" fmla="*/ 664 w 739"/>
                <a:gd name="T93" fmla="*/ 4 h 710"/>
                <a:gd name="T94" fmla="*/ 701 w 739"/>
                <a:gd name="T95" fmla="*/ 1 h 710"/>
                <a:gd name="T96" fmla="*/ 739 w 739"/>
                <a:gd name="T97" fmla="*/ 0 h 710"/>
                <a:gd name="T98" fmla="*/ 739 w 739"/>
                <a:gd name="T99" fmla="*/ 396 h 710"/>
                <a:gd name="T100" fmla="*/ 707 w 739"/>
                <a:gd name="T101" fmla="*/ 416 h 710"/>
                <a:gd name="T102" fmla="*/ 687 w 739"/>
                <a:gd name="T103" fmla="*/ 424 h 710"/>
                <a:gd name="T104" fmla="*/ 691 w 739"/>
                <a:gd name="T105" fmla="*/ 425 h 710"/>
                <a:gd name="T106" fmla="*/ 220 w 739"/>
                <a:gd name="T107" fmla="*/ 710 h 71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39"/>
                <a:gd name="T163" fmla="*/ 0 h 710"/>
                <a:gd name="T164" fmla="*/ 739 w 739"/>
                <a:gd name="T165" fmla="*/ 710 h 71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39" h="710">
                  <a:moveTo>
                    <a:pt x="220" y="710"/>
                  </a:moveTo>
                  <a:lnTo>
                    <a:pt x="195" y="696"/>
                  </a:lnTo>
                  <a:lnTo>
                    <a:pt x="172" y="681"/>
                  </a:lnTo>
                  <a:lnTo>
                    <a:pt x="150" y="665"/>
                  </a:lnTo>
                  <a:lnTo>
                    <a:pt x="129" y="649"/>
                  </a:lnTo>
                  <a:lnTo>
                    <a:pt x="109" y="631"/>
                  </a:lnTo>
                  <a:lnTo>
                    <a:pt x="92" y="614"/>
                  </a:lnTo>
                  <a:lnTo>
                    <a:pt x="74" y="597"/>
                  </a:lnTo>
                  <a:lnTo>
                    <a:pt x="60" y="578"/>
                  </a:lnTo>
                  <a:lnTo>
                    <a:pt x="46" y="560"/>
                  </a:lnTo>
                  <a:lnTo>
                    <a:pt x="34" y="540"/>
                  </a:lnTo>
                  <a:lnTo>
                    <a:pt x="24" y="520"/>
                  </a:lnTo>
                  <a:lnTo>
                    <a:pt x="15" y="501"/>
                  </a:lnTo>
                  <a:lnTo>
                    <a:pt x="9" y="481"/>
                  </a:lnTo>
                  <a:lnTo>
                    <a:pt x="4" y="460"/>
                  </a:lnTo>
                  <a:lnTo>
                    <a:pt x="2" y="439"/>
                  </a:lnTo>
                  <a:lnTo>
                    <a:pt x="0" y="418"/>
                  </a:lnTo>
                  <a:lnTo>
                    <a:pt x="2" y="397"/>
                  </a:lnTo>
                  <a:lnTo>
                    <a:pt x="4" y="376"/>
                  </a:lnTo>
                  <a:lnTo>
                    <a:pt x="9" y="355"/>
                  </a:lnTo>
                  <a:lnTo>
                    <a:pt x="15" y="335"/>
                  </a:lnTo>
                  <a:lnTo>
                    <a:pt x="24" y="316"/>
                  </a:lnTo>
                  <a:lnTo>
                    <a:pt x="34" y="296"/>
                  </a:lnTo>
                  <a:lnTo>
                    <a:pt x="45" y="277"/>
                  </a:lnTo>
                  <a:lnTo>
                    <a:pt x="58" y="259"/>
                  </a:lnTo>
                  <a:lnTo>
                    <a:pt x="73" y="240"/>
                  </a:lnTo>
                  <a:lnTo>
                    <a:pt x="89" y="222"/>
                  </a:lnTo>
                  <a:lnTo>
                    <a:pt x="108" y="205"/>
                  </a:lnTo>
                  <a:lnTo>
                    <a:pt x="126" y="189"/>
                  </a:lnTo>
                  <a:lnTo>
                    <a:pt x="147" y="173"/>
                  </a:lnTo>
                  <a:lnTo>
                    <a:pt x="169" y="157"/>
                  </a:lnTo>
                  <a:lnTo>
                    <a:pt x="192" y="142"/>
                  </a:lnTo>
                  <a:lnTo>
                    <a:pt x="216" y="127"/>
                  </a:lnTo>
                  <a:lnTo>
                    <a:pt x="242" y="113"/>
                  </a:lnTo>
                  <a:lnTo>
                    <a:pt x="269" y="100"/>
                  </a:lnTo>
                  <a:lnTo>
                    <a:pt x="296" y="88"/>
                  </a:lnTo>
                  <a:lnTo>
                    <a:pt x="326" y="76"/>
                  </a:lnTo>
                  <a:lnTo>
                    <a:pt x="356" y="65"/>
                  </a:lnTo>
                  <a:lnTo>
                    <a:pt x="386" y="55"/>
                  </a:lnTo>
                  <a:lnTo>
                    <a:pt x="419" y="46"/>
                  </a:lnTo>
                  <a:lnTo>
                    <a:pt x="452" y="37"/>
                  </a:lnTo>
                  <a:lnTo>
                    <a:pt x="485" y="30"/>
                  </a:lnTo>
                  <a:lnTo>
                    <a:pt x="520" y="22"/>
                  </a:lnTo>
                  <a:lnTo>
                    <a:pt x="554" y="16"/>
                  </a:lnTo>
                  <a:lnTo>
                    <a:pt x="590" y="11"/>
                  </a:lnTo>
                  <a:lnTo>
                    <a:pt x="627" y="6"/>
                  </a:lnTo>
                  <a:lnTo>
                    <a:pt x="664" y="4"/>
                  </a:lnTo>
                  <a:lnTo>
                    <a:pt x="701" y="1"/>
                  </a:lnTo>
                  <a:lnTo>
                    <a:pt x="739" y="0"/>
                  </a:lnTo>
                  <a:lnTo>
                    <a:pt x="739" y="396"/>
                  </a:lnTo>
                  <a:lnTo>
                    <a:pt x="707" y="416"/>
                  </a:lnTo>
                  <a:lnTo>
                    <a:pt x="687" y="424"/>
                  </a:lnTo>
                  <a:lnTo>
                    <a:pt x="691" y="425"/>
                  </a:lnTo>
                  <a:lnTo>
                    <a:pt x="220" y="710"/>
                  </a:lnTo>
                  <a:close/>
                </a:path>
              </a:pathLst>
            </a:custGeom>
            <a:grp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43" name="Freeform 62"/>
            <p:cNvSpPr>
              <a:spLocks/>
            </p:cNvSpPr>
            <p:nvPr/>
          </p:nvSpPr>
          <p:spPr bwMode="auto">
            <a:xfrm>
              <a:off x="-2725" y="4983"/>
              <a:ext cx="210" cy="75"/>
            </a:xfrm>
            <a:custGeom>
              <a:avLst/>
              <a:gdLst>
                <a:gd name="T0" fmla="*/ 1051 w 1051"/>
                <a:gd name="T1" fmla="*/ 233 h 378"/>
                <a:gd name="T2" fmla="*/ 1024 w 1051"/>
                <a:gd name="T3" fmla="*/ 249 h 378"/>
                <a:gd name="T4" fmla="*/ 995 w 1051"/>
                <a:gd name="T5" fmla="*/ 265 h 378"/>
                <a:gd name="T6" fmla="*/ 966 w 1051"/>
                <a:gd name="T7" fmla="*/ 280 h 378"/>
                <a:gd name="T8" fmla="*/ 934 w 1051"/>
                <a:gd name="T9" fmla="*/ 293 h 378"/>
                <a:gd name="T10" fmla="*/ 902 w 1051"/>
                <a:gd name="T11" fmla="*/ 305 h 378"/>
                <a:gd name="T12" fmla="*/ 867 w 1051"/>
                <a:gd name="T13" fmla="*/ 318 h 378"/>
                <a:gd name="T14" fmla="*/ 831 w 1051"/>
                <a:gd name="T15" fmla="*/ 329 h 378"/>
                <a:gd name="T16" fmla="*/ 796 w 1051"/>
                <a:gd name="T17" fmla="*/ 339 h 378"/>
                <a:gd name="T18" fmla="*/ 759 w 1051"/>
                <a:gd name="T19" fmla="*/ 347 h 378"/>
                <a:gd name="T20" fmla="*/ 720 w 1051"/>
                <a:gd name="T21" fmla="*/ 355 h 378"/>
                <a:gd name="T22" fmla="*/ 681 w 1051"/>
                <a:gd name="T23" fmla="*/ 362 h 378"/>
                <a:gd name="T24" fmla="*/ 640 w 1051"/>
                <a:gd name="T25" fmla="*/ 367 h 378"/>
                <a:gd name="T26" fmla="*/ 599 w 1051"/>
                <a:gd name="T27" fmla="*/ 372 h 378"/>
                <a:gd name="T28" fmla="*/ 557 w 1051"/>
                <a:gd name="T29" fmla="*/ 375 h 378"/>
                <a:gd name="T30" fmla="*/ 516 w 1051"/>
                <a:gd name="T31" fmla="*/ 377 h 378"/>
                <a:gd name="T32" fmla="*/ 472 w 1051"/>
                <a:gd name="T33" fmla="*/ 378 h 378"/>
                <a:gd name="T34" fmla="*/ 439 w 1051"/>
                <a:gd name="T35" fmla="*/ 377 h 378"/>
                <a:gd name="T36" fmla="*/ 406 w 1051"/>
                <a:gd name="T37" fmla="*/ 376 h 378"/>
                <a:gd name="T38" fmla="*/ 374 w 1051"/>
                <a:gd name="T39" fmla="*/ 375 h 378"/>
                <a:gd name="T40" fmla="*/ 342 w 1051"/>
                <a:gd name="T41" fmla="*/ 372 h 378"/>
                <a:gd name="T42" fmla="*/ 310 w 1051"/>
                <a:gd name="T43" fmla="*/ 368 h 378"/>
                <a:gd name="T44" fmla="*/ 279 w 1051"/>
                <a:gd name="T45" fmla="*/ 365 h 378"/>
                <a:gd name="T46" fmla="*/ 248 w 1051"/>
                <a:gd name="T47" fmla="*/ 360 h 378"/>
                <a:gd name="T48" fmla="*/ 218 w 1051"/>
                <a:gd name="T49" fmla="*/ 354 h 378"/>
                <a:gd name="T50" fmla="*/ 189 w 1051"/>
                <a:gd name="T51" fmla="*/ 347 h 378"/>
                <a:gd name="T52" fmla="*/ 159 w 1051"/>
                <a:gd name="T53" fmla="*/ 341 h 378"/>
                <a:gd name="T54" fmla="*/ 131 w 1051"/>
                <a:gd name="T55" fmla="*/ 334 h 378"/>
                <a:gd name="T56" fmla="*/ 104 w 1051"/>
                <a:gd name="T57" fmla="*/ 326 h 378"/>
                <a:gd name="T58" fmla="*/ 76 w 1051"/>
                <a:gd name="T59" fmla="*/ 318 h 378"/>
                <a:gd name="T60" fmla="*/ 51 w 1051"/>
                <a:gd name="T61" fmla="*/ 308 h 378"/>
                <a:gd name="T62" fmla="*/ 25 w 1051"/>
                <a:gd name="T63" fmla="*/ 298 h 378"/>
                <a:gd name="T64" fmla="*/ 0 w 1051"/>
                <a:gd name="T65" fmla="*/ 288 h 378"/>
                <a:gd name="T66" fmla="*/ 476 w 1051"/>
                <a:gd name="T67" fmla="*/ 0 h 378"/>
                <a:gd name="T68" fmla="*/ 1051 w 1051"/>
                <a:gd name="T69" fmla="*/ 233 h 3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51"/>
                <a:gd name="T106" fmla="*/ 0 h 378"/>
                <a:gd name="T107" fmla="*/ 1051 w 1051"/>
                <a:gd name="T108" fmla="*/ 378 h 3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51" h="378">
                  <a:moveTo>
                    <a:pt x="1051" y="233"/>
                  </a:moveTo>
                  <a:lnTo>
                    <a:pt x="1024" y="249"/>
                  </a:lnTo>
                  <a:lnTo>
                    <a:pt x="995" y="265"/>
                  </a:lnTo>
                  <a:lnTo>
                    <a:pt x="966" y="280"/>
                  </a:lnTo>
                  <a:lnTo>
                    <a:pt x="934" y="293"/>
                  </a:lnTo>
                  <a:lnTo>
                    <a:pt x="902" y="305"/>
                  </a:lnTo>
                  <a:lnTo>
                    <a:pt x="867" y="318"/>
                  </a:lnTo>
                  <a:lnTo>
                    <a:pt x="831" y="329"/>
                  </a:lnTo>
                  <a:lnTo>
                    <a:pt x="796" y="339"/>
                  </a:lnTo>
                  <a:lnTo>
                    <a:pt x="759" y="347"/>
                  </a:lnTo>
                  <a:lnTo>
                    <a:pt x="720" y="355"/>
                  </a:lnTo>
                  <a:lnTo>
                    <a:pt x="681" y="362"/>
                  </a:lnTo>
                  <a:lnTo>
                    <a:pt x="640" y="367"/>
                  </a:lnTo>
                  <a:lnTo>
                    <a:pt x="599" y="372"/>
                  </a:lnTo>
                  <a:lnTo>
                    <a:pt x="557" y="375"/>
                  </a:lnTo>
                  <a:lnTo>
                    <a:pt x="516" y="377"/>
                  </a:lnTo>
                  <a:lnTo>
                    <a:pt x="472" y="378"/>
                  </a:lnTo>
                  <a:lnTo>
                    <a:pt x="439" y="377"/>
                  </a:lnTo>
                  <a:lnTo>
                    <a:pt x="406" y="376"/>
                  </a:lnTo>
                  <a:lnTo>
                    <a:pt x="374" y="375"/>
                  </a:lnTo>
                  <a:lnTo>
                    <a:pt x="342" y="372"/>
                  </a:lnTo>
                  <a:lnTo>
                    <a:pt x="310" y="368"/>
                  </a:lnTo>
                  <a:lnTo>
                    <a:pt x="279" y="365"/>
                  </a:lnTo>
                  <a:lnTo>
                    <a:pt x="248" y="360"/>
                  </a:lnTo>
                  <a:lnTo>
                    <a:pt x="218" y="354"/>
                  </a:lnTo>
                  <a:lnTo>
                    <a:pt x="189" y="347"/>
                  </a:lnTo>
                  <a:lnTo>
                    <a:pt x="159" y="341"/>
                  </a:lnTo>
                  <a:lnTo>
                    <a:pt x="131" y="334"/>
                  </a:lnTo>
                  <a:lnTo>
                    <a:pt x="104" y="326"/>
                  </a:lnTo>
                  <a:lnTo>
                    <a:pt x="76" y="318"/>
                  </a:lnTo>
                  <a:lnTo>
                    <a:pt x="51" y="308"/>
                  </a:lnTo>
                  <a:lnTo>
                    <a:pt x="25" y="298"/>
                  </a:lnTo>
                  <a:lnTo>
                    <a:pt x="0" y="288"/>
                  </a:lnTo>
                  <a:lnTo>
                    <a:pt x="476" y="0"/>
                  </a:lnTo>
                  <a:lnTo>
                    <a:pt x="1051" y="233"/>
                  </a:lnTo>
                  <a:close/>
                </a:path>
              </a:pathLst>
            </a:custGeom>
            <a:grp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44" name="Freeform 63"/>
            <p:cNvSpPr>
              <a:spLocks/>
            </p:cNvSpPr>
            <p:nvPr/>
          </p:nvSpPr>
          <p:spPr bwMode="auto">
            <a:xfrm>
              <a:off x="-2622" y="4891"/>
              <a:ext cx="103" cy="74"/>
            </a:xfrm>
            <a:custGeom>
              <a:avLst/>
              <a:gdLst>
                <a:gd name="T0" fmla="*/ 0 w 515"/>
                <a:gd name="T1" fmla="*/ 0 h 369"/>
                <a:gd name="T2" fmla="*/ 37 w 515"/>
                <a:gd name="T3" fmla="*/ 2 h 369"/>
                <a:gd name="T4" fmla="*/ 76 w 515"/>
                <a:gd name="T5" fmla="*/ 5 h 369"/>
                <a:gd name="T6" fmla="*/ 111 w 515"/>
                <a:gd name="T7" fmla="*/ 9 h 369"/>
                <a:gd name="T8" fmla="*/ 147 w 515"/>
                <a:gd name="T9" fmla="*/ 12 h 369"/>
                <a:gd name="T10" fmla="*/ 183 w 515"/>
                <a:gd name="T11" fmla="*/ 18 h 369"/>
                <a:gd name="T12" fmla="*/ 217 w 515"/>
                <a:gd name="T13" fmla="*/ 25 h 369"/>
                <a:gd name="T14" fmla="*/ 251 w 515"/>
                <a:gd name="T15" fmla="*/ 32 h 369"/>
                <a:gd name="T16" fmla="*/ 284 w 515"/>
                <a:gd name="T17" fmla="*/ 39 h 369"/>
                <a:gd name="T18" fmla="*/ 316 w 515"/>
                <a:gd name="T19" fmla="*/ 48 h 369"/>
                <a:gd name="T20" fmla="*/ 348 w 515"/>
                <a:gd name="T21" fmla="*/ 58 h 369"/>
                <a:gd name="T22" fmla="*/ 378 w 515"/>
                <a:gd name="T23" fmla="*/ 69 h 369"/>
                <a:gd name="T24" fmla="*/ 407 w 515"/>
                <a:gd name="T25" fmla="*/ 80 h 369"/>
                <a:gd name="T26" fmla="*/ 436 w 515"/>
                <a:gd name="T27" fmla="*/ 91 h 369"/>
                <a:gd name="T28" fmla="*/ 463 w 515"/>
                <a:gd name="T29" fmla="*/ 104 h 369"/>
                <a:gd name="T30" fmla="*/ 490 w 515"/>
                <a:gd name="T31" fmla="*/ 117 h 369"/>
                <a:gd name="T32" fmla="*/ 515 w 515"/>
                <a:gd name="T33" fmla="*/ 131 h 369"/>
                <a:gd name="T34" fmla="*/ 0 w 515"/>
                <a:gd name="T35" fmla="*/ 369 h 369"/>
                <a:gd name="T36" fmla="*/ 0 w 515"/>
                <a:gd name="T37" fmla="*/ 0 h 3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15"/>
                <a:gd name="T58" fmla="*/ 0 h 369"/>
                <a:gd name="T59" fmla="*/ 515 w 515"/>
                <a:gd name="T60" fmla="*/ 369 h 3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15" h="369">
                  <a:moveTo>
                    <a:pt x="0" y="0"/>
                  </a:moveTo>
                  <a:lnTo>
                    <a:pt x="37" y="2"/>
                  </a:lnTo>
                  <a:lnTo>
                    <a:pt x="76" y="5"/>
                  </a:lnTo>
                  <a:lnTo>
                    <a:pt x="111" y="9"/>
                  </a:lnTo>
                  <a:lnTo>
                    <a:pt x="147" y="12"/>
                  </a:lnTo>
                  <a:lnTo>
                    <a:pt x="183" y="18"/>
                  </a:lnTo>
                  <a:lnTo>
                    <a:pt x="217" y="25"/>
                  </a:lnTo>
                  <a:lnTo>
                    <a:pt x="251" y="32"/>
                  </a:lnTo>
                  <a:lnTo>
                    <a:pt x="284" y="39"/>
                  </a:lnTo>
                  <a:lnTo>
                    <a:pt x="316" y="48"/>
                  </a:lnTo>
                  <a:lnTo>
                    <a:pt x="348" y="58"/>
                  </a:lnTo>
                  <a:lnTo>
                    <a:pt x="378" y="69"/>
                  </a:lnTo>
                  <a:lnTo>
                    <a:pt x="407" y="80"/>
                  </a:lnTo>
                  <a:lnTo>
                    <a:pt x="436" y="91"/>
                  </a:lnTo>
                  <a:lnTo>
                    <a:pt x="463" y="104"/>
                  </a:lnTo>
                  <a:lnTo>
                    <a:pt x="490" y="117"/>
                  </a:lnTo>
                  <a:lnTo>
                    <a:pt x="515" y="131"/>
                  </a:lnTo>
                  <a:lnTo>
                    <a:pt x="0" y="369"/>
                  </a:lnTo>
                  <a:lnTo>
                    <a:pt x="0" y="0"/>
                  </a:lnTo>
                  <a:close/>
                </a:path>
              </a:pathLst>
            </a:custGeom>
            <a:grp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45" name="Rectangle 64"/>
            <p:cNvSpPr>
              <a:spLocks noChangeArrowheads="1"/>
            </p:cNvSpPr>
            <p:nvPr/>
          </p:nvSpPr>
          <p:spPr bwMode="auto">
            <a:xfrm>
              <a:off x="-2775" y="5116"/>
              <a:ext cx="278"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6" name="Rectangle 65"/>
            <p:cNvSpPr>
              <a:spLocks noChangeArrowheads="1"/>
            </p:cNvSpPr>
            <p:nvPr/>
          </p:nvSpPr>
          <p:spPr bwMode="auto">
            <a:xfrm>
              <a:off x="-2775" y="5182"/>
              <a:ext cx="278"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7" name="Rectangle 66"/>
            <p:cNvSpPr>
              <a:spLocks noChangeArrowheads="1"/>
            </p:cNvSpPr>
            <p:nvPr/>
          </p:nvSpPr>
          <p:spPr bwMode="auto">
            <a:xfrm>
              <a:off x="-2775" y="5248"/>
              <a:ext cx="278"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8" name="Rectangle 67"/>
            <p:cNvSpPr>
              <a:spLocks noChangeArrowheads="1"/>
            </p:cNvSpPr>
            <p:nvPr/>
          </p:nvSpPr>
          <p:spPr bwMode="auto">
            <a:xfrm>
              <a:off x="-2775" y="5314"/>
              <a:ext cx="278"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9" name="Rectangle 68"/>
            <p:cNvSpPr>
              <a:spLocks noChangeArrowheads="1"/>
            </p:cNvSpPr>
            <p:nvPr/>
          </p:nvSpPr>
          <p:spPr bwMode="auto">
            <a:xfrm>
              <a:off x="-3121" y="5272"/>
              <a:ext cx="61" cy="78"/>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50" name="Rectangle 69"/>
            <p:cNvSpPr>
              <a:spLocks noChangeArrowheads="1"/>
            </p:cNvSpPr>
            <p:nvPr/>
          </p:nvSpPr>
          <p:spPr bwMode="auto">
            <a:xfrm>
              <a:off x="-3017" y="5219"/>
              <a:ext cx="61" cy="131"/>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51" name="Rectangle 70"/>
            <p:cNvSpPr>
              <a:spLocks noChangeArrowheads="1"/>
            </p:cNvSpPr>
            <p:nvPr/>
          </p:nvSpPr>
          <p:spPr bwMode="auto">
            <a:xfrm>
              <a:off x="-2913" y="5168"/>
              <a:ext cx="61" cy="182"/>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grpSp>
      <p:sp>
        <p:nvSpPr>
          <p:cNvPr id="2057" name="Freeform 9"/>
          <p:cNvSpPr>
            <a:spLocks noEditPoints="1"/>
          </p:cNvSpPr>
          <p:nvPr/>
        </p:nvSpPr>
        <p:spPr bwMode="auto">
          <a:xfrm>
            <a:off x="5835542" y="3401060"/>
            <a:ext cx="448385" cy="447933"/>
          </a:xfrm>
          <a:custGeom>
            <a:avLst/>
            <a:gdLst/>
            <a:ahLst/>
            <a:cxnLst>
              <a:cxn ang="0">
                <a:pos x="3607" y="125"/>
              </a:cxn>
              <a:cxn ang="0">
                <a:pos x="4444" y="555"/>
              </a:cxn>
              <a:cxn ang="0">
                <a:pos x="5088" y="1229"/>
              </a:cxn>
              <a:cxn ang="0">
                <a:pos x="5475" y="2088"/>
              </a:cxn>
              <a:cxn ang="0">
                <a:pos x="5562" y="2900"/>
              </a:cxn>
              <a:cxn ang="0">
                <a:pos x="5514" y="3302"/>
              </a:cxn>
              <a:cxn ang="0">
                <a:pos x="5413" y="3684"/>
              </a:cxn>
              <a:cxn ang="0">
                <a:pos x="5260" y="4044"/>
              </a:cxn>
              <a:cxn ang="0">
                <a:pos x="5060" y="4375"/>
              </a:cxn>
              <a:cxn ang="0">
                <a:pos x="5514" y="4955"/>
              </a:cxn>
              <a:cxn ang="0">
                <a:pos x="5596" y="4923"/>
              </a:cxn>
              <a:cxn ang="0">
                <a:pos x="5687" y="4923"/>
              </a:cxn>
              <a:cxn ang="0">
                <a:pos x="5779" y="4956"/>
              </a:cxn>
              <a:cxn ang="0">
                <a:pos x="5864" y="5017"/>
              </a:cxn>
              <a:cxn ang="0">
                <a:pos x="7904" y="7193"/>
              </a:cxn>
              <a:cxn ang="0">
                <a:pos x="7943" y="7285"/>
              </a:cxn>
              <a:cxn ang="0">
                <a:pos x="7951" y="7380"/>
              </a:cxn>
              <a:cxn ang="0">
                <a:pos x="7929" y="7465"/>
              </a:cxn>
              <a:cxn ang="0">
                <a:pos x="7498" y="7890"/>
              </a:cxn>
              <a:cxn ang="0">
                <a:pos x="7423" y="7935"/>
              </a:cxn>
              <a:cxn ang="0">
                <a:pos x="7335" y="7948"/>
              </a:cxn>
              <a:cxn ang="0">
                <a:pos x="7241" y="7930"/>
              </a:cxn>
              <a:cxn ang="0">
                <a:pos x="7153" y="7881"/>
              </a:cxn>
              <a:cxn ang="0">
                <a:pos x="5105" y="5711"/>
              </a:cxn>
              <a:cxn ang="0">
                <a:pos x="5052" y="5622"/>
              </a:cxn>
              <a:cxn ang="0">
                <a:pos x="5030" y="5528"/>
              </a:cxn>
              <a:cxn ang="0">
                <a:pos x="5040" y="5438"/>
              </a:cxn>
              <a:cxn ang="0">
                <a:pos x="5081" y="5361"/>
              </a:cxn>
              <a:cxn ang="0">
                <a:pos x="4520" y="4952"/>
              </a:cxn>
              <a:cxn ang="0">
                <a:pos x="4153" y="5201"/>
              </a:cxn>
              <a:cxn ang="0">
                <a:pos x="3748" y="5392"/>
              </a:cxn>
              <a:cxn ang="0">
                <a:pos x="3311" y="5514"/>
              </a:cxn>
              <a:cxn ang="0">
                <a:pos x="2849" y="5564"/>
              </a:cxn>
              <a:cxn ang="0">
                <a:pos x="1956" y="5440"/>
              </a:cxn>
              <a:cxn ang="0">
                <a:pos x="1120" y="5012"/>
              </a:cxn>
              <a:cxn ang="0">
                <a:pos x="476" y="4337"/>
              </a:cxn>
              <a:cxn ang="0">
                <a:pos x="88" y="3477"/>
              </a:cxn>
              <a:cxn ang="0">
                <a:pos x="14" y="2498"/>
              </a:cxn>
              <a:cxn ang="0">
                <a:pos x="275" y="1578"/>
              </a:cxn>
              <a:cxn ang="0">
                <a:pos x="816" y="817"/>
              </a:cxn>
              <a:cxn ang="0">
                <a:pos x="1578" y="275"/>
              </a:cxn>
              <a:cxn ang="0">
                <a:pos x="2498" y="14"/>
              </a:cxn>
              <a:cxn ang="0">
                <a:pos x="2322" y="543"/>
              </a:cxn>
              <a:cxn ang="0">
                <a:pos x="1598" y="828"/>
              </a:cxn>
              <a:cxn ang="0">
                <a:pos x="1019" y="1329"/>
              </a:cxn>
              <a:cxn ang="0">
                <a:pos x="635" y="1998"/>
              </a:cxn>
              <a:cxn ang="0">
                <a:pos x="496" y="2783"/>
              </a:cxn>
              <a:cxn ang="0">
                <a:pos x="635" y="3567"/>
              </a:cxn>
              <a:cxn ang="0">
                <a:pos x="1019" y="4236"/>
              </a:cxn>
              <a:cxn ang="0">
                <a:pos x="1598" y="4737"/>
              </a:cxn>
              <a:cxn ang="0">
                <a:pos x="2322" y="5023"/>
              </a:cxn>
              <a:cxn ang="0">
                <a:pos x="3129" y="5043"/>
              </a:cxn>
              <a:cxn ang="0">
                <a:pos x="3870" y="4792"/>
              </a:cxn>
              <a:cxn ang="0">
                <a:pos x="4472" y="4319"/>
              </a:cxn>
              <a:cxn ang="0">
                <a:pos x="4887" y="3671"/>
              </a:cxn>
              <a:cxn ang="0">
                <a:pos x="5064" y="2900"/>
              </a:cxn>
              <a:cxn ang="0">
                <a:pos x="4964" y="2104"/>
              </a:cxn>
              <a:cxn ang="0">
                <a:pos x="4612" y="1417"/>
              </a:cxn>
              <a:cxn ang="0">
                <a:pos x="4058" y="887"/>
              </a:cxn>
              <a:cxn ang="0">
                <a:pos x="3352" y="569"/>
              </a:cxn>
            </a:cxnLst>
            <a:rect l="0" t="0" r="r" b="b"/>
            <a:pathLst>
              <a:path w="7952" h="7948">
                <a:moveTo>
                  <a:pt x="2781" y="0"/>
                </a:moveTo>
                <a:lnTo>
                  <a:pt x="2925" y="4"/>
                </a:lnTo>
                <a:lnTo>
                  <a:pt x="3066" y="14"/>
                </a:lnTo>
                <a:lnTo>
                  <a:pt x="3204" y="32"/>
                </a:lnTo>
                <a:lnTo>
                  <a:pt x="3342" y="57"/>
                </a:lnTo>
                <a:lnTo>
                  <a:pt x="3476" y="88"/>
                </a:lnTo>
                <a:lnTo>
                  <a:pt x="3607" y="125"/>
                </a:lnTo>
                <a:lnTo>
                  <a:pt x="3736" y="170"/>
                </a:lnTo>
                <a:lnTo>
                  <a:pt x="3863" y="220"/>
                </a:lnTo>
                <a:lnTo>
                  <a:pt x="3986" y="275"/>
                </a:lnTo>
                <a:lnTo>
                  <a:pt x="4106" y="337"/>
                </a:lnTo>
                <a:lnTo>
                  <a:pt x="4223" y="404"/>
                </a:lnTo>
                <a:lnTo>
                  <a:pt x="4335" y="476"/>
                </a:lnTo>
                <a:lnTo>
                  <a:pt x="4444" y="555"/>
                </a:lnTo>
                <a:lnTo>
                  <a:pt x="4549" y="637"/>
                </a:lnTo>
                <a:lnTo>
                  <a:pt x="4651" y="725"/>
                </a:lnTo>
                <a:lnTo>
                  <a:pt x="4747" y="817"/>
                </a:lnTo>
                <a:lnTo>
                  <a:pt x="4839" y="913"/>
                </a:lnTo>
                <a:lnTo>
                  <a:pt x="4927" y="1015"/>
                </a:lnTo>
                <a:lnTo>
                  <a:pt x="5009" y="1120"/>
                </a:lnTo>
                <a:lnTo>
                  <a:pt x="5088" y="1229"/>
                </a:lnTo>
                <a:lnTo>
                  <a:pt x="5160" y="1342"/>
                </a:lnTo>
                <a:lnTo>
                  <a:pt x="5227" y="1458"/>
                </a:lnTo>
                <a:lnTo>
                  <a:pt x="5289" y="1578"/>
                </a:lnTo>
                <a:lnTo>
                  <a:pt x="5344" y="1701"/>
                </a:lnTo>
                <a:lnTo>
                  <a:pt x="5394" y="1828"/>
                </a:lnTo>
                <a:lnTo>
                  <a:pt x="5438" y="1957"/>
                </a:lnTo>
                <a:lnTo>
                  <a:pt x="5475" y="2088"/>
                </a:lnTo>
                <a:lnTo>
                  <a:pt x="5506" y="2223"/>
                </a:lnTo>
                <a:lnTo>
                  <a:pt x="5532" y="2360"/>
                </a:lnTo>
                <a:lnTo>
                  <a:pt x="5550" y="2498"/>
                </a:lnTo>
                <a:lnTo>
                  <a:pt x="5560" y="2640"/>
                </a:lnTo>
                <a:lnTo>
                  <a:pt x="5564" y="2783"/>
                </a:lnTo>
                <a:lnTo>
                  <a:pt x="5563" y="2841"/>
                </a:lnTo>
                <a:lnTo>
                  <a:pt x="5562" y="2900"/>
                </a:lnTo>
                <a:lnTo>
                  <a:pt x="5558" y="2959"/>
                </a:lnTo>
                <a:lnTo>
                  <a:pt x="5554" y="3017"/>
                </a:lnTo>
                <a:lnTo>
                  <a:pt x="5549" y="3075"/>
                </a:lnTo>
                <a:lnTo>
                  <a:pt x="5542" y="3132"/>
                </a:lnTo>
                <a:lnTo>
                  <a:pt x="5534" y="3189"/>
                </a:lnTo>
                <a:lnTo>
                  <a:pt x="5525" y="3246"/>
                </a:lnTo>
                <a:lnTo>
                  <a:pt x="5514" y="3302"/>
                </a:lnTo>
                <a:lnTo>
                  <a:pt x="5503" y="3359"/>
                </a:lnTo>
                <a:lnTo>
                  <a:pt x="5491" y="3414"/>
                </a:lnTo>
                <a:lnTo>
                  <a:pt x="5477" y="3469"/>
                </a:lnTo>
                <a:lnTo>
                  <a:pt x="5463" y="3523"/>
                </a:lnTo>
                <a:lnTo>
                  <a:pt x="5447" y="3578"/>
                </a:lnTo>
                <a:lnTo>
                  <a:pt x="5430" y="3631"/>
                </a:lnTo>
                <a:lnTo>
                  <a:pt x="5413" y="3684"/>
                </a:lnTo>
                <a:lnTo>
                  <a:pt x="5394" y="3738"/>
                </a:lnTo>
                <a:lnTo>
                  <a:pt x="5374" y="3790"/>
                </a:lnTo>
                <a:lnTo>
                  <a:pt x="5353" y="3842"/>
                </a:lnTo>
                <a:lnTo>
                  <a:pt x="5332" y="3893"/>
                </a:lnTo>
                <a:lnTo>
                  <a:pt x="5309" y="3944"/>
                </a:lnTo>
                <a:lnTo>
                  <a:pt x="5285" y="3994"/>
                </a:lnTo>
                <a:lnTo>
                  <a:pt x="5260" y="4044"/>
                </a:lnTo>
                <a:lnTo>
                  <a:pt x="5235" y="4093"/>
                </a:lnTo>
                <a:lnTo>
                  <a:pt x="5208" y="4142"/>
                </a:lnTo>
                <a:lnTo>
                  <a:pt x="5180" y="4190"/>
                </a:lnTo>
                <a:lnTo>
                  <a:pt x="5152" y="4237"/>
                </a:lnTo>
                <a:lnTo>
                  <a:pt x="5122" y="4284"/>
                </a:lnTo>
                <a:lnTo>
                  <a:pt x="5092" y="4330"/>
                </a:lnTo>
                <a:lnTo>
                  <a:pt x="5060" y="4375"/>
                </a:lnTo>
                <a:lnTo>
                  <a:pt x="5028" y="4420"/>
                </a:lnTo>
                <a:lnTo>
                  <a:pt x="4995" y="4464"/>
                </a:lnTo>
                <a:lnTo>
                  <a:pt x="5469" y="4992"/>
                </a:lnTo>
                <a:lnTo>
                  <a:pt x="5484" y="4978"/>
                </a:lnTo>
                <a:lnTo>
                  <a:pt x="5493" y="4970"/>
                </a:lnTo>
                <a:lnTo>
                  <a:pt x="5503" y="4962"/>
                </a:lnTo>
                <a:lnTo>
                  <a:pt x="5514" y="4955"/>
                </a:lnTo>
                <a:lnTo>
                  <a:pt x="5525" y="4949"/>
                </a:lnTo>
                <a:lnTo>
                  <a:pt x="5536" y="4943"/>
                </a:lnTo>
                <a:lnTo>
                  <a:pt x="5548" y="4937"/>
                </a:lnTo>
                <a:lnTo>
                  <a:pt x="5560" y="4932"/>
                </a:lnTo>
                <a:lnTo>
                  <a:pt x="5572" y="4928"/>
                </a:lnTo>
                <a:lnTo>
                  <a:pt x="5584" y="4925"/>
                </a:lnTo>
                <a:lnTo>
                  <a:pt x="5596" y="4923"/>
                </a:lnTo>
                <a:lnTo>
                  <a:pt x="5609" y="4921"/>
                </a:lnTo>
                <a:lnTo>
                  <a:pt x="5622" y="4920"/>
                </a:lnTo>
                <a:lnTo>
                  <a:pt x="5635" y="4919"/>
                </a:lnTo>
                <a:lnTo>
                  <a:pt x="5648" y="4919"/>
                </a:lnTo>
                <a:lnTo>
                  <a:pt x="5661" y="4920"/>
                </a:lnTo>
                <a:lnTo>
                  <a:pt x="5674" y="4921"/>
                </a:lnTo>
                <a:lnTo>
                  <a:pt x="5687" y="4923"/>
                </a:lnTo>
                <a:lnTo>
                  <a:pt x="5701" y="4926"/>
                </a:lnTo>
                <a:lnTo>
                  <a:pt x="5714" y="4929"/>
                </a:lnTo>
                <a:lnTo>
                  <a:pt x="5727" y="4933"/>
                </a:lnTo>
                <a:lnTo>
                  <a:pt x="5740" y="4938"/>
                </a:lnTo>
                <a:lnTo>
                  <a:pt x="5754" y="4944"/>
                </a:lnTo>
                <a:lnTo>
                  <a:pt x="5766" y="4950"/>
                </a:lnTo>
                <a:lnTo>
                  <a:pt x="5779" y="4956"/>
                </a:lnTo>
                <a:lnTo>
                  <a:pt x="5792" y="4963"/>
                </a:lnTo>
                <a:lnTo>
                  <a:pt x="5805" y="4970"/>
                </a:lnTo>
                <a:lnTo>
                  <a:pt x="5817" y="4979"/>
                </a:lnTo>
                <a:lnTo>
                  <a:pt x="5829" y="4987"/>
                </a:lnTo>
                <a:lnTo>
                  <a:pt x="5841" y="4997"/>
                </a:lnTo>
                <a:lnTo>
                  <a:pt x="5852" y="5007"/>
                </a:lnTo>
                <a:lnTo>
                  <a:pt x="5864" y="5017"/>
                </a:lnTo>
                <a:lnTo>
                  <a:pt x="5875" y="5028"/>
                </a:lnTo>
                <a:lnTo>
                  <a:pt x="7858" y="7133"/>
                </a:lnTo>
                <a:lnTo>
                  <a:pt x="7868" y="7144"/>
                </a:lnTo>
                <a:lnTo>
                  <a:pt x="7878" y="7156"/>
                </a:lnTo>
                <a:lnTo>
                  <a:pt x="7887" y="7168"/>
                </a:lnTo>
                <a:lnTo>
                  <a:pt x="7896" y="7181"/>
                </a:lnTo>
                <a:lnTo>
                  <a:pt x="7904" y="7193"/>
                </a:lnTo>
                <a:lnTo>
                  <a:pt x="7911" y="7206"/>
                </a:lnTo>
                <a:lnTo>
                  <a:pt x="7918" y="7219"/>
                </a:lnTo>
                <a:lnTo>
                  <a:pt x="7924" y="7232"/>
                </a:lnTo>
                <a:lnTo>
                  <a:pt x="7930" y="7245"/>
                </a:lnTo>
                <a:lnTo>
                  <a:pt x="7935" y="7259"/>
                </a:lnTo>
                <a:lnTo>
                  <a:pt x="7939" y="7272"/>
                </a:lnTo>
                <a:lnTo>
                  <a:pt x="7943" y="7285"/>
                </a:lnTo>
                <a:lnTo>
                  <a:pt x="7946" y="7299"/>
                </a:lnTo>
                <a:lnTo>
                  <a:pt x="7948" y="7312"/>
                </a:lnTo>
                <a:lnTo>
                  <a:pt x="7950" y="7326"/>
                </a:lnTo>
                <a:lnTo>
                  <a:pt x="7951" y="7339"/>
                </a:lnTo>
                <a:lnTo>
                  <a:pt x="7952" y="7353"/>
                </a:lnTo>
                <a:lnTo>
                  <a:pt x="7952" y="7367"/>
                </a:lnTo>
                <a:lnTo>
                  <a:pt x="7951" y="7380"/>
                </a:lnTo>
                <a:lnTo>
                  <a:pt x="7950" y="7393"/>
                </a:lnTo>
                <a:lnTo>
                  <a:pt x="7948" y="7405"/>
                </a:lnTo>
                <a:lnTo>
                  <a:pt x="7945" y="7418"/>
                </a:lnTo>
                <a:lnTo>
                  <a:pt x="7942" y="7430"/>
                </a:lnTo>
                <a:lnTo>
                  <a:pt x="7938" y="7442"/>
                </a:lnTo>
                <a:lnTo>
                  <a:pt x="7934" y="7454"/>
                </a:lnTo>
                <a:lnTo>
                  <a:pt x="7929" y="7465"/>
                </a:lnTo>
                <a:lnTo>
                  <a:pt x="7923" y="7476"/>
                </a:lnTo>
                <a:lnTo>
                  <a:pt x="7916" y="7487"/>
                </a:lnTo>
                <a:lnTo>
                  <a:pt x="7909" y="7497"/>
                </a:lnTo>
                <a:lnTo>
                  <a:pt x="7902" y="7507"/>
                </a:lnTo>
                <a:lnTo>
                  <a:pt x="7893" y="7517"/>
                </a:lnTo>
                <a:lnTo>
                  <a:pt x="7884" y="7526"/>
                </a:lnTo>
                <a:lnTo>
                  <a:pt x="7498" y="7890"/>
                </a:lnTo>
                <a:lnTo>
                  <a:pt x="7489" y="7898"/>
                </a:lnTo>
                <a:lnTo>
                  <a:pt x="7479" y="7906"/>
                </a:lnTo>
                <a:lnTo>
                  <a:pt x="7468" y="7913"/>
                </a:lnTo>
                <a:lnTo>
                  <a:pt x="7457" y="7920"/>
                </a:lnTo>
                <a:lnTo>
                  <a:pt x="7446" y="7926"/>
                </a:lnTo>
                <a:lnTo>
                  <a:pt x="7435" y="7931"/>
                </a:lnTo>
                <a:lnTo>
                  <a:pt x="7423" y="7935"/>
                </a:lnTo>
                <a:lnTo>
                  <a:pt x="7411" y="7939"/>
                </a:lnTo>
                <a:lnTo>
                  <a:pt x="7399" y="7942"/>
                </a:lnTo>
                <a:lnTo>
                  <a:pt x="7386" y="7945"/>
                </a:lnTo>
                <a:lnTo>
                  <a:pt x="7374" y="7946"/>
                </a:lnTo>
                <a:lnTo>
                  <a:pt x="7361" y="7947"/>
                </a:lnTo>
                <a:lnTo>
                  <a:pt x="7348" y="7948"/>
                </a:lnTo>
                <a:lnTo>
                  <a:pt x="7335" y="7948"/>
                </a:lnTo>
                <a:lnTo>
                  <a:pt x="7322" y="7947"/>
                </a:lnTo>
                <a:lnTo>
                  <a:pt x="7309" y="7946"/>
                </a:lnTo>
                <a:lnTo>
                  <a:pt x="7295" y="7944"/>
                </a:lnTo>
                <a:lnTo>
                  <a:pt x="7281" y="7941"/>
                </a:lnTo>
                <a:lnTo>
                  <a:pt x="7268" y="7938"/>
                </a:lnTo>
                <a:lnTo>
                  <a:pt x="7254" y="7934"/>
                </a:lnTo>
                <a:lnTo>
                  <a:pt x="7241" y="7930"/>
                </a:lnTo>
                <a:lnTo>
                  <a:pt x="7228" y="7924"/>
                </a:lnTo>
                <a:lnTo>
                  <a:pt x="7215" y="7919"/>
                </a:lnTo>
                <a:lnTo>
                  <a:pt x="7202" y="7912"/>
                </a:lnTo>
                <a:lnTo>
                  <a:pt x="7190" y="7905"/>
                </a:lnTo>
                <a:lnTo>
                  <a:pt x="7177" y="7898"/>
                </a:lnTo>
                <a:lnTo>
                  <a:pt x="7165" y="7890"/>
                </a:lnTo>
                <a:lnTo>
                  <a:pt x="7153" y="7881"/>
                </a:lnTo>
                <a:lnTo>
                  <a:pt x="7141" y="7872"/>
                </a:lnTo>
                <a:lnTo>
                  <a:pt x="7129" y="7862"/>
                </a:lnTo>
                <a:lnTo>
                  <a:pt x="7118" y="7851"/>
                </a:lnTo>
                <a:lnTo>
                  <a:pt x="7107" y="7840"/>
                </a:lnTo>
                <a:lnTo>
                  <a:pt x="5125" y="5735"/>
                </a:lnTo>
                <a:lnTo>
                  <a:pt x="5115" y="5723"/>
                </a:lnTo>
                <a:lnTo>
                  <a:pt x="5105" y="5711"/>
                </a:lnTo>
                <a:lnTo>
                  <a:pt x="5096" y="5699"/>
                </a:lnTo>
                <a:lnTo>
                  <a:pt x="5087" y="5687"/>
                </a:lnTo>
                <a:lnTo>
                  <a:pt x="5078" y="5674"/>
                </a:lnTo>
                <a:lnTo>
                  <a:pt x="5071" y="5661"/>
                </a:lnTo>
                <a:lnTo>
                  <a:pt x="5064" y="5648"/>
                </a:lnTo>
                <a:lnTo>
                  <a:pt x="5058" y="5635"/>
                </a:lnTo>
                <a:lnTo>
                  <a:pt x="5052" y="5622"/>
                </a:lnTo>
                <a:lnTo>
                  <a:pt x="5047" y="5609"/>
                </a:lnTo>
                <a:lnTo>
                  <a:pt x="5043" y="5595"/>
                </a:lnTo>
                <a:lnTo>
                  <a:pt x="5039" y="5582"/>
                </a:lnTo>
                <a:lnTo>
                  <a:pt x="5036" y="5568"/>
                </a:lnTo>
                <a:lnTo>
                  <a:pt x="5033" y="5555"/>
                </a:lnTo>
                <a:lnTo>
                  <a:pt x="5032" y="5541"/>
                </a:lnTo>
                <a:lnTo>
                  <a:pt x="5030" y="5528"/>
                </a:lnTo>
                <a:lnTo>
                  <a:pt x="5030" y="5515"/>
                </a:lnTo>
                <a:lnTo>
                  <a:pt x="5030" y="5502"/>
                </a:lnTo>
                <a:lnTo>
                  <a:pt x="5030" y="5489"/>
                </a:lnTo>
                <a:lnTo>
                  <a:pt x="5032" y="5476"/>
                </a:lnTo>
                <a:lnTo>
                  <a:pt x="5034" y="5463"/>
                </a:lnTo>
                <a:lnTo>
                  <a:pt x="5036" y="5451"/>
                </a:lnTo>
                <a:lnTo>
                  <a:pt x="5040" y="5438"/>
                </a:lnTo>
                <a:lnTo>
                  <a:pt x="5043" y="5426"/>
                </a:lnTo>
                <a:lnTo>
                  <a:pt x="5048" y="5414"/>
                </a:lnTo>
                <a:lnTo>
                  <a:pt x="5053" y="5403"/>
                </a:lnTo>
                <a:lnTo>
                  <a:pt x="5059" y="5392"/>
                </a:lnTo>
                <a:lnTo>
                  <a:pt x="5065" y="5381"/>
                </a:lnTo>
                <a:lnTo>
                  <a:pt x="5072" y="5371"/>
                </a:lnTo>
                <a:lnTo>
                  <a:pt x="5081" y="5361"/>
                </a:lnTo>
                <a:lnTo>
                  <a:pt x="5090" y="5351"/>
                </a:lnTo>
                <a:lnTo>
                  <a:pt x="5099" y="5342"/>
                </a:lnTo>
                <a:lnTo>
                  <a:pt x="5113" y="5327"/>
                </a:lnTo>
                <a:lnTo>
                  <a:pt x="4665" y="4828"/>
                </a:lnTo>
                <a:lnTo>
                  <a:pt x="4617" y="4870"/>
                </a:lnTo>
                <a:lnTo>
                  <a:pt x="4569" y="4911"/>
                </a:lnTo>
                <a:lnTo>
                  <a:pt x="4520" y="4952"/>
                </a:lnTo>
                <a:lnTo>
                  <a:pt x="4470" y="4991"/>
                </a:lnTo>
                <a:lnTo>
                  <a:pt x="4420" y="5029"/>
                </a:lnTo>
                <a:lnTo>
                  <a:pt x="4368" y="5066"/>
                </a:lnTo>
                <a:lnTo>
                  <a:pt x="4316" y="5102"/>
                </a:lnTo>
                <a:lnTo>
                  <a:pt x="4263" y="5136"/>
                </a:lnTo>
                <a:lnTo>
                  <a:pt x="4209" y="5169"/>
                </a:lnTo>
                <a:lnTo>
                  <a:pt x="4153" y="5201"/>
                </a:lnTo>
                <a:lnTo>
                  <a:pt x="4098" y="5232"/>
                </a:lnTo>
                <a:lnTo>
                  <a:pt x="4042" y="5262"/>
                </a:lnTo>
                <a:lnTo>
                  <a:pt x="3984" y="5290"/>
                </a:lnTo>
                <a:lnTo>
                  <a:pt x="3927" y="5317"/>
                </a:lnTo>
                <a:lnTo>
                  <a:pt x="3868" y="5344"/>
                </a:lnTo>
                <a:lnTo>
                  <a:pt x="3809" y="5368"/>
                </a:lnTo>
                <a:lnTo>
                  <a:pt x="3748" y="5392"/>
                </a:lnTo>
                <a:lnTo>
                  <a:pt x="3688" y="5413"/>
                </a:lnTo>
                <a:lnTo>
                  <a:pt x="3627" y="5434"/>
                </a:lnTo>
                <a:lnTo>
                  <a:pt x="3565" y="5453"/>
                </a:lnTo>
                <a:lnTo>
                  <a:pt x="3503" y="5470"/>
                </a:lnTo>
                <a:lnTo>
                  <a:pt x="3440" y="5486"/>
                </a:lnTo>
                <a:lnTo>
                  <a:pt x="3376" y="5501"/>
                </a:lnTo>
                <a:lnTo>
                  <a:pt x="3311" y="5514"/>
                </a:lnTo>
                <a:lnTo>
                  <a:pt x="3247" y="5526"/>
                </a:lnTo>
                <a:lnTo>
                  <a:pt x="3182" y="5536"/>
                </a:lnTo>
                <a:lnTo>
                  <a:pt x="3116" y="5545"/>
                </a:lnTo>
                <a:lnTo>
                  <a:pt x="3051" y="5552"/>
                </a:lnTo>
                <a:lnTo>
                  <a:pt x="2984" y="5558"/>
                </a:lnTo>
                <a:lnTo>
                  <a:pt x="2917" y="5562"/>
                </a:lnTo>
                <a:lnTo>
                  <a:pt x="2849" y="5564"/>
                </a:lnTo>
                <a:lnTo>
                  <a:pt x="2781" y="5565"/>
                </a:lnTo>
                <a:lnTo>
                  <a:pt x="2639" y="5562"/>
                </a:lnTo>
                <a:lnTo>
                  <a:pt x="2498" y="5551"/>
                </a:lnTo>
                <a:lnTo>
                  <a:pt x="2359" y="5533"/>
                </a:lnTo>
                <a:lnTo>
                  <a:pt x="2222" y="5509"/>
                </a:lnTo>
                <a:lnTo>
                  <a:pt x="2088" y="5477"/>
                </a:lnTo>
                <a:lnTo>
                  <a:pt x="1956" y="5440"/>
                </a:lnTo>
                <a:lnTo>
                  <a:pt x="1827" y="5396"/>
                </a:lnTo>
                <a:lnTo>
                  <a:pt x="1701" y="5346"/>
                </a:lnTo>
                <a:lnTo>
                  <a:pt x="1578" y="5290"/>
                </a:lnTo>
                <a:lnTo>
                  <a:pt x="1457" y="5228"/>
                </a:lnTo>
                <a:lnTo>
                  <a:pt x="1341" y="5161"/>
                </a:lnTo>
                <a:lnTo>
                  <a:pt x="1228" y="5089"/>
                </a:lnTo>
                <a:lnTo>
                  <a:pt x="1120" y="5012"/>
                </a:lnTo>
                <a:lnTo>
                  <a:pt x="1014" y="4928"/>
                </a:lnTo>
                <a:lnTo>
                  <a:pt x="913" y="4841"/>
                </a:lnTo>
                <a:lnTo>
                  <a:pt x="816" y="4749"/>
                </a:lnTo>
                <a:lnTo>
                  <a:pt x="724" y="4652"/>
                </a:lnTo>
                <a:lnTo>
                  <a:pt x="636" y="4551"/>
                </a:lnTo>
                <a:lnTo>
                  <a:pt x="554" y="4445"/>
                </a:lnTo>
                <a:lnTo>
                  <a:pt x="476" y="4337"/>
                </a:lnTo>
                <a:lnTo>
                  <a:pt x="404" y="4224"/>
                </a:lnTo>
                <a:lnTo>
                  <a:pt x="337" y="4107"/>
                </a:lnTo>
                <a:lnTo>
                  <a:pt x="275" y="3987"/>
                </a:lnTo>
                <a:lnTo>
                  <a:pt x="219" y="3864"/>
                </a:lnTo>
                <a:lnTo>
                  <a:pt x="169" y="3738"/>
                </a:lnTo>
                <a:lnTo>
                  <a:pt x="125" y="3608"/>
                </a:lnTo>
                <a:lnTo>
                  <a:pt x="88" y="3477"/>
                </a:lnTo>
                <a:lnTo>
                  <a:pt x="57" y="3343"/>
                </a:lnTo>
                <a:lnTo>
                  <a:pt x="32" y="3205"/>
                </a:lnTo>
                <a:lnTo>
                  <a:pt x="14" y="3067"/>
                </a:lnTo>
                <a:lnTo>
                  <a:pt x="4" y="2925"/>
                </a:lnTo>
                <a:lnTo>
                  <a:pt x="0" y="2783"/>
                </a:lnTo>
                <a:lnTo>
                  <a:pt x="4" y="2640"/>
                </a:lnTo>
                <a:lnTo>
                  <a:pt x="14" y="2498"/>
                </a:lnTo>
                <a:lnTo>
                  <a:pt x="32" y="2360"/>
                </a:lnTo>
                <a:lnTo>
                  <a:pt x="57" y="2223"/>
                </a:lnTo>
                <a:lnTo>
                  <a:pt x="88" y="2088"/>
                </a:lnTo>
                <a:lnTo>
                  <a:pt x="125" y="1957"/>
                </a:lnTo>
                <a:lnTo>
                  <a:pt x="169" y="1828"/>
                </a:lnTo>
                <a:lnTo>
                  <a:pt x="219" y="1701"/>
                </a:lnTo>
                <a:lnTo>
                  <a:pt x="275" y="1578"/>
                </a:lnTo>
                <a:lnTo>
                  <a:pt x="337" y="1458"/>
                </a:lnTo>
                <a:lnTo>
                  <a:pt x="404" y="1342"/>
                </a:lnTo>
                <a:lnTo>
                  <a:pt x="476" y="1229"/>
                </a:lnTo>
                <a:lnTo>
                  <a:pt x="554" y="1120"/>
                </a:lnTo>
                <a:lnTo>
                  <a:pt x="636" y="1015"/>
                </a:lnTo>
                <a:lnTo>
                  <a:pt x="724" y="913"/>
                </a:lnTo>
                <a:lnTo>
                  <a:pt x="816" y="817"/>
                </a:lnTo>
                <a:lnTo>
                  <a:pt x="913" y="725"/>
                </a:lnTo>
                <a:lnTo>
                  <a:pt x="1014" y="637"/>
                </a:lnTo>
                <a:lnTo>
                  <a:pt x="1120" y="555"/>
                </a:lnTo>
                <a:lnTo>
                  <a:pt x="1228" y="476"/>
                </a:lnTo>
                <a:lnTo>
                  <a:pt x="1341" y="404"/>
                </a:lnTo>
                <a:lnTo>
                  <a:pt x="1457" y="337"/>
                </a:lnTo>
                <a:lnTo>
                  <a:pt x="1578" y="275"/>
                </a:lnTo>
                <a:lnTo>
                  <a:pt x="1701" y="220"/>
                </a:lnTo>
                <a:lnTo>
                  <a:pt x="1827" y="170"/>
                </a:lnTo>
                <a:lnTo>
                  <a:pt x="1956" y="125"/>
                </a:lnTo>
                <a:lnTo>
                  <a:pt x="2088" y="88"/>
                </a:lnTo>
                <a:lnTo>
                  <a:pt x="2222" y="57"/>
                </a:lnTo>
                <a:lnTo>
                  <a:pt x="2359" y="32"/>
                </a:lnTo>
                <a:lnTo>
                  <a:pt x="2498" y="14"/>
                </a:lnTo>
                <a:lnTo>
                  <a:pt x="2639" y="4"/>
                </a:lnTo>
                <a:lnTo>
                  <a:pt x="2781" y="0"/>
                </a:lnTo>
                <a:close/>
                <a:moveTo>
                  <a:pt x="2781" y="496"/>
                </a:moveTo>
                <a:lnTo>
                  <a:pt x="2664" y="499"/>
                </a:lnTo>
                <a:lnTo>
                  <a:pt x="2549" y="508"/>
                </a:lnTo>
                <a:lnTo>
                  <a:pt x="2435" y="522"/>
                </a:lnTo>
                <a:lnTo>
                  <a:pt x="2322" y="543"/>
                </a:lnTo>
                <a:lnTo>
                  <a:pt x="2212" y="569"/>
                </a:lnTo>
                <a:lnTo>
                  <a:pt x="2104" y="600"/>
                </a:lnTo>
                <a:lnTo>
                  <a:pt x="1998" y="636"/>
                </a:lnTo>
                <a:lnTo>
                  <a:pt x="1893" y="677"/>
                </a:lnTo>
                <a:lnTo>
                  <a:pt x="1792" y="722"/>
                </a:lnTo>
                <a:lnTo>
                  <a:pt x="1694" y="773"/>
                </a:lnTo>
                <a:lnTo>
                  <a:pt x="1598" y="828"/>
                </a:lnTo>
                <a:lnTo>
                  <a:pt x="1505" y="887"/>
                </a:lnTo>
                <a:lnTo>
                  <a:pt x="1415" y="952"/>
                </a:lnTo>
                <a:lnTo>
                  <a:pt x="1329" y="1020"/>
                </a:lnTo>
                <a:lnTo>
                  <a:pt x="1246" y="1092"/>
                </a:lnTo>
                <a:lnTo>
                  <a:pt x="1167" y="1167"/>
                </a:lnTo>
                <a:lnTo>
                  <a:pt x="1091" y="1247"/>
                </a:lnTo>
                <a:lnTo>
                  <a:pt x="1019" y="1329"/>
                </a:lnTo>
                <a:lnTo>
                  <a:pt x="951" y="1417"/>
                </a:lnTo>
                <a:lnTo>
                  <a:pt x="887" y="1506"/>
                </a:lnTo>
                <a:lnTo>
                  <a:pt x="828" y="1599"/>
                </a:lnTo>
                <a:lnTo>
                  <a:pt x="773" y="1694"/>
                </a:lnTo>
                <a:lnTo>
                  <a:pt x="722" y="1793"/>
                </a:lnTo>
                <a:lnTo>
                  <a:pt x="677" y="1894"/>
                </a:lnTo>
                <a:lnTo>
                  <a:pt x="635" y="1998"/>
                </a:lnTo>
                <a:lnTo>
                  <a:pt x="599" y="2104"/>
                </a:lnTo>
                <a:lnTo>
                  <a:pt x="568" y="2213"/>
                </a:lnTo>
                <a:lnTo>
                  <a:pt x="542" y="2323"/>
                </a:lnTo>
                <a:lnTo>
                  <a:pt x="522" y="2435"/>
                </a:lnTo>
                <a:lnTo>
                  <a:pt x="508" y="2550"/>
                </a:lnTo>
                <a:lnTo>
                  <a:pt x="499" y="2666"/>
                </a:lnTo>
                <a:lnTo>
                  <a:pt x="496" y="2783"/>
                </a:lnTo>
                <a:lnTo>
                  <a:pt x="499" y="2900"/>
                </a:lnTo>
                <a:lnTo>
                  <a:pt x="508" y="3016"/>
                </a:lnTo>
                <a:lnTo>
                  <a:pt x="522" y="3130"/>
                </a:lnTo>
                <a:lnTo>
                  <a:pt x="542" y="3242"/>
                </a:lnTo>
                <a:lnTo>
                  <a:pt x="568" y="3353"/>
                </a:lnTo>
                <a:lnTo>
                  <a:pt x="599" y="3461"/>
                </a:lnTo>
                <a:lnTo>
                  <a:pt x="635" y="3567"/>
                </a:lnTo>
                <a:lnTo>
                  <a:pt x="677" y="3671"/>
                </a:lnTo>
                <a:lnTo>
                  <a:pt x="722" y="3773"/>
                </a:lnTo>
                <a:lnTo>
                  <a:pt x="773" y="3871"/>
                </a:lnTo>
                <a:lnTo>
                  <a:pt x="828" y="3967"/>
                </a:lnTo>
                <a:lnTo>
                  <a:pt x="887" y="4059"/>
                </a:lnTo>
                <a:lnTo>
                  <a:pt x="951" y="4150"/>
                </a:lnTo>
                <a:lnTo>
                  <a:pt x="1019" y="4236"/>
                </a:lnTo>
                <a:lnTo>
                  <a:pt x="1091" y="4319"/>
                </a:lnTo>
                <a:lnTo>
                  <a:pt x="1167" y="4398"/>
                </a:lnTo>
                <a:lnTo>
                  <a:pt x="1246" y="4474"/>
                </a:lnTo>
                <a:lnTo>
                  <a:pt x="1329" y="4546"/>
                </a:lnTo>
                <a:lnTo>
                  <a:pt x="1415" y="4614"/>
                </a:lnTo>
                <a:lnTo>
                  <a:pt x="1505" y="4678"/>
                </a:lnTo>
                <a:lnTo>
                  <a:pt x="1598" y="4737"/>
                </a:lnTo>
                <a:lnTo>
                  <a:pt x="1694" y="4792"/>
                </a:lnTo>
                <a:lnTo>
                  <a:pt x="1792" y="4843"/>
                </a:lnTo>
                <a:lnTo>
                  <a:pt x="1893" y="4888"/>
                </a:lnTo>
                <a:lnTo>
                  <a:pt x="1998" y="4929"/>
                </a:lnTo>
                <a:lnTo>
                  <a:pt x="2104" y="4966"/>
                </a:lnTo>
                <a:lnTo>
                  <a:pt x="2212" y="4997"/>
                </a:lnTo>
                <a:lnTo>
                  <a:pt x="2322" y="5023"/>
                </a:lnTo>
                <a:lnTo>
                  <a:pt x="2435" y="5043"/>
                </a:lnTo>
                <a:lnTo>
                  <a:pt x="2549" y="5057"/>
                </a:lnTo>
                <a:lnTo>
                  <a:pt x="2664" y="5066"/>
                </a:lnTo>
                <a:lnTo>
                  <a:pt x="2781" y="5069"/>
                </a:lnTo>
                <a:lnTo>
                  <a:pt x="2900" y="5066"/>
                </a:lnTo>
                <a:lnTo>
                  <a:pt x="3015" y="5057"/>
                </a:lnTo>
                <a:lnTo>
                  <a:pt x="3129" y="5043"/>
                </a:lnTo>
                <a:lnTo>
                  <a:pt x="3241" y="5023"/>
                </a:lnTo>
                <a:lnTo>
                  <a:pt x="3352" y="4997"/>
                </a:lnTo>
                <a:lnTo>
                  <a:pt x="3460" y="4966"/>
                </a:lnTo>
                <a:lnTo>
                  <a:pt x="3566" y="4929"/>
                </a:lnTo>
                <a:lnTo>
                  <a:pt x="3670" y="4888"/>
                </a:lnTo>
                <a:lnTo>
                  <a:pt x="3772" y="4843"/>
                </a:lnTo>
                <a:lnTo>
                  <a:pt x="3870" y="4792"/>
                </a:lnTo>
                <a:lnTo>
                  <a:pt x="3965" y="4737"/>
                </a:lnTo>
                <a:lnTo>
                  <a:pt x="4058" y="4678"/>
                </a:lnTo>
                <a:lnTo>
                  <a:pt x="4147" y="4614"/>
                </a:lnTo>
                <a:lnTo>
                  <a:pt x="4235" y="4546"/>
                </a:lnTo>
                <a:lnTo>
                  <a:pt x="4317" y="4474"/>
                </a:lnTo>
                <a:lnTo>
                  <a:pt x="4397" y="4398"/>
                </a:lnTo>
                <a:lnTo>
                  <a:pt x="4472" y="4319"/>
                </a:lnTo>
                <a:lnTo>
                  <a:pt x="4544" y="4236"/>
                </a:lnTo>
                <a:lnTo>
                  <a:pt x="4612" y="4150"/>
                </a:lnTo>
                <a:lnTo>
                  <a:pt x="4677" y="4059"/>
                </a:lnTo>
                <a:lnTo>
                  <a:pt x="4736" y="3967"/>
                </a:lnTo>
                <a:lnTo>
                  <a:pt x="4791" y="3871"/>
                </a:lnTo>
                <a:lnTo>
                  <a:pt x="4842" y="3773"/>
                </a:lnTo>
                <a:lnTo>
                  <a:pt x="4887" y="3671"/>
                </a:lnTo>
                <a:lnTo>
                  <a:pt x="4928" y="3567"/>
                </a:lnTo>
                <a:lnTo>
                  <a:pt x="4964" y="3461"/>
                </a:lnTo>
                <a:lnTo>
                  <a:pt x="4995" y="3353"/>
                </a:lnTo>
                <a:lnTo>
                  <a:pt x="5021" y="3242"/>
                </a:lnTo>
                <a:lnTo>
                  <a:pt x="5041" y="3130"/>
                </a:lnTo>
                <a:lnTo>
                  <a:pt x="5055" y="3016"/>
                </a:lnTo>
                <a:lnTo>
                  <a:pt x="5064" y="2900"/>
                </a:lnTo>
                <a:lnTo>
                  <a:pt x="5067" y="2783"/>
                </a:lnTo>
                <a:lnTo>
                  <a:pt x="5064" y="2666"/>
                </a:lnTo>
                <a:lnTo>
                  <a:pt x="5055" y="2550"/>
                </a:lnTo>
                <a:lnTo>
                  <a:pt x="5041" y="2435"/>
                </a:lnTo>
                <a:lnTo>
                  <a:pt x="5021" y="2323"/>
                </a:lnTo>
                <a:lnTo>
                  <a:pt x="4995" y="2213"/>
                </a:lnTo>
                <a:lnTo>
                  <a:pt x="4964" y="2104"/>
                </a:lnTo>
                <a:lnTo>
                  <a:pt x="4928" y="1998"/>
                </a:lnTo>
                <a:lnTo>
                  <a:pt x="4887" y="1894"/>
                </a:lnTo>
                <a:lnTo>
                  <a:pt x="4842" y="1793"/>
                </a:lnTo>
                <a:lnTo>
                  <a:pt x="4791" y="1694"/>
                </a:lnTo>
                <a:lnTo>
                  <a:pt x="4736" y="1599"/>
                </a:lnTo>
                <a:lnTo>
                  <a:pt x="4677" y="1506"/>
                </a:lnTo>
                <a:lnTo>
                  <a:pt x="4612" y="1417"/>
                </a:lnTo>
                <a:lnTo>
                  <a:pt x="4544" y="1329"/>
                </a:lnTo>
                <a:lnTo>
                  <a:pt x="4472" y="1247"/>
                </a:lnTo>
                <a:lnTo>
                  <a:pt x="4397" y="1167"/>
                </a:lnTo>
                <a:lnTo>
                  <a:pt x="4317" y="1092"/>
                </a:lnTo>
                <a:lnTo>
                  <a:pt x="4235" y="1020"/>
                </a:lnTo>
                <a:lnTo>
                  <a:pt x="4147" y="952"/>
                </a:lnTo>
                <a:lnTo>
                  <a:pt x="4058" y="887"/>
                </a:lnTo>
                <a:lnTo>
                  <a:pt x="3965" y="828"/>
                </a:lnTo>
                <a:lnTo>
                  <a:pt x="3870" y="773"/>
                </a:lnTo>
                <a:lnTo>
                  <a:pt x="3772" y="722"/>
                </a:lnTo>
                <a:lnTo>
                  <a:pt x="3670" y="677"/>
                </a:lnTo>
                <a:lnTo>
                  <a:pt x="3566" y="636"/>
                </a:lnTo>
                <a:lnTo>
                  <a:pt x="3460" y="600"/>
                </a:lnTo>
                <a:lnTo>
                  <a:pt x="3352" y="569"/>
                </a:lnTo>
                <a:lnTo>
                  <a:pt x="3241" y="543"/>
                </a:lnTo>
                <a:lnTo>
                  <a:pt x="3129" y="522"/>
                </a:lnTo>
                <a:lnTo>
                  <a:pt x="3015" y="508"/>
                </a:lnTo>
                <a:lnTo>
                  <a:pt x="2900" y="499"/>
                </a:lnTo>
                <a:lnTo>
                  <a:pt x="2781" y="49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60" name="Freeform 65"/>
          <p:cNvSpPr>
            <a:spLocks noEditPoints="1"/>
          </p:cNvSpPr>
          <p:nvPr/>
        </p:nvSpPr>
        <p:spPr bwMode="auto">
          <a:xfrm>
            <a:off x="2154127" y="5433239"/>
            <a:ext cx="614183" cy="531995"/>
          </a:xfrm>
          <a:custGeom>
            <a:avLst/>
            <a:gdLst/>
            <a:ahLst/>
            <a:cxnLst>
              <a:cxn ang="0">
                <a:pos x="2122" y="1176"/>
              </a:cxn>
              <a:cxn ang="0">
                <a:pos x="2374" y="1145"/>
              </a:cxn>
              <a:cxn ang="0">
                <a:pos x="2551" y="1285"/>
              </a:cxn>
              <a:cxn ang="0">
                <a:pos x="2582" y="1533"/>
              </a:cxn>
              <a:cxn ang="0">
                <a:pos x="2444" y="1711"/>
              </a:cxn>
              <a:cxn ang="0">
                <a:pos x="2192" y="1743"/>
              </a:cxn>
              <a:cxn ang="0">
                <a:pos x="2014" y="1603"/>
              </a:cxn>
              <a:cxn ang="0">
                <a:pos x="1983" y="1356"/>
              </a:cxn>
              <a:cxn ang="0">
                <a:pos x="351" y="1328"/>
              </a:cxn>
              <a:cxn ang="0">
                <a:pos x="641" y="1245"/>
              </a:cxn>
              <a:cxn ang="0">
                <a:pos x="918" y="1347"/>
              </a:cxn>
              <a:cxn ang="0">
                <a:pos x="1245" y="1624"/>
              </a:cxn>
              <a:cxn ang="0">
                <a:pos x="1095" y="1816"/>
              </a:cxn>
              <a:cxn ang="0">
                <a:pos x="935" y="2092"/>
              </a:cxn>
              <a:cxn ang="0">
                <a:pos x="639" y="2206"/>
              </a:cxn>
              <a:cxn ang="0">
                <a:pos x="407" y="2317"/>
              </a:cxn>
              <a:cxn ang="0">
                <a:pos x="194" y="1944"/>
              </a:cxn>
              <a:cxn ang="0">
                <a:pos x="144" y="1671"/>
              </a:cxn>
              <a:cxn ang="0">
                <a:pos x="1026" y="358"/>
              </a:cxn>
              <a:cxn ang="0">
                <a:pos x="1164" y="240"/>
              </a:cxn>
              <a:cxn ang="0">
                <a:pos x="1476" y="166"/>
              </a:cxn>
              <a:cxn ang="0">
                <a:pos x="1785" y="294"/>
              </a:cxn>
              <a:cxn ang="0">
                <a:pos x="1965" y="632"/>
              </a:cxn>
              <a:cxn ang="0">
                <a:pos x="1957" y="807"/>
              </a:cxn>
              <a:cxn ang="0">
                <a:pos x="1800" y="1084"/>
              </a:cxn>
              <a:cxn ang="0">
                <a:pos x="1505" y="1223"/>
              </a:cxn>
              <a:cxn ang="0">
                <a:pos x="1322" y="1215"/>
              </a:cxn>
              <a:cxn ang="0">
                <a:pos x="1013" y="1017"/>
              </a:cxn>
              <a:cxn ang="0">
                <a:pos x="905" y="696"/>
              </a:cxn>
              <a:cxn ang="0">
                <a:pos x="1436" y="400"/>
              </a:cxn>
              <a:cxn ang="0">
                <a:pos x="1296" y="436"/>
              </a:cxn>
              <a:cxn ang="0">
                <a:pos x="1192" y="531"/>
              </a:cxn>
              <a:cxn ang="0">
                <a:pos x="1143" y="666"/>
              </a:cxn>
              <a:cxn ang="0">
                <a:pos x="1165" y="810"/>
              </a:cxn>
              <a:cxn ang="0">
                <a:pos x="1249" y="924"/>
              </a:cxn>
              <a:cxn ang="0">
                <a:pos x="1378" y="985"/>
              </a:cxn>
              <a:cxn ang="0">
                <a:pos x="1525" y="978"/>
              </a:cxn>
              <a:cxn ang="0">
                <a:pos x="1646" y="904"/>
              </a:cxn>
              <a:cxn ang="0">
                <a:pos x="1719" y="783"/>
              </a:cxn>
              <a:cxn ang="0">
                <a:pos x="1726" y="636"/>
              </a:cxn>
              <a:cxn ang="0">
                <a:pos x="1664" y="508"/>
              </a:cxn>
              <a:cxn ang="0">
                <a:pos x="1552" y="424"/>
              </a:cxn>
              <a:cxn ang="0">
                <a:pos x="608" y="1440"/>
              </a:cxn>
              <a:cxn ang="0">
                <a:pos x="474" y="1481"/>
              </a:cxn>
              <a:cxn ang="0">
                <a:pos x="378" y="1577"/>
              </a:cxn>
              <a:cxn ang="0">
                <a:pos x="337" y="1711"/>
              </a:cxn>
              <a:cxn ang="0">
                <a:pos x="365" y="1849"/>
              </a:cxn>
              <a:cxn ang="0">
                <a:pos x="452" y="1954"/>
              </a:cxn>
              <a:cxn ang="0">
                <a:pos x="579" y="2007"/>
              </a:cxn>
              <a:cxn ang="0">
                <a:pos x="721" y="1994"/>
              </a:cxn>
              <a:cxn ang="0">
                <a:pos x="834" y="1918"/>
              </a:cxn>
              <a:cxn ang="0">
                <a:pos x="899" y="1796"/>
              </a:cxn>
              <a:cxn ang="0">
                <a:pos x="899" y="1654"/>
              </a:cxn>
              <a:cxn ang="0">
                <a:pos x="834" y="1533"/>
              </a:cxn>
              <a:cxn ang="0">
                <a:pos x="721" y="1456"/>
              </a:cxn>
              <a:cxn ang="0">
                <a:pos x="2255" y="1308"/>
              </a:cxn>
              <a:cxn ang="0">
                <a:pos x="2156" y="1390"/>
              </a:cxn>
              <a:cxn ang="0">
                <a:pos x="2168" y="1520"/>
              </a:cxn>
              <a:cxn ang="0">
                <a:pos x="2283" y="1581"/>
              </a:cxn>
              <a:cxn ang="0">
                <a:pos x="2397" y="1520"/>
              </a:cxn>
              <a:cxn ang="0">
                <a:pos x="2410" y="1390"/>
              </a:cxn>
              <a:cxn ang="0">
                <a:pos x="2311" y="1308"/>
              </a:cxn>
            </a:cxnLst>
            <a:rect l="0" t="0" r="r" b="b"/>
            <a:pathLst>
              <a:path w="2706" h="2345">
                <a:moveTo>
                  <a:pt x="1879" y="1301"/>
                </a:moveTo>
                <a:lnTo>
                  <a:pt x="1935" y="1195"/>
                </a:lnTo>
                <a:lnTo>
                  <a:pt x="2039" y="1249"/>
                </a:lnTo>
                <a:lnTo>
                  <a:pt x="2049" y="1237"/>
                </a:lnTo>
                <a:lnTo>
                  <a:pt x="2060" y="1225"/>
                </a:lnTo>
                <a:lnTo>
                  <a:pt x="2071" y="1214"/>
                </a:lnTo>
                <a:lnTo>
                  <a:pt x="2083" y="1204"/>
                </a:lnTo>
                <a:lnTo>
                  <a:pt x="2095" y="1194"/>
                </a:lnTo>
                <a:lnTo>
                  <a:pt x="2108" y="1185"/>
                </a:lnTo>
                <a:lnTo>
                  <a:pt x="2122" y="1176"/>
                </a:lnTo>
                <a:lnTo>
                  <a:pt x="2135" y="1168"/>
                </a:lnTo>
                <a:lnTo>
                  <a:pt x="2101" y="1056"/>
                </a:lnTo>
                <a:lnTo>
                  <a:pt x="2216" y="1021"/>
                </a:lnTo>
                <a:lnTo>
                  <a:pt x="2250" y="1133"/>
                </a:lnTo>
                <a:lnTo>
                  <a:pt x="2267" y="1132"/>
                </a:lnTo>
                <a:lnTo>
                  <a:pt x="2283" y="1131"/>
                </a:lnTo>
                <a:lnTo>
                  <a:pt x="2307" y="1132"/>
                </a:lnTo>
                <a:lnTo>
                  <a:pt x="2330" y="1134"/>
                </a:lnTo>
                <a:lnTo>
                  <a:pt x="2352" y="1139"/>
                </a:lnTo>
                <a:lnTo>
                  <a:pt x="2374" y="1145"/>
                </a:lnTo>
                <a:lnTo>
                  <a:pt x="2430" y="1041"/>
                </a:lnTo>
                <a:lnTo>
                  <a:pt x="2536" y="1098"/>
                </a:lnTo>
                <a:lnTo>
                  <a:pt x="2481" y="1202"/>
                </a:lnTo>
                <a:lnTo>
                  <a:pt x="2493" y="1212"/>
                </a:lnTo>
                <a:lnTo>
                  <a:pt x="2504" y="1223"/>
                </a:lnTo>
                <a:lnTo>
                  <a:pt x="2515" y="1234"/>
                </a:lnTo>
                <a:lnTo>
                  <a:pt x="2525" y="1246"/>
                </a:lnTo>
                <a:lnTo>
                  <a:pt x="2535" y="1258"/>
                </a:lnTo>
                <a:lnTo>
                  <a:pt x="2544" y="1271"/>
                </a:lnTo>
                <a:lnTo>
                  <a:pt x="2551" y="1285"/>
                </a:lnTo>
                <a:lnTo>
                  <a:pt x="2559" y="1298"/>
                </a:lnTo>
                <a:lnTo>
                  <a:pt x="2672" y="1265"/>
                </a:lnTo>
                <a:lnTo>
                  <a:pt x="2706" y="1379"/>
                </a:lnTo>
                <a:lnTo>
                  <a:pt x="2595" y="1413"/>
                </a:lnTo>
                <a:lnTo>
                  <a:pt x="2596" y="1429"/>
                </a:lnTo>
                <a:lnTo>
                  <a:pt x="2596" y="1444"/>
                </a:lnTo>
                <a:lnTo>
                  <a:pt x="2595" y="1466"/>
                </a:lnTo>
                <a:lnTo>
                  <a:pt x="2592" y="1489"/>
                </a:lnTo>
                <a:lnTo>
                  <a:pt x="2588" y="1510"/>
                </a:lnTo>
                <a:lnTo>
                  <a:pt x="2582" y="1533"/>
                </a:lnTo>
                <a:lnTo>
                  <a:pt x="2686" y="1586"/>
                </a:lnTo>
                <a:lnTo>
                  <a:pt x="2631" y="1693"/>
                </a:lnTo>
                <a:lnTo>
                  <a:pt x="2527" y="1639"/>
                </a:lnTo>
                <a:lnTo>
                  <a:pt x="2517" y="1651"/>
                </a:lnTo>
                <a:lnTo>
                  <a:pt x="2506" y="1662"/>
                </a:lnTo>
                <a:lnTo>
                  <a:pt x="2495" y="1673"/>
                </a:lnTo>
                <a:lnTo>
                  <a:pt x="2483" y="1683"/>
                </a:lnTo>
                <a:lnTo>
                  <a:pt x="2471" y="1693"/>
                </a:lnTo>
                <a:lnTo>
                  <a:pt x="2457" y="1703"/>
                </a:lnTo>
                <a:lnTo>
                  <a:pt x="2444" y="1711"/>
                </a:lnTo>
                <a:lnTo>
                  <a:pt x="2431" y="1720"/>
                </a:lnTo>
                <a:lnTo>
                  <a:pt x="2465" y="1831"/>
                </a:lnTo>
                <a:lnTo>
                  <a:pt x="2350" y="1867"/>
                </a:lnTo>
                <a:lnTo>
                  <a:pt x="2316" y="1755"/>
                </a:lnTo>
                <a:lnTo>
                  <a:pt x="2299" y="1756"/>
                </a:lnTo>
                <a:lnTo>
                  <a:pt x="2283" y="1756"/>
                </a:lnTo>
                <a:lnTo>
                  <a:pt x="2259" y="1755"/>
                </a:lnTo>
                <a:lnTo>
                  <a:pt x="2236" y="1753"/>
                </a:lnTo>
                <a:lnTo>
                  <a:pt x="2214" y="1748"/>
                </a:lnTo>
                <a:lnTo>
                  <a:pt x="2192" y="1743"/>
                </a:lnTo>
                <a:lnTo>
                  <a:pt x="2136" y="1846"/>
                </a:lnTo>
                <a:lnTo>
                  <a:pt x="2030" y="1789"/>
                </a:lnTo>
                <a:lnTo>
                  <a:pt x="2085" y="1685"/>
                </a:lnTo>
                <a:lnTo>
                  <a:pt x="2073" y="1675"/>
                </a:lnTo>
                <a:lnTo>
                  <a:pt x="2062" y="1664"/>
                </a:lnTo>
                <a:lnTo>
                  <a:pt x="2051" y="1653"/>
                </a:lnTo>
                <a:lnTo>
                  <a:pt x="2041" y="1641"/>
                </a:lnTo>
                <a:lnTo>
                  <a:pt x="2031" y="1629"/>
                </a:lnTo>
                <a:lnTo>
                  <a:pt x="2022" y="1617"/>
                </a:lnTo>
                <a:lnTo>
                  <a:pt x="2014" y="1603"/>
                </a:lnTo>
                <a:lnTo>
                  <a:pt x="2007" y="1589"/>
                </a:lnTo>
                <a:lnTo>
                  <a:pt x="1894" y="1623"/>
                </a:lnTo>
                <a:lnTo>
                  <a:pt x="1859" y="1508"/>
                </a:lnTo>
                <a:lnTo>
                  <a:pt x="1971" y="1474"/>
                </a:lnTo>
                <a:lnTo>
                  <a:pt x="1970" y="1460"/>
                </a:lnTo>
                <a:lnTo>
                  <a:pt x="1970" y="1444"/>
                </a:lnTo>
                <a:lnTo>
                  <a:pt x="1971" y="1421"/>
                </a:lnTo>
                <a:lnTo>
                  <a:pt x="1973" y="1399"/>
                </a:lnTo>
                <a:lnTo>
                  <a:pt x="1978" y="1377"/>
                </a:lnTo>
                <a:lnTo>
                  <a:pt x="1983" y="1356"/>
                </a:lnTo>
                <a:lnTo>
                  <a:pt x="1879" y="1301"/>
                </a:lnTo>
                <a:close/>
                <a:moveTo>
                  <a:pt x="29" y="1514"/>
                </a:moveTo>
                <a:lnTo>
                  <a:pt x="107" y="1363"/>
                </a:lnTo>
                <a:lnTo>
                  <a:pt x="241" y="1433"/>
                </a:lnTo>
                <a:lnTo>
                  <a:pt x="257" y="1413"/>
                </a:lnTo>
                <a:lnTo>
                  <a:pt x="274" y="1394"/>
                </a:lnTo>
                <a:lnTo>
                  <a:pt x="291" y="1377"/>
                </a:lnTo>
                <a:lnTo>
                  <a:pt x="311" y="1359"/>
                </a:lnTo>
                <a:lnTo>
                  <a:pt x="330" y="1343"/>
                </a:lnTo>
                <a:lnTo>
                  <a:pt x="351" y="1328"/>
                </a:lnTo>
                <a:lnTo>
                  <a:pt x="373" y="1315"/>
                </a:lnTo>
                <a:lnTo>
                  <a:pt x="396" y="1301"/>
                </a:lnTo>
                <a:lnTo>
                  <a:pt x="348" y="1159"/>
                </a:lnTo>
                <a:lnTo>
                  <a:pt x="510" y="1105"/>
                </a:lnTo>
                <a:lnTo>
                  <a:pt x="556" y="1248"/>
                </a:lnTo>
                <a:lnTo>
                  <a:pt x="573" y="1247"/>
                </a:lnTo>
                <a:lnTo>
                  <a:pt x="589" y="1245"/>
                </a:lnTo>
                <a:lnTo>
                  <a:pt x="606" y="1245"/>
                </a:lnTo>
                <a:lnTo>
                  <a:pt x="623" y="1244"/>
                </a:lnTo>
                <a:lnTo>
                  <a:pt x="641" y="1245"/>
                </a:lnTo>
                <a:lnTo>
                  <a:pt x="660" y="1246"/>
                </a:lnTo>
                <a:lnTo>
                  <a:pt x="679" y="1247"/>
                </a:lnTo>
                <a:lnTo>
                  <a:pt x="698" y="1250"/>
                </a:lnTo>
                <a:lnTo>
                  <a:pt x="716" y="1254"/>
                </a:lnTo>
                <a:lnTo>
                  <a:pt x="733" y="1257"/>
                </a:lnTo>
                <a:lnTo>
                  <a:pt x="751" y="1261"/>
                </a:lnTo>
                <a:lnTo>
                  <a:pt x="769" y="1267"/>
                </a:lnTo>
                <a:lnTo>
                  <a:pt x="840" y="1133"/>
                </a:lnTo>
                <a:lnTo>
                  <a:pt x="989" y="1213"/>
                </a:lnTo>
                <a:lnTo>
                  <a:pt x="918" y="1347"/>
                </a:lnTo>
                <a:lnTo>
                  <a:pt x="938" y="1363"/>
                </a:lnTo>
                <a:lnTo>
                  <a:pt x="958" y="1381"/>
                </a:lnTo>
                <a:lnTo>
                  <a:pt x="976" y="1399"/>
                </a:lnTo>
                <a:lnTo>
                  <a:pt x="993" y="1419"/>
                </a:lnTo>
                <a:lnTo>
                  <a:pt x="1009" y="1440"/>
                </a:lnTo>
                <a:lnTo>
                  <a:pt x="1024" y="1461"/>
                </a:lnTo>
                <a:lnTo>
                  <a:pt x="1038" y="1483"/>
                </a:lnTo>
                <a:lnTo>
                  <a:pt x="1051" y="1506"/>
                </a:lnTo>
                <a:lnTo>
                  <a:pt x="1195" y="1462"/>
                </a:lnTo>
                <a:lnTo>
                  <a:pt x="1245" y="1624"/>
                </a:lnTo>
                <a:lnTo>
                  <a:pt x="1101" y="1668"/>
                </a:lnTo>
                <a:lnTo>
                  <a:pt x="1102" y="1682"/>
                </a:lnTo>
                <a:lnTo>
                  <a:pt x="1103" y="1696"/>
                </a:lnTo>
                <a:lnTo>
                  <a:pt x="1104" y="1711"/>
                </a:lnTo>
                <a:lnTo>
                  <a:pt x="1104" y="1725"/>
                </a:lnTo>
                <a:lnTo>
                  <a:pt x="1103" y="1744"/>
                </a:lnTo>
                <a:lnTo>
                  <a:pt x="1102" y="1762"/>
                </a:lnTo>
                <a:lnTo>
                  <a:pt x="1101" y="1779"/>
                </a:lnTo>
                <a:lnTo>
                  <a:pt x="1099" y="1798"/>
                </a:lnTo>
                <a:lnTo>
                  <a:pt x="1095" y="1816"/>
                </a:lnTo>
                <a:lnTo>
                  <a:pt x="1092" y="1833"/>
                </a:lnTo>
                <a:lnTo>
                  <a:pt x="1088" y="1850"/>
                </a:lnTo>
                <a:lnTo>
                  <a:pt x="1082" y="1867"/>
                </a:lnTo>
                <a:lnTo>
                  <a:pt x="1216" y="1937"/>
                </a:lnTo>
                <a:lnTo>
                  <a:pt x="1139" y="2087"/>
                </a:lnTo>
                <a:lnTo>
                  <a:pt x="1005" y="2017"/>
                </a:lnTo>
                <a:lnTo>
                  <a:pt x="988" y="2037"/>
                </a:lnTo>
                <a:lnTo>
                  <a:pt x="971" y="2056"/>
                </a:lnTo>
                <a:lnTo>
                  <a:pt x="954" y="2074"/>
                </a:lnTo>
                <a:lnTo>
                  <a:pt x="935" y="2092"/>
                </a:lnTo>
                <a:lnTo>
                  <a:pt x="915" y="2107"/>
                </a:lnTo>
                <a:lnTo>
                  <a:pt x="894" y="2123"/>
                </a:lnTo>
                <a:lnTo>
                  <a:pt x="873" y="2136"/>
                </a:lnTo>
                <a:lnTo>
                  <a:pt x="850" y="2149"/>
                </a:lnTo>
                <a:lnTo>
                  <a:pt x="897" y="2293"/>
                </a:lnTo>
                <a:lnTo>
                  <a:pt x="735" y="2345"/>
                </a:lnTo>
                <a:lnTo>
                  <a:pt x="689" y="2202"/>
                </a:lnTo>
                <a:lnTo>
                  <a:pt x="672" y="2203"/>
                </a:lnTo>
                <a:lnTo>
                  <a:pt x="656" y="2206"/>
                </a:lnTo>
                <a:lnTo>
                  <a:pt x="639" y="2206"/>
                </a:lnTo>
                <a:lnTo>
                  <a:pt x="623" y="2207"/>
                </a:lnTo>
                <a:lnTo>
                  <a:pt x="604" y="2206"/>
                </a:lnTo>
                <a:lnTo>
                  <a:pt x="585" y="2204"/>
                </a:lnTo>
                <a:lnTo>
                  <a:pt x="566" y="2203"/>
                </a:lnTo>
                <a:lnTo>
                  <a:pt x="547" y="2200"/>
                </a:lnTo>
                <a:lnTo>
                  <a:pt x="530" y="2198"/>
                </a:lnTo>
                <a:lnTo>
                  <a:pt x="512" y="2193"/>
                </a:lnTo>
                <a:lnTo>
                  <a:pt x="494" y="2189"/>
                </a:lnTo>
                <a:lnTo>
                  <a:pt x="476" y="2183"/>
                </a:lnTo>
                <a:lnTo>
                  <a:pt x="407" y="2317"/>
                </a:lnTo>
                <a:lnTo>
                  <a:pt x="256" y="2238"/>
                </a:lnTo>
                <a:lnTo>
                  <a:pt x="327" y="2105"/>
                </a:lnTo>
                <a:lnTo>
                  <a:pt x="307" y="2088"/>
                </a:lnTo>
                <a:lnTo>
                  <a:pt x="287" y="2071"/>
                </a:lnTo>
                <a:lnTo>
                  <a:pt x="269" y="2052"/>
                </a:lnTo>
                <a:lnTo>
                  <a:pt x="252" y="2032"/>
                </a:lnTo>
                <a:lnTo>
                  <a:pt x="236" y="2011"/>
                </a:lnTo>
                <a:lnTo>
                  <a:pt x="221" y="1990"/>
                </a:lnTo>
                <a:lnTo>
                  <a:pt x="207" y="1968"/>
                </a:lnTo>
                <a:lnTo>
                  <a:pt x="194" y="1944"/>
                </a:lnTo>
                <a:lnTo>
                  <a:pt x="50" y="1989"/>
                </a:lnTo>
                <a:lnTo>
                  <a:pt x="0" y="1826"/>
                </a:lnTo>
                <a:lnTo>
                  <a:pt x="144" y="1783"/>
                </a:lnTo>
                <a:lnTo>
                  <a:pt x="143" y="1768"/>
                </a:lnTo>
                <a:lnTo>
                  <a:pt x="142" y="1754"/>
                </a:lnTo>
                <a:lnTo>
                  <a:pt x="142" y="1740"/>
                </a:lnTo>
                <a:lnTo>
                  <a:pt x="141" y="1725"/>
                </a:lnTo>
                <a:lnTo>
                  <a:pt x="142" y="1706"/>
                </a:lnTo>
                <a:lnTo>
                  <a:pt x="143" y="1689"/>
                </a:lnTo>
                <a:lnTo>
                  <a:pt x="144" y="1671"/>
                </a:lnTo>
                <a:lnTo>
                  <a:pt x="146" y="1652"/>
                </a:lnTo>
                <a:lnTo>
                  <a:pt x="150" y="1634"/>
                </a:lnTo>
                <a:lnTo>
                  <a:pt x="153" y="1618"/>
                </a:lnTo>
                <a:lnTo>
                  <a:pt x="158" y="1600"/>
                </a:lnTo>
                <a:lnTo>
                  <a:pt x="163" y="1584"/>
                </a:lnTo>
                <a:lnTo>
                  <a:pt x="29" y="1514"/>
                </a:lnTo>
                <a:close/>
                <a:moveTo>
                  <a:pt x="768" y="469"/>
                </a:moveTo>
                <a:lnTo>
                  <a:pt x="856" y="292"/>
                </a:lnTo>
                <a:lnTo>
                  <a:pt x="1015" y="373"/>
                </a:lnTo>
                <a:lnTo>
                  <a:pt x="1026" y="358"/>
                </a:lnTo>
                <a:lnTo>
                  <a:pt x="1038" y="345"/>
                </a:lnTo>
                <a:lnTo>
                  <a:pt x="1049" y="333"/>
                </a:lnTo>
                <a:lnTo>
                  <a:pt x="1061" y="320"/>
                </a:lnTo>
                <a:lnTo>
                  <a:pt x="1074" y="307"/>
                </a:lnTo>
                <a:lnTo>
                  <a:pt x="1089" y="294"/>
                </a:lnTo>
                <a:lnTo>
                  <a:pt x="1103" y="283"/>
                </a:lnTo>
                <a:lnTo>
                  <a:pt x="1117" y="271"/>
                </a:lnTo>
                <a:lnTo>
                  <a:pt x="1133" y="260"/>
                </a:lnTo>
                <a:lnTo>
                  <a:pt x="1149" y="250"/>
                </a:lnTo>
                <a:lnTo>
                  <a:pt x="1164" y="240"/>
                </a:lnTo>
                <a:lnTo>
                  <a:pt x="1181" y="230"/>
                </a:lnTo>
                <a:lnTo>
                  <a:pt x="1125" y="62"/>
                </a:lnTo>
                <a:lnTo>
                  <a:pt x="1313" y="0"/>
                </a:lnTo>
                <a:lnTo>
                  <a:pt x="1369" y="168"/>
                </a:lnTo>
                <a:lnTo>
                  <a:pt x="1385" y="167"/>
                </a:lnTo>
                <a:lnTo>
                  <a:pt x="1402" y="165"/>
                </a:lnTo>
                <a:lnTo>
                  <a:pt x="1420" y="165"/>
                </a:lnTo>
                <a:lnTo>
                  <a:pt x="1436" y="164"/>
                </a:lnTo>
                <a:lnTo>
                  <a:pt x="1456" y="165"/>
                </a:lnTo>
                <a:lnTo>
                  <a:pt x="1476" y="166"/>
                </a:lnTo>
                <a:lnTo>
                  <a:pt x="1495" y="167"/>
                </a:lnTo>
                <a:lnTo>
                  <a:pt x="1514" y="169"/>
                </a:lnTo>
                <a:lnTo>
                  <a:pt x="1533" y="172"/>
                </a:lnTo>
                <a:lnTo>
                  <a:pt x="1552" y="177"/>
                </a:lnTo>
                <a:lnTo>
                  <a:pt x="1569" y="181"/>
                </a:lnTo>
                <a:lnTo>
                  <a:pt x="1588" y="186"/>
                </a:lnTo>
                <a:lnTo>
                  <a:pt x="1669" y="29"/>
                </a:lnTo>
                <a:lnTo>
                  <a:pt x="1845" y="119"/>
                </a:lnTo>
                <a:lnTo>
                  <a:pt x="1764" y="276"/>
                </a:lnTo>
                <a:lnTo>
                  <a:pt x="1785" y="294"/>
                </a:lnTo>
                <a:lnTo>
                  <a:pt x="1805" y="313"/>
                </a:lnTo>
                <a:lnTo>
                  <a:pt x="1825" y="333"/>
                </a:lnTo>
                <a:lnTo>
                  <a:pt x="1843" y="353"/>
                </a:lnTo>
                <a:lnTo>
                  <a:pt x="1860" y="374"/>
                </a:lnTo>
                <a:lnTo>
                  <a:pt x="1876" y="396"/>
                </a:lnTo>
                <a:lnTo>
                  <a:pt x="1891" y="419"/>
                </a:lnTo>
                <a:lnTo>
                  <a:pt x="1905" y="444"/>
                </a:lnTo>
                <a:lnTo>
                  <a:pt x="2074" y="389"/>
                </a:lnTo>
                <a:lnTo>
                  <a:pt x="2134" y="579"/>
                </a:lnTo>
                <a:lnTo>
                  <a:pt x="1965" y="632"/>
                </a:lnTo>
                <a:lnTo>
                  <a:pt x="1967" y="648"/>
                </a:lnTo>
                <a:lnTo>
                  <a:pt x="1968" y="664"/>
                </a:lnTo>
                <a:lnTo>
                  <a:pt x="1968" y="679"/>
                </a:lnTo>
                <a:lnTo>
                  <a:pt x="1969" y="696"/>
                </a:lnTo>
                <a:lnTo>
                  <a:pt x="1968" y="715"/>
                </a:lnTo>
                <a:lnTo>
                  <a:pt x="1967" y="734"/>
                </a:lnTo>
                <a:lnTo>
                  <a:pt x="1966" y="752"/>
                </a:lnTo>
                <a:lnTo>
                  <a:pt x="1963" y="770"/>
                </a:lnTo>
                <a:lnTo>
                  <a:pt x="1960" y="789"/>
                </a:lnTo>
                <a:lnTo>
                  <a:pt x="1957" y="807"/>
                </a:lnTo>
                <a:lnTo>
                  <a:pt x="1952" y="824"/>
                </a:lnTo>
                <a:lnTo>
                  <a:pt x="1948" y="842"/>
                </a:lnTo>
                <a:lnTo>
                  <a:pt x="2106" y="922"/>
                </a:lnTo>
                <a:lnTo>
                  <a:pt x="2018" y="1099"/>
                </a:lnTo>
                <a:lnTo>
                  <a:pt x="1858" y="1019"/>
                </a:lnTo>
                <a:lnTo>
                  <a:pt x="1848" y="1032"/>
                </a:lnTo>
                <a:lnTo>
                  <a:pt x="1836" y="1046"/>
                </a:lnTo>
                <a:lnTo>
                  <a:pt x="1825" y="1059"/>
                </a:lnTo>
                <a:lnTo>
                  <a:pt x="1813" y="1071"/>
                </a:lnTo>
                <a:lnTo>
                  <a:pt x="1800" y="1084"/>
                </a:lnTo>
                <a:lnTo>
                  <a:pt x="1785" y="1097"/>
                </a:lnTo>
                <a:lnTo>
                  <a:pt x="1771" y="1109"/>
                </a:lnTo>
                <a:lnTo>
                  <a:pt x="1756" y="1120"/>
                </a:lnTo>
                <a:lnTo>
                  <a:pt x="1741" y="1131"/>
                </a:lnTo>
                <a:lnTo>
                  <a:pt x="1725" y="1142"/>
                </a:lnTo>
                <a:lnTo>
                  <a:pt x="1710" y="1152"/>
                </a:lnTo>
                <a:lnTo>
                  <a:pt x="1693" y="1161"/>
                </a:lnTo>
                <a:lnTo>
                  <a:pt x="1749" y="1330"/>
                </a:lnTo>
                <a:lnTo>
                  <a:pt x="1560" y="1391"/>
                </a:lnTo>
                <a:lnTo>
                  <a:pt x="1505" y="1223"/>
                </a:lnTo>
                <a:lnTo>
                  <a:pt x="1488" y="1225"/>
                </a:lnTo>
                <a:lnTo>
                  <a:pt x="1472" y="1226"/>
                </a:lnTo>
                <a:lnTo>
                  <a:pt x="1454" y="1227"/>
                </a:lnTo>
                <a:lnTo>
                  <a:pt x="1436" y="1227"/>
                </a:lnTo>
                <a:lnTo>
                  <a:pt x="1418" y="1227"/>
                </a:lnTo>
                <a:lnTo>
                  <a:pt x="1398" y="1226"/>
                </a:lnTo>
                <a:lnTo>
                  <a:pt x="1379" y="1224"/>
                </a:lnTo>
                <a:lnTo>
                  <a:pt x="1360" y="1222"/>
                </a:lnTo>
                <a:lnTo>
                  <a:pt x="1341" y="1218"/>
                </a:lnTo>
                <a:lnTo>
                  <a:pt x="1322" y="1215"/>
                </a:lnTo>
                <a:lnTo>
                  <a:pt x="1304" y="1211"/>
                </a:lnTo>
                <a:lnTo>
                  <a:pt x="1286" y="1205"/>
                </a:lnTo>
                <a:lnTo>
                  <a:pt x="1205" y="1363"/>
                </a:lnTo>
                <a:lnTo>
                  <a:pt x="1029" y="1273"/>
                </a:lnTo>
                <a:lnTo>
                  <a:pt x="1110" y="1114"/>
                </a:lnTo>
                <a:lnTo>
                  <a:pt x="1089" y="1097"/>
                </a:lnTo>
                <a:lnTo>
                  <a:pt x="1069" y="1079"/>
                </a:lnTo>
                <a:lnTo>
                  <a:pt x="1049" y="1059"/>
                </a:lnTo>
                <a:lnTo>
                  <a:pt x="1031" y="1038"/>
                </a:lnTo>
                <a:lnTo>
                  <a:pt x="1013" y="1017"/>
                </a:lnTo>
                <a:lnTo>
                  <a:pt x="998" y="995"/>
                </a:lnTo>
                <a:lnTo>
                  <a:pt x="982" y="971"/>
                </a:lnTo>
                <a:lnTo>
                  <a:pt x="969" y="948"/>
                </a:lnTo>
                <a:lnTo>
                  <a:pt x="800" y="1001"/>
                </a:lnTo>
                <a:lnTo>
                  <a:pt x="740" y="813"/>
                </a:lnTo>
                <a:lnTo>
                  <a:pt x="909" y="759"/>
                </a:lnTo>
                <a:lnTo>
                  <a:pt x="907" y="743"/>
                </a:lnTo>
                <a:lnTo>
                  <a:pt x="906" y="728"/>
                </a:lnTo>
                <a:lnTo>
                  <a:pt x="905" y="711"/>
                </a:lnTo>
                <a:lnTo>
                  <a:pt x="905" y="696"/>
                </a:lnTo>
                <a:lnTo>
                  <a:pt x="905" y="677"/>
                </a:lnTo>
                <a:lnTo>
                  <a:pt x="906" y="658"/>
                </a:lnTo>
                <a:lnTo>
                  <a:pt x="908" y="639"/>
                </a:lnTo>
                <a:lnTo>
                  <a:pt x="910" y="621"/>
                </a:lnTo>
                <a:lnTo>
                  <a:pt x="914" y="603"/>
                </a:lnTo>
                <a:lnTo>
                  <a:pt x="917" y="584"/>
                </a:lnTo>
                <a:lnTo>
                  <a:pt x="920" y="566"/>
                </a:lnTo>
                <a:lnTo>
                  <a:pt x="926" y="549"/>
                </a:lnTo>
                <a:lnTo>
                  <a:pt x="768" y="469"/>
                </a:lnTo>
                <a:close/>
                <a:moveTo>
                  <a:pt x="1436" y="400"/>
                </a:moveTo>
                <a:lnTo>
                  <a:pt x="1422" y="400"/>
                </a:lnTo>
                <a:lnTo>
                  <a:pt x="1406" y="401"/>
                </a:lnTo>
                <a:lnTo>
                  <a:pt x="1392" y="404"/>
                </a:lnTo>
                <a:lnTo>
                  <a:pt x="1378" y="406"/>
                </a:lnTo>
                <a:lnTo>
                  <a:pt x="1363" y="409"/>
                </a:lnTo>
                <a:lnTo>
                  <a:pt x="1349" y="414"/>
                </a:lnTo>
                <a:lnTo>
                  <a:pt x="1336" y="418"/>
                </a:lnTo>
                <a:lnTo>
                  <a:pt x="1322" y="424"/>
                </a:lnTo>
                <a:lnTo>
                  <a:pt x="1309" y="429"/>
                </a:lnTo>
                <a:lnTo>
                  <a:pt x="1296" y="436"/>
                </a:lnTo>
                <a:lnTo>
                  <a:pt x="1284" y="444"/>
                </a:lnTo>
                <a:lnTo>
                  <a:pt x="1271" y="451"/>
                </a:lnTo>
                <a:lnTo>
                  <a:pt x="1260" y="459"/>
                </a:lnTo>
                <a:lnTo>
                  <a:pt x="1249" y="468"/>
                </a:lnTo>
                <a:lnTo>
                  <a:pt x="1238" y="477"/>
                </a:lnTo>
                <a:lnTo>
                  <a:pt x="1228" y="487"/>
                </a:lnTo>
                <a:lnTo>
                  <a:pt x="1218" y="497"/>
                </a:lnTo>
                <a:lnTo>
                  <a:pt x="1209" y="508"/>
                </a:lnTo>
                <a:lnTo>
                  <a:pt x="1201" y="519"/>
                </a:lnTo>
                <a:lnTo>
                  <a:pt x="1192" y="531"/>
                </a:lnTo>
                <a:lnTo>
                  <a:pt x="1184" y="543"/>
                </a:lnTo>
                <a:lnTo>
                  <a:pt x="1177" y="555"/>
                </a:lnTo>
                <a:lnTo>
                  <a:pt x="1171" y="568"/>
                </a:lnTo>
                <a:lnTo>
                  <a:pt x="1165" y="581"/>
                </a:lnTo>
                <a:lnTo>
                  <a:pt x="1160" y="594"/>
                </a:lnTo>
                <a:lnTo>
                  <a:pt x="1155" y="608"/>
                </a:lnTo>
                <a:lnTo>
                  <a:pt x="1151" y="622"/>
                </a:lnTo>
                <a:lnTo>
                  <a:pt x="1147" y="636"/>
                </a:lnTo>
                <a:lnTo>
                  <a:pt x="1145" y="651"/>
                </a:lnTo>
                <a:lnTo>
                  <a:pt x="1143" y="666"/>
                </a:lnTo>
                <a:lnTo>
                  <a:pt x="1142" y="680"/>
                </a:lnTo>
                <a:lnTo>
                  <a:pt x="1142" y="696"/>
                </a:lnTo>
                <a:lnTo>
                  <a:pt x="1142" y="710"/>
                </a:lnTo>
                <a:lnTo>
                  <a:pt x="1143" y="726"/>
                </a:lnTo>
                <a:lnTo>
                  <a:pt x="1145" y="740"/>
                </a:lnTo>
                <a:lnTo>
                  <a:pt x="1147" y="755"/>
                </a:lnTo>
                <a:lnTo>
                  <a:pt x="1151" y="769"/>
                </a:lnTo>
                <a:lnTo>
                  <a:pt x="1155" y="783"/>
                </a:lnTo>
                <a:lnTo>
                  <a:pt x="1160" y="797"/>
                </a:lnTo>
                <a:lnTo>
                  <a:pt x="1165" y="810"/>
                </a:lnTo>
                <a:lnTo>
                  <a:pt x="1171" y="823"/>
                </a:lnTo>
                <a:lnTo>
                  <a:pt x="1177" y="836"/>
                </a:lnTo>
                <a:lnTo>
                  <a:pt x="1184" y="849"/>
                </a:lnTo>
                <a:lnTo>
                  <a:pt x="1192" y="861"/>
                </a:lnTo>
                <a:lnTo>
                  <a:pt x="1201" y="872"/>
                </a:lnTo>
                <a:lnTo>
                  <a:pt x="1209" y="883"/>
                </a:lnTo>
                <a:lnTo>
                  <a:pt x="1218" y="894"/>
                </a:lnTo>
                <a:lnTo>
                  <a:pt x="1228" y="904"/>
                </a:lnTo>
                <a:lnTo>
                  <a:pt x="1238" y="914"/>
                </a:lnTo>
                <a:lnTo>
                  <a:pt x="1249" y="924"/>
                </a:lnTo>
                <a:lnTo>
                  <a:pt x="1260" y="932"/>
                </a:lnTo>
                <a:lnTo>
                  <a:pt x="1271" y="940"/>
                </a:lnTo>
                <a:lnTo>
                  <a:pt x="1284" y="948"/>
                </a:lnTo>
                <a:lnTo>
                  <a:pt x="1296" y="955"/>
                </a:lnTo>
                <a:lnTo>
                  <a:pt x="1309" y="962"/>
                </a:lnTo>
                <a:lnTo>
                  <a:pt x="1322" y="968"/>
                </a:lnTo>
                <a:lnTo>
                  <a:pt x="1336" y="973"/>
                </a:lnTo>
                <a:lnTo>
                  <a:pt x="1349" y="978"/>
                </a:lnTo>
                <a:lnTo>
                  <a:pt x="1363" y="981"/>
                </a:lnTo>
                <a:lnTo>
                  <a:pt x="1378" y="985"/>
                </a:lnTo>
                <a:lnTo>
                  <a:pt x="1392" y="988"/>
                </a:lnTo>
                <a:lnTo>
                  <a:pt x="1406" y="989"/>
                </a:lnTo>
                <a:lnTo>
                  <a:pt x="1422" y="990"/>
                </a:lnTo>
                <a:lnTo>
                  <a:pt x="1436" y="991"/>
                </a:lnTo>
                <a:lnTo>
                  <a:pt x="1452" y="990"/>
                </a:lnTo>
                <a:lnTo>
                  <a:pt x="1467" y="989"/>
                </a:lnTo>
                <a:lnTo>
                  <a:pt x="1482" y="988"/>
                </a:lnTo>
                <a:lnTo>
                  <a:pt x="1496" y="985"/>
                </a:lnTo>
                <a:lnTo>
                  <a:pt x="1511" y="981"/>
                </a:lnTo>
                <a:lnTo>
                  <a:pt x="1525" y="978"/>
                </a:lnTo>
                <a:lnTo>
                  <a:pt x="1538" y="973"/>
                </a:lnTo>
                <a:lnTo>
                  <a:pt x="1552" y="968"/>
                </a:lnTo>
                <a:lnTo>
                  <a:pt x="1565" y="962"/>
                </a:lnTo>
                <a:lnTo>
                  <a:pt x="1577" y="955"/>
                </a:lnTo>
                <a:lnTo>
                  <a:pt x="1590" y="948"/>
                </a:lnTo>
                <a:lnTo>
                  <a:pt x="1601" y="940"/>
                </a:lnTo>
                <a:lnTo>
                  <a:pt x="1614" y="932"/>
                </a:lnTo>
                <a:lnTo>
                  <a:pt x="1625" y="923"/>
                </a:lnTo>
                <a:lnTo>
                  <a:pt x="1636" y="914"/>
                </a:lnTo>
                <a:lnTo>
                  <a:pt x="1646" y="904"/>
                </a:lnTo>
                <a:lnTo>
                  <a:pt x="1656" y="894"/>
                </a:lnTo>
                <a:lnTo>
                  <a:pt x="1664" y="883"/>
                </a:lnTo>
                <a:lnTo>
                  <a:pt x="1673" y="872"/>
                </a:lnTo>
                <a:lnTo>
                  <a:pt x="1682" y="861"/>
                </a:lnTo>
                <a:lnTo>
                  <a:pt x="1690" y="849"/>
                </a:lnTo>
                <a:lnTo>
                  <a:pt x="1697" y="836"/>
                </a:lnTo>
                <a:lnTo>
                  <a:pt x="1703" y="823"/>
                </a:lnTo>
                <a:lnTo>
                  <a:pt x="1709" y="810"/>
                </a:lnTo>
                <a:lnTo>
                  <a:pt x="1714" y="797"/>
                </a:lnTo>
                <a:lnTo>
                  <a:pt x="1719" y="783"/>
                </a:lnTo>
                <a:lnTo>
                  <a:pt x="1723" y="769"/>
                </a:lnTo>
                <a:lnTo>
                  <a:pt x="1726" y="755"/>
                </a:lnTo>
                <a:lnTo>
                  <a:pt x="1729" y="740"/>
                </a:lnTo>
                <a:lnTo>
                  <a:pt x="1731" y="726"/>
                </a:lnTo>
                <a:lnTo>
                  <a:pt x="1732" y="710"/>
                </a:lnTo>
                <a:lnTo>
                  <a:pt x="1732" y="696"/>
                </a:lnTo>
                <a:lnTo>
                  <a:pt x="1732" y="680"/>
                </a:lnTo>
                <a:lnTo>
                  <a:pt x="1731" y="666"/>
                </a:lnTo>
                <a:lnTo>
                  <a:pt x="1729" y="651"/>
                </a:lnTo>
                <a:lnTo>
                  <a:pt x="1726" y="636"/>
                </a:lnTo>
                <a:lnTo>
                  <a:pt x="1723" y="622"/>
                </a:lnTo>
                <a:lnTo>
                  <a:pt x="1719" y="608"/>
                </a:lnTo>
                <a:lnTo>
                  <a:pt x="1714" y="594"/>
                </a:lnTo>
                <a:lnTo>
                  <a:pt x="1709" y="581"/>
                </a:lnTo>
                <a:lnTo>
                  <a:pt x="1703" y="568"/>
                </a:lnTo>
                <a:lnTo>
                  <a:pt x="1697" y="555"/>
                </a:lnTo>
                <a:lnTo>
                  <a:pt x="1690" y="543"/>
                </a:lnTo>
                <a:lnTo>
                  <a:pt x="1682" y="531"/>
                </a:lnTo>
                <a:lnTo>
                  <a:pt x="1673" y="519"/>
                </a:lnTo>
                <a:lnTo>
                  <a:pt x="1664" y="508"/>
                </a:lnTo>
                <a:lnTo>
                  <a:pt x="1656" y="497"/>
                </a:lnTo>
                <a:lnTo>
                  <a:pt x="1646" y="487"/>
                </a:lnTo>
                <a:lnTo>
                  <a:pt x="1636" y="477"/>
                </a:lnTo>
                <a:lnTo>
                  <a:pt x="1625" y="468"/>
                </a:lnTo>
                <a:lnTo>
                  <a:pt x="1614" y="459"/>
                </a:lnTo>
                <a:lnTo>
                  <a:pt x="1601" y="451"/>
                </a:lnTo>
                <a:lnTo>
                  <a:pt x="1590" y="444"/>
                </a:lnTo>
                <a:lnTo>
                  <a:pt x="1577" y="436"/>
                </a:lnTo>
                <a:lnTo>
                  <a:pt x="1565" y="429"/>
                </a:lnTo>
                <a:lnTo>
                  <a:pt x="1552" y="424"/>
                </a:lnTo>
                <a:lnTo>
                  <a:pt x="1538" y="418"/>
                </a:lnTo>
                <a:lnTo>
                  <a:pt x="1525" y="414"/>
                </a:lnTo>
                <a:lnTo>
                  <a:pt x="1511" y="409"/>
                </a:lnTo>
                <a:lnTo>
                  <a:pt x="1496" y="406"/>
                </a:lnTo>
                <a:lnTo>
                  <a:pt x="1482" y="404"/>
                </a:lnTo>
                <a:lnTo>
                  <a:pt x="1467" y="401"/>
                </a:lnTo>
                <a:lnTo>
                  <a:pt x="1452" y="400"/>
                </a:lnTo>
                <a:lnTo>
                  <a:pt x="1436" y="400"/>
                </a:lnTo>
                <a:close/>
                <a:moveTo>
                  <a:pt x="623" y="1440"/>
                </a:moveTo>
                <a:lnTo>
                  <a:pt x="608" y="1440"/>
                </a:lnTo>
                <a:lnTo>
                  <a:pt x="594" y="1441"/>
                </a:lnTo>
                <a:lnTo>
                  <a:pt x="579" y="1443"/>
                </a:lnTo>
                <a:lnTo>
                  <a:pt x="565" y="1445"/>
                </a:lnTo>
                <a:lnTo>
                  <a:pt x="552" y="1449"/>
                </a:lnTo>
                <a:lnTo>
                  <a:pt x="537" y="1452"/>
                </a:lnTo>
                <a:lnTo>
                  <a:pt x="524" y="1456"/>
                </a:lnTo>
                <a:lnTo>
                  <a:pt x="512" y="1462"/>
                </a:lnTo>
                <a:lnTo>
                  <a:pt x="499" y="1467"/>
                </a:lnTo>
                <a:lnTo>
                  <a:pt x="486" y="1474"/>
                </a:lnTo>
                <a:lnTo>
                  <a:pt x="474" y="1481"/>
                </a:lnTo>
                <a:lnTo>
                  <a:pt x="463" y="1488"/>
                </a:lnTo>
                <a:lnTo>
                  <a:pt x="452" y="1496"/>
                </a:lnTo>
                <a:lnTo>
                  <a:pt x="441" y="1505"/>
                </a:lnTo>
                <a:lnTo>
                  <a:pt x="431" y="1514"/>
                </a:lnTo>
                <a:lnTo>
                  <a:pt x="421" y="1523"/>
                </a:lnTo>
                <a:lnTo>
                  <a:pt x="411" y="1533"/>
                </a:lnTo>
                <a:lnTo>
                  <a:pt x="402" y="1544"/>
                </a:lnTo>
                <a:lnTo>
                  <a:pt x="393" y="1555"/>
                </a:lnTo>
                <a:lnTo>
                  <a:pt x="386" y="1566"/>
                </a:lnTo>
                <a:lnTo>
                  <a:pt x="378" y="1577"/>
                </a:lnTo>
                <a:lnTo>
                  <a:pt x="371" y="1589"/>
                </a:lnTo>
                <a:lnTo>
                  <a:pt x="365" y="1601"/>
                </a:lnTo>
                <a:lnTo>
                  <a:pt x="359" y="1615"/>
                </a:lnTo>
                <a:lnTo>
                  <a:pt x="353" y="1627"/>
                </a:lnTo>
                <a:lnTo>
                  <a:pt x="349" y="1640"/>
                </a:lnTo>
                <a:lnTo>
                  <a:pt x="346" y="1654"/>
                </a:lnTo>
                <a:lnTo>
                  <a:pt x="342" y="1668"/>
                </a:lnTo>
                <a:lnTo>
                  <a:pt x="340" y="1682"/>
                </a:lnTo>
                <a:lnTo>
                  <a:pt x="338" y="1696"/>
                </a:lnTo>
                <a:lnTo>
                  <a:pt x="337" y="1711"/>
                </a:lnTo>
                <a:lnTo>
                  <a:pt x="337" y="1725"/>
                </a:lnTo>
                <a:lnTo>
                  <a:pt x="337" y="1740"/>
                </a:lnTo>
                <a:lnTo>
                  <a:pt x="338" y="1754"/>
                </a:lnTo>
                <a:lnTo>
                  <a:pt x="340" y="1768"/>
                </a:lnTo>
                <a:lnTo>
                  <a:pt x="342" y="1783"/>
                </a:lnTo>
                <a:lnTo>
                  <a:pt x="346" y="1796"/>
                </a:lnTo>
                <a:lnTo>
                  <a:pt x="349" y="1810"/>
                </a:lnTo>
                <a:lnTo>
                  <a:pt x="353" y="1824"/>
                </a:lnTo>
                <a:lnTo>
                  <a:pt x="359" y="1836"/>
                </a:lnTo>
                <a:lnTo>
                  <a:pt x="365" y="1849"/>
                </a:lnTo>
                <a:lnTo>
                  <a:pt x="371" y="1861"/>
                </a:lnTo>
                <a:lnTo>
                  <a:pt x="378" y="1874"/>
                </a:lnTo>
                <a:lnTo>
                  <a:pt x="386" y="1885"/>
                </a:lnTo>
                <a:lnTo>
                  <a:pt x="393" y="1896"/>
                </a:lnTo>
                <a:lnTo>
                  <a:pt x="402" y="1907"/>
                </a:lnTo>
                <a:lnTo>
                  <a:pt x="411" y="1918"/>
                </a:lnTo>
                <a:lnTo>
                  <a:pt x="421" y="1928"/>
                </a:lnTo>
                <a:lnTo>
                  <a:pt x="431" y="1937"/>
                </a:lnTo>
                <a:lnTo>
                  <a:pt x="441" y="1945"/>
                </a:lnTo>
                <a:lnTo>
                  <a:pt x="452" y="1954"/>
                </a:lnTo>
                <a:lnTo>
                  <a:pt x="463" y="1962"/>
                </a:lnTo>
                <a:lnTo>
                  <a:pt x="474" y="1970"/>
                </a:lnTo>
                <a:lnTo>
                  <a:pt x="486" y="1976"/>
                </a:lnTo>
                <a:lnTo>
                  <a:pt x="499" y="1983"/>
                </a:lnTo>
                <a:lnTo>
                  <a:pt x="512" y="1989"/>
                </a:lnTo>
                <a:lnTo>
                  <a:pt x="524" y="1994"/>
                </a:lnTo>
                <a:lnTo>
                  <a:pt x="537" y="1999"/>
                </a:lnTo>
                <a:lnTo>
                  <a:pt x="552" y="2002"/>
                </a:lnTo>
                <a:lnTo>
                  <a:pt x="565" y="2005"/>
                </a:lnTo>
                <a:lnTo>
                  <a:pt x="579" y="2007"/>
                </a:lnTo>
                <a:lnTo>
                  <a:pt x="594" y="2010"/>
                </a:lnTo>
                <a:lnTo>
                  <a:pt x="608" y="2011"/>
                </a:lnTo>
                <a:lnTo>
                  <a:pt x="623" y="2011"/>
                </a:lnTo>
                <a:lnTo>
                  <a:pt x="637" y="2011"/>
                </a:lnTo>
                <a:lnTo>
                  <a:pt x="651" y="2010"/>
                </a:lnTo>
                <a:lnTo>
                  <a:pt x="666" y="2007"/>
                </a:lnTo>
                <a:lnTo>
                  <a:pt x="680" y="2005"/>
                </a:lnTo>
                <a:lnTo>
                  <a:pt x="695" y="2002"/>
                </a:lnTo>
                <a:lnTo>
                  <a:pt x="708" y="1999"/>
                </a:lnTo>
                <a:lnTo>
                  <a:pt x="721" y="1994"/>
                </a:lnTo>
                <a:lnTo>
                  <a:pt x="733" y="1989"/>
                </a:lnTo>
                <a:lnTo>
                  <a:pt x="747" y="1983"/>
                </a:lnTo>
                <a:lnTo>
                  <a:pt x="759" y="1976"/>
                </a:lnTo>
                <a:lnTo>
                  <a:pt x="771" y="1970"/>
                </a:lnTo>
                <a:lnTo>
                  <a:pt x="782" y="1962"/>
                </a:lnTo>
                <a:lnTo>
                  <a:pt x="793" y="1954"/>
                </a:lnTo>
                <a:lnTo>
                  <a:pt x="804" y="1945"/>
                </a:lnTo>
                <a:lnTo>
                  <a:pt x="815" y="1937"/>
                </a:lnTo>
                <a:lnTo>
                  <a:pt x="825" y="1928"/>
                </a:lnTo>
                <a:lnTo>
                  <a:pt x="834" y="1918"/>
                </a:lnTo>
                <a:lnTo>
                  <a:pt x="843" y="1907"/>
                </a:lnTo>
                <a:lnTo>
                  <a:pt x="852" y="1896"/>
                </a:lnTo>
                <a:lnTo>
                  <a:pt x="860" y="1885"/>
                </a:lnTo>
                <a:lnTo>
                  <a:pt x="867" y="1874"/>
                </a:lnTo>
                <a:lnTo>
                  <a:pt x="874" y="1861"/>
                </a:lnTo>
                <a:lnTo>
                  <a:pt x="881" y="1849"/>
                </a:lnTo>
                <a:lnTo>
                  <a:pt x="886" y="1836"/>
                </a:lnTo>
                <a:lnTo>
                  <a:pt x="892" y="1824"/>
                </a:lnTo>
                <a:lnTo>
                  <a:pt x="896" y="1810"/>
                </a:lnTo>
                <a:lnTo>
                  <a:pt x="899" y="1796"/>
                </a:lnTo>
                <a:lnTo>
                  <a:pt x="903" y="1783"/>
                </a:lnTo>
                <a:lnTo>
                  <a:pt x="905" y="1768"/>
                </a:lnTo>
                <a:lnTo>
                  <a:pt x="907" y="1754"/>
                </a:lnTo>
                <a:lnTo>
                  <a:pt x="908" y="1740"/>
                </a:lnTo>
                <a:lnTo>
                  <a:pt x="908" y="1725"/>
                </a:lnTo>
                <a:lnTo>
                  <a:pt x="908" y="1711"/>
                </a:lnTo>
                <a:lnTo>
                  <a:pt x="907" y="1696"/>
                </a:lnTo>
                <a:lnTo>
                  <a:pt x="905" y="1682"/>
                </a:lnTo>
                <a:lnTo>
                  <a:pt x="903" y="1668"/>
                </a:lnTo>
                <a:lnTo>
                  <a:pt x="899" y="1654"/>
                </a:lnTo>
                <a:lnTo>
                  <a:pt x="896" y="1640"/>
                </a:lnTo>
                <a:lnTo>
                  <a:pt x="892" y="1627"/>
                </a:lnTo>
                <a:lnTo>
                  <a:pt x="886" y="1615"/>
                </a:lnTo>
                <a:lnTo>
                  <a:pt x="881" y="1601"/>
                </a:lnTo>
                <a:lnTo>
                  <a:pt x="874" y="1589"/>
                </a:lnTo>
                <a:lnTo>
                  <a:pt x="867" y="1577"/>
                </a:lnTo>
                <a:lnTo>
                  <a:pt x="860" y="1566"/>
                </a:lnTo>
                <a:lnTo>
                  <a:pt x="852" y="1555"/>
                </a:lnTo>
                <a:lnTo>
                  <a:pt x="843" y="1544"/>
                </a:lnTo>
                <a:lnTo>
                  <a:pt x="834" y="1533"/>
                </a:lnTo>
                <a:lnTo>
                  <a:pt x="825" y="1523"/>
                </a:lnTo>
                <a:lnTo>
                  <a:pt x="815" y="1514"/>
                </a:lnTo>
                <a:lnTo>
                  <a:pt x="804" y="1505"/>
                </a:lnTo>
                <a:lnTo>
                  <a:pt x="793" y="1496"/>
                </a:lnTo>
                <a:lnTo>
                  <a:pt x="782" y="1488"/>
                </a:lnTo>
                <a:lnTo>
                  <a:pt x="771" y="1481"/>
                </a:lnTo>
                <a:lnTo>
                  <a:pt x="759" y="1474"/>
                </a:lnTo>
                <a:lnTo>
                  <a:pt x="747" y="1467"/>
                </a:lnTo>
                <a:lnTo>
                  <a:pt x="733" y="1462"/>
                </a:lnTo>
                <a:lnTo>
                  <a:pt x="721" y="1456"/>
                </a:lnTo>
                <a:lnTo>
                  <a:pt x="708" y="1452"/>
                </a:lnTo>
                <a:lnTo>
                  <a:pt x="695" y="1449"/>
                </a:lnTo>
                <a:lnTo>
                  <a:pt x="680" y="1445"/>
                </a:lnTo>
                <a:lnTo>
                  <a:pt x="666" y="1443"/>
                </a:lnTo>
                <a:lnTo>
                  <a:pt x="651" y="1441"/>
                </a:lnTo>
                <a:lnTo>
                  <a:pt x="637" y="1440"/>
                </a:lnTo>
                <a:lnTo>
                  <a:pt x="623" y="1440"/>
                </a:lnTo>
                <a:close/>
                <a:moveTo>
                  <a:pt x="2283" y="1306"/>
                </a:moveTo>
                <a:lnTo>
                  <a:pt x="2269" y="1307"/>
                </a:lnTo>
                <a:lnTo>
                  <a:pt x="2255" y="1308"/>
                </a:lnTo>
                <a:lnTo>
                  <a:pt x="2242" y="1312"/>
                </a:lnTo>
                <a:lnTo>
                  <a:pt x="2229" y="1317"/>
                </a:lnTo>
                <a:lnTo>
                  <a:pt x="2217" y="1322"/>
                </a:lnTo>
                <a:lnTo>
                  <a:pt x="2206" y="1329"/>
                </a:lnTo>
                <a:lnTo>
                  <a:pt x="2195" y="1337"/>
                </a:lnTo>
                <a:lnTo>
                  <a:pt x="2185" y="1347"/>
                </a:lnTo>
                <a:lnTo>
                  <a:pt x="2176" y="1356"/>
                </a:lnTo>
                <a:lnTo>
                  <a:pt x="2168" y="1367"/>
                </a:lnTo>
                <a:lnTo>
                  <a:pt x="2162" y="1378"/>
                </a:lnTo>
                <a:lnTo>
                  <a:pt x="2156" y="1390"/>
                </a:lnTo>
                <a:lnTo>
                  <a:pt x="2151" y="1403"/>
                </a:lnTo>
                <a:lnTo>
                  <a:pt x="2147" y="1416"/>
                </a:lnTo>
                <a:lnTo>
                  <a:pt x="2145" y="1430"/>
                </a:lnTo>
                <a:lnTo>
                  <a:pt x="2145" y="1444"/>
                </a:lnTo>
                <a:lnTo>
                  <a:pt x="2145" y="1457"/>
                </a:lnTo>
                <a:lnTo>
                  <a:pt x="2147" y="1472"/>
                </a:lnTo>
                <a:lnTo>
                  <a:pt x="2151" y="1485"/>
                </a:lnTo>
                <a:lnTo>
                  <a:pt x="2156" y="1497"/>
                </a:lnTo>
                <a:lnTo>
                  <a:pt x="2162" y="1509"/>
                </a:lnTo>
                <a:lnTo>
                  <a:pt x="2168" y="1520"/>
                </a:lnTo>
                <a:lnTo>
                  <a:pt x="2176" y="1532"/>
                </a:lnTo>
                <a:lnTo>
                  <a:pt x="2185" y="1541"/>
                </a:lnTo>
                <a:lnTo>
                  <a:pt x="2195" y="1550"/>
                </a:lnTo>
                <a:lnTo>
                  <a:pt x="2206" y="1558"/>
                </a:lnTo>
                <a:lnTo>
                  <a:pt x="2217" y="1565"/>
                </a:lnTo>
                <a:lnTo>
                  <a:pt x="2229" y="1571"/>
                </a:lnTo>
                <a:lnTo>
                  <a:pt x="2242" y="1576"/>
                </a:lnTo>
                <a:lnTo>
                  <a:pt x="2255" y="1579"/>
                </a:lnTo>
                <a:lnTo>
                  <a:pt x="2269" y="1581"/>
                </a:lnTo>
                <a:lnTo>
                  <a:pt x="2283" y="1581"/>
                </a:lnTo>
                <a:lnTo>
                  <a:pt x="2297" y="1581"/>
                </a:lnTo>
                <a:lnTo>
                  <a:pt x="2311" y="1579"/>
                </a:lnTo>
                <a:lnTo>
                  <a:pt x="2324" y="1576"/>
                </a:lnTo>
                <a:lnTo>
                  <a:pt x="2337" y="1571"/>
                </a:lnTo>
                <a:lnTo>
                  <a:pt x="2349" y="1565"/>
                </a:lnTo>
                <a:lnTo>
                  <a:pt x="2360" y="1558"/>
                </a:lnTo>
                <a:lnTo>
                  <a:pt x="2371" y="1550"/>
                </a:lnTo>
                <a:lnTo>
                  <a:pt x="2381" y="1541"/>
                </a:lnTo>
                <a:lnTo>
                  <a:pt x="2390" y="1532"/>
                </a:lnTo>
                <a:lnTo>
                  <a:pt x="2397" y="1520"/>
                </a:lnTo>
                <a:lnTo>
                  <a:pt x="2404" y="1509"/>
                </a:lnTo>
                <a:lnTo>
                  <a:pt x="2410" y="1497"/>
                </a:lnTo>
                <a:lnTo>
                  <a:pt x="2415" y="1485"/>
                </a:lnTo>
                <a:lnTo>
                  <a:pt x="2419" y="1472"/>
                </a:lnTo>
                <a:lnTo>
                  <a:pt x="2421" y="1457"/>
                </a:lnTo>
                <a:lnTo>
                  <a:pt x="2421" y="1444"/>
                </a:lnTo>
                <a:lnTo>
                  <a:pt x="2421" y="1430"/>
                </a:lnTo>
                <a:lnTo>
                  <a:pt x="2419" y="1416"/>
                </a:lnTo>
                <a:lnTo>
                  <a:pt x="2415" y="1403"/>
                </a:lnTo>
                <a:lnTo>
                  <a:pt x="2410" y="1390"/>
                </a:lnTo>
                <a:lnTo>
                  <a:pt x="2404" y="1378"/>
                </a:lnTo>
                <a:lnTo>
                  <a:pt x="2397" y="1367"/>
                </a:lnTo>
                <a:lnTo>
                  <a:pt x="2390" y="1356"/>
                </a:lnTo>
                <a:lnTo>
                  <a:pt x="2381" y="1347"/>
                </a:lnTo>
                <a:lnTo>
                  <a:pt x="2371" y="1337"/>
                </a:lnTo>
                <a:lnTo>
                  <a:pt x="2360" y="1329"/>
                </a:lnTo>
                <a:lnTo>
                  <a:pt x="2349" y="1322"/>
                </a:lnTo>
                <a:lnTo>
                  <a:pt x="2337" y="1317"/>
                </a:lnTo>
                <a:lnTo>
                  <a:pt x="2324" y="1312"/>
                </a:lnTo>
                <a:lnTo>
                  <a:pt x="2311" y="1308"/>
                </a:lnTo>
                <a:lnTo>
                  <a:pt x="2297" y="1307"/>
                </a:lnTo>
                <a:lnTo>
                  <a:pt x="2283" y="130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61" name="Freeform 13"/>
          <p:cNvSpPr>
            <a:spLocks noEditPoints="1"/>
          </p:cNvSpPr>
          <p:nvPr/>
        </p:nvSpPr>
        <p:spPr bwMode="auto">
          <a:xfrm>
            <a:off x="2257280" y="1554465"/>
            <a:ext cx="337067" cy="474911"/>
          </a:xfrm>
          <a:custGeom>
            <a:avLst/>
            <a:gdLst/>
            <a:ahLst/>
            <a:cxnLst>
              <a:cxn ang="0">
                <a:pos x="0" y="16434"/>
              </a:cxn>
              <a:cxn ang="0">
                <a:pos x="11664" y="0"/>
              </a:cxn>
              <a:cxn ang="0">
                <a:pos x="3398" y="14784"/>
              </a:cxn>
              <a:cxn ang="0">
                <a:pos x="6353" y="14022"/>
              </a:cxn>
              <a:cxn ang="0">
                <a:pos x="7683" y="14094"/>
              </a:cxn>
              <a:cxn ang="0">
                <a:pos x="7918" y="14358"/>
              </a:cxn>
              <a:cxn ang="0">
                <a:pos x="9110" y="14308"/>
              </a:cxn>
              <a:cxn ang="0">
                <a:pos x="10655" y="14187"/>
              </a:cxn>
              <a:cxn ang="0">
                <a:pos x="10953" y="14496"/>
              </a:cxn>
              <a:cxn ang="0">
                <a:pos x="8864" y="15147"/>
              </a:cxn>
              <a:cxn ang="0">
                <a:pos x="8695" y="14793"/>
              </a:cxn>
              <a:cxn ang="0">
                <a:pos x="7123" y="15142"/>
              </a:cxn>
              <a:cxn ang="0">
                <a:pos x="7378" y="14603"/>
              </a:cxn>
              <a:cxn ang="0">
                <a:pos x="5451" y="14906"/>
              </a:cxn>
              <a:cxn ang="0">
                <a:pos x="3532" y="15143"/>
              </a:cxn>
              <a:cxn ang="0">
                <a:pos x="3218" y="14852"/>
              </a:cxn>
              <a:cxn ang="0">
                <a:pos x="1216" y="12057"/>
              </a:cxn>
              <a:cxn ang="0">
                <a:pos x="6860" y="12605"/>
              </a:cxn>
              <a:cxn ang="0">
                <a:pos x="1216" y="12057"/>
              </a:cxn>
              <a:cxn ang="0">
                <a:pos x="10404" y="10914"/>
              </a:cxn>
              <a:cxn ang="0">
                <a:pos x="1216" y="11462"/>
              </a:cxn>
              <a:cxn ang="0">
                <a:pos x="1216" y="8853"/>
              </a:cxn>
              <a:cxn ang="0">
                <a:pos x="6860" y="9400"/>
              </a:cxn>
              <a:cxn ang="0">
                <a:pos x="1216" y="8853"/>
              </a:cxn>
              <a:cxn ang="0">
                <a:pos x="10404" y="7710"/>
              </a:cxn>
              <a:cxn ang="0">
                <a:pos x="1216" y="8257"/>
              </a:cxn>
              <a:cxn ang="0">
                <a:pos x="1216" y="5649"/>
              </a:cxn>
              <a:cxn ang="0">
                <a:pos x="6860" y="6197"/>
              </a:cxn>
              <a:cxn ang="0">
                <a:pos x="1216" y="5649"/>
              </a:cxn>
              <a:cxn ang="0">
                <a:pos x="10404" y="4505"/>
              </a:cxn>
              <a:cxn ang="0">
                <a:pos x="1216" y="5052"/>
              </a:cxn>
              <a:cxn ang="0">
                <a:pos x="1216" y="2445"/>
              </a:cxn>
              <a:cxn ang="0">
                <a:pos x="6860" y="2992"/>
              </a:cxn>
              <a:cxn ang="0">
                <a:pos x="1216" y="2445"/>
              </a:cxn>
              <a:cxn ang="0">
                <a:pos x="10404" y="1301"/>
              </a:cxn>
              <a:cxn ang="0">
                <a:pos x="1216" y="1848"/>
              </a:cxn>
            </a:cxnLst>
            <a:rect l="0" t="0" r="r" b="b"/>
            <a:pathLst>
              <a:path w="11664" h="16434">
                <a:moveTo>
                  <a:pt x="0" y="0"/>
                </a:moveTo>
                <a:lnTo>
                  <a:pt x="0" y="16434"/>
                </a:lnTo>
                <a:lnTo>
                  <a:pt x="11664" y="16434"/>
                </a:lnTo>
                <a:lnTo>
                  <a:pt x="11664" y="0"/>
                </a:lnTo>
                <a:lnTo>
                  <a:pt x="0" y="0"/>
                </a:lnTo>
                <a:close/>
                <a:moveTo>
                  <a:pt x="3398" y="14784"/>
                </a:moveTo>
                <a:lnTo>
                  <a:pt x="6115" y="13753"/>
                </a:lnTo>
                <a:lnTo>
                  <a:pt x="6353" y="14022"/>
                </a:lnTo>
                <a:lnTo>
                  <a:pt x="6016" y="14658"/>
                </a:lnTo>
                <a:lnTo>
                  <a:pt x="7683" y="14094"/>
                </a:lnTo>
                <a:lnTo>
                  <a:pt x="8112" y="13949"/>
                </a:lnTo>
                <a:lnTo>
                  <a:pt x="7918" y="14358"/>
                </a:lnTo>
                <a:lnTo>
                  <a:pt x="7805" y="14598"/>
                </a:lnTo>
                <a:lnTo>
                  <a:pt x="9110" y="14308"/>
                </a:lnTo>
                <a:lnTo>
                  <a:pt x="9305" y="14608"/>
                </a:lnTo>
                <a:lnTo>
                  <a:pt x="10655" y="14187"/>
                </a:lnTo>
                <a:lnTo>
                  <a:pt x="10839" y="14129"/>
                </a:lnTo>
                <a:lnTo>
                  <a:pt x="10953" y="14496"/>
                </a:lnTo>
                <a:lnTo>
                  <a:pt x="10769" y="14553"/>
                </a:lnTo>
                <a:lnTo>
                  <a:pt x="8864" y="15147"/>
                </a:lnTo>
                <a:lnTo>
                  <a:pt x="8652" y="14850"/>
                </a:lnTo>
                <a:lnTo>
                  <a:pt x="8695" y="14793"/>
                </a:lnTo>
                <a:lnTo>
                  <a:pt x="7505" y="15057"/>
                </a:lnTo>
                <a:lnTo>
                  <a:pt x="7123" y="15142"/>
                </a:lnTo>
                <a:lnTo>
                  <a:pt x="7291" y="14788"/>
                </a:lnTo>
                <a:lnTo>
                  <a:pt x="7378" y="14603"/>
                </a:lnTo>
                <a:lnTo>
                  <a:pt x="5682" y="15177"/>
                </a:lnTo>
                <a:lnTo>
                  <a:pt x="5451" y="14906"/>
                </a:lnTo>
                <a:lnTo>
                  <a:pt x="5776" y="14292"/>
                </a:lnTo>
                <a:lnTo>
                  <a:pt x="3532" y="15143"/>
                </a:lnTo>
                <a:lnTo>
                  <a:pt x="3353" y="15211"/>
                </a:lnTo>
                <a:lnTo>
                  <a:pt x="3218" y="14852"/>
                </a:lnTo>
                <a:lnTo>
                  <a:pt x="3398" y="14784"/>
                </a:lnTo>
                <a:close/>
                <a:moveTo>
                  <a:pt x="1216" y="12057"/>
                </a:moveTo>
                <a:lnTo>
                  <a:pt x="6860" y="12057"/>
                </a:lnTo>
                <a:lnTo>
                  <a:pt x="6860" y="12605"/>
                </a:lnTo>
                <a:lnTo>
                  <a:pt x="1216" y="12605"/>
                </a:lnTo>
                <a:lnTo>
                  <a:pt x="1216" y="12057"/>
                </a:lnTo>
                <a:close/>
                <a:moveTo>
                  <a:pt x="1216" y="10914"/>
                </a:moveTo>
                <a:lnTo>
                  <a:pt x="10404" y="10914"/>
                </a:lnTo>
                <a:lnTo>
                  <a:pt x="10404" y="11462"/>
                </a:lnTo>
                <a:lnTo>
                  <a:pt x="1216" y="11462"/>
                </a:lnTo>
                <a:lnTo>
                  <a:pt x="1216" y="10914"/>
                </a:lnTo>
                <a:close/>
                <a:moveTo>
                  <a:pt x="1216" y="8853"/>
                </a:moveTo>
                <a:lnTo>
                  <a:pt x="6860" y="8853"/>
                </a:lnTo>
                <a:lnTo>
                  <a:pt x="6860" y="9400"/>
                </a:lnTo>
                <a:lnTo>
                  <a:pt x="1216" y="9400"/>
                </a:lnTo>
                <a:lnTo>
                  <a:pt x="1216" y="8853"/>
                </a:lnTo>
                <a:close/>
                <a:moveTo>
                  <a:pt x="1216" y="7710"/>
                </a:moveTo>
                <a:lnTo>
                  <a:pt x="10404" y="7710"/>
                </a:lnTo>
                <a:lnTo>
                  <a:pt x="10404" y="8257"/>
                </a:lnTo>
                <a:lnTo>
                  <a:pt x="1216" y="8257"/>
                </a:lnTo>
                <a:lnTo>
                  <a:pt x="1216" y="7710"/>
                </a:lnTo>
                <a:close/>
                <a:moveTo>
                  <a:pt x="1216" y="5649"/>
                </a:moveTo>
                <a:lnTo>
                  <a:pt x="6860" y="5649"/>
                </a:lnTo>
                <a:lnTo>
                  <a:pt x="6860" y="6197"/>
                </a:lnTo>
                <a:lnTo>
                  <a:pt x="1216" y="6197"/>
                </a:lnTo>
                <a:lnTo>
                  <a:pt x="1216" y="5649"/>
                </a:lnTo>
                <a:close/>
                <a:moveTo>
                  <a:pt x="1216" y="4505"/>
                </a:moveTo>
                <a:lnTo>
                  <a:pt x="10404" y="4505"/>
                </a:lnTo>
                <a:lnTo>
                  <a:pt x="10404" y="5052"/>
                </a:lnTo>
                <a:lnTo>
                  <a:pt x="1216" y="5052"/>
                </a:lnTo>
                <a:lnTo>
                  <a:pt x="1216" y="4505"/>
                </a:lnTo>
                <a:close/>
                <a:moveTo>
                  <a:pt x="1216" y="2445"/>
                </a:moveTo>
                <a:lnTo>
                  <a:pt x="6860" y="2445"/>
                </a:lnTo>
                <a:lnTo>
                  <a:pt x="6860" y="2992"/>
                </a:lnTo>
                <a:lnTo>
                  <a:pt x="1216" y="2992"/>
                </a:lnTo>
                <a:lnTo>
                  <a:pt x="1216" y="2445"/>
                </a:lnTo>
                <a:close/>
                <a:moveTo>
                  <a:pt x="1216" y="1301"/>
                </a:moveTo>
                <a:lnTo>
                  <a:pt x="10404" y="1301"/>
                </a:lnTo>
                <a:lnTo>
                  <a:pt x="10404" y="1848"/>
                </a:lnTo>
                <a:lnTo>
                  <a:pt x="1216" y="1848"/>
                </a:lnTo>
                <a:lnTo>
                  <a:pt x="1216" y="130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 name="Group 62"/>
          <p:cNvGrpSpPr/>
          <p:nvPr/>
        </p:nvGrpSpPr>
        <p:grpSpPr>
          <a:xfrm>
            <a:off x="5120460" y="5392260"/>
            <a:ext cx="412322" cy="595910"/>
            <a:chOff x="9967913" y="944563"/>
            <a:chExt cx="1304925" cy="1885950"/>
          </a:xfrm>
          <a:solidFill>
            <a:schemeClr val="bg1"/>
          </a:solidFill>
        </p:grpSpPr>
        <p:sp>
          <p:nvSpPr>
            <p:cNvPr id="1031" name="Freeform 7"/>
            <p:cNvSpPr>
              <a:spLocks noEditPoints="1"/>
            </p:cNvSpPr>
            <p:nvPr/>
          </p:nvSpPr>
          <p:spPr bwMode="auto">
            <a:xfrm>
              <a:off x="9967913" y="1116013"/>
              <a:ext cx="1304925" cy="1714500"/>
            </a:xfrm>
            <a:custGeom>
              <a:avLst/>
              <a:gdLst/>
              <a:ahLst/>
              <a:cxnLst>
                <a:cxn ang="0">
                  <a:pos x="4433" y="5"/>
                </a:cxn>
                <a:cxn ang="0">
                  <a:pos x="4572" y="38"/>
                </a:cxn>
                <a:cxn ang="0">
                  <a:pos x="4695" y="98"/>
                </a:cxn>
                <a:cxn ang="0">
                  <a:pos x="4797" y="180"/>
                </a:cxn>
                <a:cxn ang="0">
                  <a:pos x="4874" y="280"/>
                </a:cxn>
                <a:cxn ang="0">
                  <a:pos x="4921" y="396"/>
                </a:cxn>
                <a:cxn ang="0">
                  <a:pos x="4933" y="5989"/>
                </a:cxn>
                <a:cxn ang="0">
                  <a:pos x="4915" y="6114"/>
                </a:cxn>
                <a:cxn ang="0">
                  <a:pos x="4861" y="6226"/>
                </a:cxn>
                <a:cxn ang="0">
                  <a:pos x="4779" y="6323"/>
                </a:cxn>
                <a:cxn ang="0">
                  <a:pos x="4672" y="6401"/>
                </a:cxn>
                <a:cxn ang="0">
                  <a:pos x="4546" y="6455"/>
                </a:cxn>
                <a:cxn ang="0">
                  <a:pos x="4404" y="6483"/>
                </a:cxn>
                <a:cxn ang="0">
                  <a:pos x="529" y="6483"/>
                </a:cxn>
                <a:cxn ang="0">
                  <a:pos x="388" y="6455"/>
                </a:cxn>
                <a:cxn ang="0">
                  <a:pos x="261" y="6401"/>
                </a:cxn>
                <a:cxn ang="0">
                  <a:pos x="154" y="6323"/>
                </a:cxn>
                <a:cxn ang="0">
                  <a:pos x="71" y="6226"/>
                </a:cxn>
                <a:cxn ang="0">
                  <a:pos x="19" y="6114"/>
                </a:cxn>
                <a:cxn ang="0">
                  <a:pos x="0" y="5989"/>
                </a:cxn>
                <a:cxn ang="0">
                  <a:pos x="12" y="396"/>
                </a:cxn>
                <a:cxn ang="0">
                  <a:pos x="58" y="280"/>
                </a:cxn>
                <a:cxn ang="0">
                  <a:pos x="135" y="180"/>
                </a:cxn>
                <a:cxn ang="0">
                  <a:pos x="238" y="98"/>
                </a:cxn>
                <a:cxn ang="0">
                  <a:pos x="360" y="38"/>
                </a:cxn>
                <a:cxn ang="0">
                  <a:pos x="500" y="5"/>
                </a:cxn>
                <a:cxn ang="0">
                  <a:pos x="563" y="96"/>
                </a:cxn>
                <a:cxn ang="0">
                  <a:pos x="444" y="113"/>
                </a:cxn>
                <a:cxn ang="0">
                  <a:pos x="336" y="154"/>
                </a:cxn>
                <a:cxn ang="0">
                  <a:pos x="246" y="215"/>
                </a:cxn>
                <a:cxn ang="0">
                  <a:pos x="174" y="289"/>
                </a:cxn>
                <a:cxn ang="0">
                  <a:pos x="127" y="378"/>
                </a:cxn>
                <a:cxn ang="0">
                  <a:pos x="105" y="476"/>
                </a:cxn>
                <a:cxn ang="0">
                  <a:pos x="111" y="6049"/>
                </a:cxn>
                <a:cxn ang="0">
                  <a:pos x="142" y="6144"/>
                </a:cxn>
                <a:cxn ang="0">
                  <a:pos x="200" y="6228"/>
                </a:cxn>
                <a:cxn ang="0">
                  <a:pos x="280" y="6297"/>
                </a:cxn>
                <a:cxn ang="0">
                  <a:pos x="378" y="6350"/>
                </a:cxn>
                <a:cxn ang="0">
                  <a:pos x="491" y="6382"/>
                </a:cxn>
                <a:cxn ang="0">
                  <a:pos x="4344" y="6391"/>
                </a:cxn>
                <a:cxn ang="0">
                  <a:pos x="4465" y="6377"/>
                </a:cxn>
                <a:cxn ang="0">
                  <a:pos x="4575" y="6341"/>
                </a:cxn>
                <a:cxn ang="0">
                  <a:pos x="4670" y="6284"/>
                </a:cxn>
                <a:cxn ang="0">
                  <a:pos x="4745" y="6211"/>
                </a:cxn>
                <a:cxn ang="0">
                  <a:pos x="4799" y="6126"/>
                </a:cxn>
                <a:cxn ang="0">
                  <a:pos x="4825" y="6030"/>
                </a:cxn>
                <a:cxn ang="0">
                  <a:pos x="4825" y="456"/>
                </a:cxn>
                <a:cxn ang="0">
                  <a:pos x="4799" y="359"/>
                </a:cxn>
                <a:cxn ang="0">
                  <a:pos x="4745" y="273"/>
                </a:cxn>
                <a:cxn ang="0">
                  <a:pos x="4670" y="201"/>
                </a:cxn>
                <a:cxn ang="0">
                  <a:pos x="4575" y="144"/>
                </a:cxn>
                <a:cxn ang="0">
                  <a:pos x="4465" y="108"/>
                </a:cxn>
                <a:cxn ang="0">
                  <a:pos x="4344" y="95"/>
                </a:cxn>
              </a:cxnLst>
              <a:rect l="0" t="0" r="r" b="b"/>
              <a:pathLst>
                <a:path w="4933" h="6486">
                  <a:moveTo>
                    <a:pt x="588" y="0"/>
                  </a:moveTo>
                  <a:lnTo>
                    <a:pt x="4344" y="0"/>
                  </a:lnTo>
                  <a:lnTo>
                    <a:pt x="4374" y="0"/>
                  </a:lnTo>
                  <a:lnTo>
                    <a:pt x="4404" y="2"/>
                  </a:lnTo>
                  <a:lnTo>
                    <a:pt x="4433" y="5"/>
                  </a:lnTo>
                  <a:lnTo>
                    <a:pt x="4461" y="10"/>
                  </a:lnTo>
                  <a:lnTo>
                    <a:pt x="4490" y="15"/>
                  </a:lnTo>
                  <a:lnTo>
                    <a:pt x="4518" y="21"/>
                  </a:lnTo>
                  <a:lnTo>
                    <a:pt x="4546" y="29"/>
                  </a:lnTo>
                  <a:lnTo>
                    <a:pt x="4572" y="38"/>
                  </a:lnTo>
                  <a:lnTo>
                    <a:pt x="4597" y="49"/>
                  </a:lnTo>
                  <a:lnTo>
                    <a:pt x="4623" y="59"/>
                  </a:lnTo>
                  <a:lnTo>
                    <a:pt x="4647" y="71"/>
                  </a:lnTo>
                  <a:lnTo>
                    <a:pt x="4672" y="85"/>
                  </a:lnTo>
                  <a:lnTo>
                    <a:pt x="4695" y="98"/>
                  </a:lnTo>
                  <a:lnTo>
                    <a:pt x="4717" y="112"/>
                  </a:lnTo>
                  <a:lnTo>
                    <a:pt x="4738" y="128"/>
                  </a:lnTo>
                  <a:lnTo>
                    <a:pt x="4758" y="144"/>
                  </a:lnTo>
                  <a:lnTo>
                    <a:pt x="4779" y="161"/>
                  </a:lnTo>
                  <a:lnTo>
                    <a:pt x="4797" y="180"/>
                  </a:lnTo>
                  <a:lnTo>
                    <a:pt x="4815" y="199"/>
                  </a:lnTo>
                  <a:lnTo>
                    <a:pt x="4831" y="218"/>
                  </a:lnTo>
                  <a:lnTo>
                    <a:pt x="4846" y="238"/>
                  </a:lnTo>
                  <a:lnTo>
                    <a:pt x="4861" y="259"/>
                  </a:lnTo>
                  <a:lnTo>
                    <a:pt x="4874" y="280"/>
                  </a:lnTo>
                  <a:lnTo>
                    <a:pt x="4886" y="303"/>
                  </a:lnTo>
                  <a:lnTo>
                    <a:pt x="4896" y="325"/>
                  </a:lnTo>
                  <a:lnTo>
                    <a:pt x="4906" y="348"/>
                  </a:lnTo>
                  <a:lnTo>
                    <a:pt x="4915" y="372"/>
                  </a:lnTo>
                  <a:lnTo>
                    <a:pt x="4921" y="396"/>
                  </a:lnTo>
                  <a:lnTo>
                    <a:pt x="4926" y="420"/>
                  </a:lnTo>
                  <a:lnTo>
                    <a:pt x="4930" y="446"/>
                  </a:lnTo>
                  <a:lnTo>
                    <a:pt x="4932" y="471"/>
                  </a:lnTo>
                  <a:lnTo>
                    <a:pt x="4933" y="496"/>
                  </a:lnTo>
                  <a:lnTo>
                    <a:pt x="4933" y="5989"/>
                  </a:lnTo>
                  <a:lnTo>
                    <a:pt x="4932" y="6014"/>
                  </a:lnTo>
                  <a:lnTo>
                    <a:pt x="4930" y="6039"/>
                  </a:lnTo>
                  <a:lnTo>
                    <a:pt x="4926" y="6065"/>
                  </a:lnTo>
                  <a:lnTo>
                    <a:pt x="4921" y="6088"/>
                  </a:lnTo>
                  <a:lnTo>
                    <a:pt x="4915" y="6114"/>
                  </a:lnTo>
                  <a:lnTo>
                    <a:pt x="4906" y="6137"/>
                  </a:lnTo>
                  <a:lnTo>
                    <a:pt x="4896" y="6160"/>
                  </a:lnTo>
                  <a:lnTo>
                    <a:pt x="4886" y="6182"/>
                  </a:lnTo>
                  <a:lnTo>
                    <a:pt x="4874" y="6204"/>
                  </a:lnTo>
                  <a:lnTo>
                    <a:pt x="4861" y="6226"/>
                  </a:lnTo>
                  <a:lnTo>
                    <a:pt x="4846" y="6247"/>
                  </a:lnTo>
                  <a:lnTo>
                    <a:pt x="4831" y="6267"/>
                  </a:lnTo>
                  <a:lnTo>
                    <a:pt x="4815" y="6286"/>
                  </a:lnTo>
                  <a:lnTo>
                    <a:pt x="4797" y="6305"/>
                  </a:lnTo>
                  <a:lnTo>
                    <a:pt x="4779" y="6323"/>
                  </a:lnTo>
                  <a:lnTo>
                    <a:pt x="4758" y="6340"/>
                  </a:lnTo>
                  <a:lnTo>
                    <a:pt x="4738" y="6358"/>
                  </a:lnTo>
                  <a:lnTo>
                    <a:pt x="4717" y="6373"/>
                  </a:lnTo>
                  <a:lnTo>
                    <a:pt x="4695" y="6388"/>
                  </a:lnTo>
                  <a:lnTo>
                    <a:pt x="4672" y="6401"/>
                  </a:lnTo>
                  <a:lnTo>
                    <a:pt x="4647" y="6414"/>
                  </a:lnTo>
                  <a:lnTo>
                    <a:pt x="4623" y="6425"/>
                  </a:lnTo>
                  <a:lnTo>
                    <a:pt x="4597" y="6437"/>
                  </a:lnTo>
                  <a:lnTo>
                    <a:pt x="4572" y="6446"/>
                  </a:lnTo>
                  <a:lnTo>
                    <a:pt x="4546" y="6455"/>
                  </a:lnTo>
                  <a:lnTo>
                    <a:pt x="4518" y="6462"/>
                  </a:lnTo>
                  <a:lnTo>
                    <a:pt x="4490" y="6469"/>
                  </a:lnTo>
                  <a:lnTo>
                    <a:pt x="4461" y="6476"/>
                  </a:lnTo>
                  <a:lnTo>
                    <a:pt x="4433" y="6480"/>
                  </a:lnTo>
                  <a:lnTo>
                    <a:pt x="4404" y="6483"/>
                  </a:lnTo>
                  <a:lnTo>
                    <a:pt x="4374" y="6485"/>
                  </a:lnTo>
                  <a:lnTo>
                    <a:pt x="4344" y="6486"/>
                  </a:lnTo>
                  <a:lnTo>
                    <a:pt x="588" y="6486"/>
                  </a:lnTo>
                  <a:lnTo>
                    <a:pt x="558" y="6485"/>
                  </a:lnTo>
                  <a:lnTo>
                    <a:pt x="529" y="6483"/>
                  </a:lnTo>
                  <a:lnTo>
                    <a:pt x="500" y="6480"/>
                  </a:lnTo>
                  <a:lnTo>
                    <a:pt x="470" y="6476"/>
                  </a:lnTo>
                  <a:lnTo>
                    <a:pt x="442" y="6469"/>
                  </a:lnTo>
                  <a:lnTo>
                    <a:pt x="415" y="6462"/>
                  </a:lnTo>
                  <a:lnTo>
                    <a:pt x="388" y="6455"/>
                  </a:lnTo>
                  <a:lnTo>
                    <a:pt x="360" y="6446"/>
                  </a:lnTo>
                  <a:lnTo>
                    <a:pt x="334" y="6437"/>
                  </a:lnTo>
                  <a:lnTo>
                    <a:pt x="309" y="6425"/>
                  </a:lnTo>
                  <a:lnTo>
                    <a:pt x="285" y="6414"/>
                  </a:lnTo>
                  <a:lnTo>
                    <a:pt x="261" y="6401"/>
                  </a:lnTo>
                  <a:lnTo>
                    <a:pt x="238" y="6388"/>
                  </a:lnTo>
                  <a:lnTo>
                    <a:pt x="215" y="6373"/>
                  </a:lnTo>
                  <a:lnTo>
                    <a:pt x="194" y="6358"/>
                  </a:lnTo>
                  <a:lnTo>
                    <a:pt x="174" y="6340"/>
                  </a:lnTo>
                  <a:lnTo>
                    <a:pt x="154" y="6323"/>
                  </a:lnTo>
                  <a:lnTo>
                    <a:pt x="135" y="6305"/>
                  </a:lnTo>
                  <a:lnTo>
                    <a:pt x="118" y="6286"/>
                  </a:lnTo>
                  <a:lnTo>
                    <a:pt x="100" y="6267"/>
                  </a:lnTo>
                  <a:lnTo>
                    <a:pt x="85" y="6247"/>
                  </a:lnTo>
                  <a:lnTo>
                    <a:pt x="71" y="6226"/>
                  </a:lnTo>
                  <a:lnTo>
                    <a:pt x="58" y="6204"/>
                  </a:lnTo>
                  <a:lnTo>
                    <a:pt x="46" y="6182"/>
                  </a:lnTo>
                  <a:lnTo>
                    <a:pt x="36" y="6160"/>
                  </a:lnTo>
                  <a:lnTo>
                    <a:pt x="26" y="6137"/>
                  </a:lnTo>
                  <a:lnTo>
                    <a:pt x="19" y="6114"/>
                  </a:lnTo>
                  <a:lnTo>
                    <a:pt x="12" y="6088"/>
                  </a:lnTo>
                  <a:lnTo>
                    <a:pt x="6" y="6065"/>
                  </a:lnTo>
                  <a:lnTo>
                    <a:pt x="2" y="6039"/>
                  </a:lnTo>
                  <a:lnTo>
                    <a:pt x="1" y="6014"/>
                  </a:lnTo>
                  <a:lnTo>
                    <a:pt x="0" y="5989"/>
                  </a:lnTo>
                  <a:lnTo>
                    <a:pt x="0" y="496"/>
                  </a:lnTo>
                  <a:lnTo>
                    <a:pt x="1" y="471"/>
                  </a:lnTo>
                  <a:lnTo>
                    <a:pt x="2" y="446"/>
                  </a:lnTo>
                  <a:lnTo>
                    <a:pt x="6" y="420"/>
                  </a:lnTo>
                  <a:lnTo>
                    <a:pt x="12" y="396"/>
                  </a:lnTo>
                  <a:lnTo>
                    <a:pt x="19" y="372"/>
                  </a:lnTo>
                  <a:lnTo>
                    <a:pt x="26" y="348"/>
                  </a:lnTo>
                  <a:lnTo>
                    <a:pt x="36" y="325"/>
                  </a:lnTo>
                  <a:lnTo>
                    <a:pt x="46" y="303"/>
                  </a:lnTo>
                  <a:lnTo>
                    <a:pt x="58" y="280"/>
                  </a:lnTo>
                  <a:lnTo>
                    <a:pt x="71" y="259"/>
                  </a:lnTo>
                  <a:lnTo>
                    <a:pt x="85" y="238"/>
                  </a:lnTo>
                  <a:lnTo>
                    <a:pt x="100" y="218"/>
                  </a:lnTo>
                  <a:lnTo>
                    <a:pt x="118" y="199"/>
                  </a:lnTo>
                  <a:lnTo>
                    <a:pt x="135" y="180"/>
                  </a:lnTo>
                  <a:lnTo>
                    <a:pt x="154" y="161"/>
                  </a:lnTo>
                  <a:lnTo>
                    <a:pt x="174" y="144"/>
                  </a:lnTo>
                  <a:lnTo>
                    <a:pt x="194" y="128"/>
                  </a:lnTo>
                  <a:lnTo>
                    <a:pt x="215" y="112"/>
                  </a:lnTo>
                  <a:lnTo>
                    <a:pt x="238" y="98"/>
                  </a:lnTo>
                  <a:lnTo>
                    <a:pt x="261" y="85"/>
                  </a:lnTo>
                  <a:lnTo>
                    <a:pt x="285" y="71"/>
                  </a:lnTo>
                  <a:lnTo>
                    <a:pt x="309" y="59"/>
                  </a:lnTo>
                  <a:lnTo>
                    <a:pt x="334" y="49"/>
                  </a:lnTo>
                  <a:lnTo>
                    <a:pt x="360" y="38"/>
                  </a:lnTo>
                  <a:lnTo>
                    <a:pt x="388" y="29"/>
                  </a:lnTo>
                  <a:lnTo>
                    <a:pt x="415" y="21"/>
                  </a:lnTo>
                  <a:lnTo>
                    <a:pt x="442" y="15"/>
                  </a:lnTo>
                  <a:lnTo>
                    <a:pt x="470" y="10"/>
                  </a:lnTo>
                  <a:lnTo>
                    <a:pt x="500" y="5"/>
                  </a:lnTo>
                  <a:lnTo>
                    <a:pt x="529" y="2"/>
                  </a:lnTo>
                  <a:lnTo>
                    <a:pt x="558" y="0"/>
                  </a:lnTo>
                  <a:lnTo>
                    <a:pt x="588" y="0"/>
                  </a:lnTo>
                  <a:close/>
                  <a:moveTo>
                    <a:pt x="588" y="95"/>
                  </a:moveTo>
                  <a:lnTo>
                    <a:pt x="563" y="96"/>
                  </a:lnTo>
                  <a:lnTo>
                    <a:pt x="539" y="97"/>
                  </a:lnTo>
                  <a:lnTo>
                    <a:pt x="515" y="100"/>
                  </a:lnTo>
                  <a:lnTo>
                    <a:pt x="491" y="103"/>
                  </a:lnTo>
                  <a:lnTo>
                    <a:pt x="467" y="108"/>
                  </a:lnTo>
                  <a:lnTo>
                    <a:pt x="444" y="113"/>
                  </a:lnTo>
                  <a:lnTo>
                    <a:pt x="422" y="119"/>
                  </a:lnTo>
                  <a:lnTo>
                    <a:pt x="400" y="127"/>
                  </a:lnTo>
                  <a:lnTo>
                    <a:pt x="378" y="135"/>
                  </a:lnTo>
                  <a:lnTo>
                    <a:pt x="357" y="144"/>
                  </a:lnTo>
                  <a:lnTo>
                    <a:pt x="336" y="154"/>
                  </a:lnTo>
                  <a:lnTo>
                    <a:pt x="317" y="164"/>
                  </a:lnTo>
                  <a:lnTo>
                    <a:pt x="299" y="176"/>
                  </a:lnTo>
                  <a:lnTo>
                    <a:pt x="280" y="188"/>
                  </a:lnTo>
                  <a:lnTo>
                    <a:pt x="262" y="201"/>
                  </a:lnTo>
                  <a:lnTo>
                    <a:pt x="246" y="215"/>
                  </a:lnTo>
                  <a:lnTo>
                    <a:pt x="229" y="228"/>
                  </a:lnTo>
                  <a:lnTo>
                    <a:pt x="214" y="243"/>
                  </a:lnTo>
                  <a:lnTo>
                    <a:pt x="200" y="258"/>
                  </a:lnTo>
                  <a:lnTo>
                    <a:pt x="186" y="273"/>
                  </a:lnTo>
                  <a:lnTo>
                    <a:pt x="174" y="289"/>
                  </a:lnTo>
                  <a:lnTo>
                    <a:pt x="162" y="307"/>
                  </a:lnTo>
                  <a:lnTo>
                    <a:pt x="152" y="324"/>
                  </a:lnTo>
                  <a:lnTo>
                    <a:pt x="142" y="342"/>
                  </a:lnTo>
                  <a:lnTo>
                    <a:pt x="134" y="359"/>
                  </a:lnTo>
                  <a:lnTo>
                    <a:pt x="127" y="378"/>
                  </a:lnTo>
                  <a:lnTo>
                    <a:pt x="120" y="397"/>
                  </a:lnTo>
                  <a:lnTo>
                    <a:pt x="114" y="416"/>
                  </a:lnTo>
                  <a:lnTo>
                    <a:pt x="111" y="436"/>
                  </a:lnTo>
                  <a:lnTo>
                    <a:pt x="107" y="456"/>
                  </a:lnTo>
                  <a:lnTo>
                    <a:pt x="105" y="476"/>
                  </a:lnTo>
                  <a:lnTo>
                    <a:pt x="104" y="496"/>
                  </a:lnTo>
                  <a:lnTo>
                    <a:pt x="104" y="5989"/>
                  </a:lnTo>
                  <a:lnTo>
                    <a:pt x="105" y="6009"/>
                  </a:lnTo>
                  <a:lnTo>
                    <a:pt x="107" y="6030"/>
                  </a:lnTo>
                  <a:lnTo>
                    <a:pt x="111" y="6049"/>
                  </a:lnTo>
                  <a:lnTo>
                    <a:pt x="114" y="6069"/>
                  </a:lnTo>
                  <a:lnTo>
                    <a:pt x="120" y="6088"/>
                  </a:lnTo>
                  <a:lnTo>
                    <a:pt x="127" y="6107"/>
                  </a:lnTo>
                  <a:lnTo>
                    <a:pt x="134" y="6126"/>
                  </a:lnTo>
                  <a:lnTo>
                    <a:pt x="142" y="6144"/>
                  </a:lnTo>
                  <a:lnTo>
                    <a:pt x="152" y="6161"/>
                  </a:lnTo>
                  <a:lnTo>
                    <a:pt x="162" y="6179"/>
                  </a:lnTo>
                  <a:lnTo>
                    <a:pt x="174" y="6195"/>
                  </a:lnTo>
                  <a:lnTo>
                    <a:pt x="186" y="6211"/>
                  </a:lnTo>
                  <a:lnTo>
                    <a:pt x="200" y="6228"/>
                  </a:lnTo>
                  <a:lnTo>
                    <a:pt x="214" y="6243"/>
                  </a:lnTo>
                  <a:lnTo>
                    <a:pt x="229" y="6257"/>
                  </a:lnTo>
                  <a:lnTo>
                    <a:pt x="246" y="6271"/>
                  </a:lnTo>
                  <a:lnTo>
                    <a:pt x="262" y="6284"/>
                  </a:lnTo>
                  <a:lnTo>
                    <a:pt x="280" y="6297"/>
                  </a:lnTo>
                  <a:lnTo>
                    <a:pt x="299" y="6309"/>
                  </a:lnTo>
                  <a:lnTo>
                    <a:pt x="317" y="6321"/>
                  </a:lnTo>
                  <a:lnTo>
                    <a:pt x="336" y="6331"/>
                  </a:lnTo>
                  <a:lnTo>
                    <a:pt x="357" y="6341"/>
                  </a:lnTo>
                  <a:lnTo>
                    <a:pt x="378" y="6350"/>
                  </a:lnTo>
                  <a:lnTo>
                    <a:pt x="400" y="6358"/>
                  </a:lnTo>
                  <a:lnTo>
                    <a:pt x="422" y="6365"/>
                  </a:lnTo>
                  <a:lnTo>
                    <a:pt x="444" y="6372"/>
                  </a:lnTo>
                  <a:lnTo>
                    <a:pt x="467" y="6377"/>
                  </a:lnTo>
                  <a:lnTo>
                    <a:pt x="491" y="6382"/>
                  </a:lnTo>
                  <a:lnTo>
                    <a:pt x="515" y="6386"/>
                  </a:lnTo>
                  <a:lnTo>
                    <a:pt x="539" y="6389"/>
                  </a:lnTo>
                  <a:lnTo>
                    <a:pt x="563" y="6390"/>
                  </a:lnTo>
                  <a:lnTo>
                    <a:pt x="588" y="6391"/>
                  </a:lnTo>
                  <a:lnTo>
                    <a:pt x="4344" y="6391"/>
                  </a:lnTo>
                  <a:lnTo>
                    <a:pt x="4368" y="6390"/>
                  </a:lnTo>
                  <a:lnTo>
                    <a:pt x="4393" y="6389"/>
                  </a:lnTo>
                  <a:lnTo>
                    <a:pt x="4418" y="6386"/>
                  </a:lnTo>
                  <a:lnTo>
                    <a:pt x="4441" y="6382"/>
                  </a:lnTo>
                  <a:lnTo>
                    <a:pt x="4465" y="6377"/>
                  </a:lnTo>
                  <a:lnTo>
                    <a:pt x="4487" y="6372"/>
                  </a:lnTo>
                  <a:lnTo>
                    <a:pt x="4510" y="6365"/>
                  </a:lnTo>
                  <a:lnTo>
                    <a:pt x="4532" y="6358"/>
                  </a:lnTo>
                  <a:lnTo>
                    <a:pt x="4554" y="6350"/>
                  </a:lnTo>
                  <a:lnTo>
                    <a:pt x="4575" y="6341"/>
                  </a:lnTo>
                  <a:lnTo>
                    <a:pt x="4595" y="6331"/>
                  </a:lnTo>
                  <a:lnTo>
                    <a:pt x="4614" y="6321"/>
                  </a:lnTo>
                  <a:lnTo>
                    <a:pt x="4634" y="6309"/>
                  </a:lnTo>
                  <a:lnTo>
                    <a:pt x="4652" y="6297"/>
                  </a:lnTo>
                  <a:lnTo>
                    <a:pt x="4670" y="6284"/>
                  </a:lnTo>
                  <a:lnTo>
                    <a:pt x="4687" y="6271"/>
                  </a:lnTo>
                  <a:lnTo>
                    <a:pt x="4703" y="6257"/>
                  </a:lnTo>
                  <a:lnTo>
                    <a:pt x="4718" y="6243"/>
                  </a:lnTo>
                  <a:lnTo>
                    <a:pt x="4732" y="6228"/>
                  </a:lnTo>
                  <a:lnTo>
                    <a:pt x="4745" y="6211"/>
                  </a:lnTo>
                  <a:lnTo>
                    <a:pt x="4757" y="6195"/>
                  </a:lnTo>
                  <a:lnTo>
                    <a:pt x="4769" y="6179"/>
                  </a:lnTo>
                  <a:lnTo>
                    <a:pt x="4781" y="6161"/>
                  </a:lnTo>
                  <a:lnTo>
                    <a:pt x="4790" y="6144"/>
                  </a:lnTo>
                  <a:lnTo>
                    <a:pt x="4799" y="6126"/>
                  </a:lnTo>
                  <a:lnTo>
                    <a:pt x="4806" y="6107"/>
                  </a:lnTo>
                  <a:lnTo>
                    <a:pt x="4813" y="6088"/>
                  </a:lnTo>
                  <a:lnTo>
                    <a:pt x="4818" y="6069"/>
                  </a:lnTo>
                  <a:lnTo>
                    <a:pt x="4822" y="6049"/>
                  </a:lnTo>
                  <a:lnTo>
                    <a:pt x="4825" y="6030"/>
                  </a:lnTo>
                  <a:lnTo>
                    <a:pt x="4827" y="6009"/>
                  </a:lnTo>
                  <a:lnTo>
                    <a:pt x="4828" y="5989"/>
                  </a:lnTo>
                  <a:lnTo>
                    <a:pt x="4828" y="496"/>
                  </a:lnTo>
                  <a:lnTo>
                    <a:pt x="4827" y="476"/>
                  </a:lnTo>
                  <a:lnTo>
                    <a:pt x="4825" y="456"/>
                  </a:lnTo>
                  <a:lnTo>
                    <a:pt x="4822" y="436"/>
                  </a:lnTo>
                  <a:lnTo>
                    <a:pt x="4818" y="416"/>
                  </a:lnTo>
                  <a:lnTo>
                    <a:pt x="4813" y="397"/>
                  </a:lnTo>
                  <a:lnTo>
                    <a:pt x="4806" y="378"/>
                  </a:lnTo>
                  <a:lnTo>
                    <a:pt x="4799" y="359"/>
                  </a:lnTo>
                  <a:lnTo>
                    <a:pt x="4790" y="342"/>
                  </a:lnTo>
                  <a:lnTo>
                    <a:pt x="4781" y="324"/>
                  </a:lnTo>
                  <a:lnTo>
                    <a:pt x="4769" y="307"/>
                  </a:lnTo>
                  <a:lnTo>
                    <a:pt x="4757" y="289"/>
                  </a:lnTo>
                  <a:lnTo>
                    <a:pt x="4745" y="273"/>
                  </a:lnTo>
                  <a:lnTo>
                    <a:pt x="4732" y="258"/>
                  </a:lnTo>
                  <a:lnTo>
                    <a:pt x="4718" y="243"/>
                  </a:lnTo>
                  <a:lnTo>
                    <a:pt x="4703" y="228"/>
                  </a:lnTo>
                  <a:lnTo>
                    <a:pt x="4687" y="215"/>
                  </a:lnTo>
                  <a:lnTo>
                    <a:pt x="4670" y="201"/>
                  </a:lnTo>
                  <a:lnTo>
                    <a:pt x="4652" y="188"/>
                  </a:lnTo>
                  <a:lnTo>
                    <a:pt x="4634" y="176"/>
                  </a:lnTo>
                  <a:lnTo>
                    <a:pt x="4614" y="164"/>
                  </a:lnTo>
                  <a:lnTo>
                    <a:pt x="4595" y="154"/>
                  </a:lnTo>
                  <a:lnTo>
                    <a:pt x="4575" y="144"/>
                  </a:lnTo>
                  <a:lnTo>
                    <a:pt x="4554" y="135"/>
                  </a:lnTo>
                  <a:lnTo>
                    <a:pt x="4532" y="127"/>
                  </a:lnTo>
                  <a:lnTo>
                    <a:pt x="4510" y="119"/>
                  </a:lnTo>
                  <a:lnTo>
                    <a:pt x="4487" y="113"/>
                  </a:lnTo>
                  <a:lnTo>
                    <a:pt x="4465" y="108"/>
                  </a:lnTo>
                  <a:lnTo>
                    <a:pt x="4441" y="103"/>
                  </a:lnTo>
                  <a:lnTo>
                    <a:pt x="4418" y="100"/>
                  </a:lnTo>
                  <a:lnTo>
                    <a:pt x="4393" y="97"/>
                  </a:lnTo>
                  <a:lnTo>
                    <a:pt x="4368" y="96"/>
                  </a:lnTo>
                  <a:lnTo>
                    <a:pt x="4344" y="95"/>
                  </a:lnTo>
                  <a:lnTo>
                    <a:pt x="588" y="9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2" name="Freeform 8"/>
            <p:cNvSpPr>
              <a:spLocks noEditPoints="1"/>
            </p:cNvSpPr>
            <p:nvPr/>
          </p:nvSpPr>
          <p:spPr bwMode="auto">
            <a:xfrm>
              <a:off x="10212388" y="944563"/>
              <a:ext cx="815975" cy="357188"/>
            </a:xfrm>
            <a:custGeom>
              <a:avLst/>
              <a:gdLst/>
              <a:ahLst/>
              <a:cxnLst>
                <a:cxn ang="0">
                  <a:pos x="1145" y="385"/>
                </a:cxn>
                <a:cxn ang="0">
                  <a:pos x="1185" y="378"/>
                </a:cxn>
                <a:cxn ang="0">
                  <a:pos x="1208" y="371"/>
                </a:cxn>
                <a:cxn ang="0">
                  <a:pos x="1229" y="361"/>
                </a:cxn>
                <a:cxn ang="0">
                  <a:pos x="1246" y="345"/>
                </a:cxn>
                <a:cxn ang="0">
                  <a:pos x="1258" y="323"/>
                </a:cxn>
                <a:cxn ang="0">
                  <a:pos x="1267" y="298"/>
                </a:cxn>
                <a:cxn ang="0">
                  <a:pos x="1274" y="258"/>
                </a:cxn>
                <a:cxn ang="0">
                  <a:pos x="1277" y="225"/>
                </a:cxn>
                <a:cxn ang="0">
                  <a:pos x="1282" y="188"/>
                </a:cxn>
                <a:cxn ang="0">
                  <a:pos x="1294" y="155"/>
                </a:cxn>
                <a:cxn ang="0">
                  <a:pos x="1309" y="124"/>
                </a:cxn>
                <a:cxn ang="0">
                  <a:pos x="1331" y="95"/>
                </a:cxn>
                <a:cxn ang="0">
                  <a:pos x="1356" y="69"/>
                </a:cxn>
                <a:cxn ang="0">
                  <a:pos x="1384" y="47"/>
                </a:cxn>
                <a:cxn ang="0">
                  <a:pos x="1417" y="29"/>
                </a:cxn>
                <a:cxn ang="0">
                  <a:pos x="1452" y="14"/>
                </a:cxn>
                <a:cxn ang="0">
                  <a:pos x="1490" y="5"/>
                </a:cxn>
                <a:cxn ang="0">
                  <a:pos x="1528" y="1"/>
                </a:cxn>
                <a:cxn ang="0">
                  <a:pos x="1568" y="1"/>
                </a:cxn>
                <a:cxn ang="0">
                  <a:pos x="1607" y="7"/>
                </a:cxn>
                <a:cxn ang="0">
                  <a:pos x="1643" y="18"/>
                </a:cxn>
                <a:cxn ang="0">
                  <a:pos x="1677" y="33"/>
                </a:cxn>
                <a:cxn ang="0">
                  <a:pos x="1709" y="52"/>
                </a:cxn>
                <a:cxn ang="0">
                  <a:pos x="1736" y="76"/>
                </a:cxn>
                <a:cxn ang="0">
                  <a:pos x="1760" y="102"/>
                </a:cxn>
                <a:cxn ang="0">
                  <a:pos x="1779" y="131"/>
                </a:cxn>
                <a:cxn ang="0">
                  <a:pos x="1794" y="162"/>
                </a:cxn>
                <a:cxn ang="0">
                  <a:pos x="1803" y="197"/>
                </a:cxn>
                <a:cxn ang="0">
                  <a:pos x="1807" y="232"/>
                </a:cxn>
                <a:cxn ang="0">
                  <a:pos x="1814" y="266"/>
                </a:cxn>
                <a:cxn ang="0">
                  <a:pos x="1830" y="324"/>
                </a:cxn>
                <a:cxn ang="0">
                  <a:pos x="1842" y="346"/>
                </a:cxn>
                <a:cxn ang="0">
                  <a:pos x="1858" y="361"/>
                </a:cxn>
                <a:cxn ang="0">
                  <a:pos x="1879" y="371"/>
                </a:cxn>
                <a:cxn ang="0">
                  <a:pos x="1901" y="378"/>
                </a:cxn>
                <a:cxn ang="0">
                  <a:pos x="1940" y="385"/>
                </a:cxn>
                <a:cxn ang="0">
                  <a:pos x="2839" y="1353"/>
                </a:cxn>
                <a:cxn ang="0">
                  <a:pos x="1542" y="103"/>
                </a:cxn>
                <a:cxn ang="0">
                  <a:pos x="1497" y="109"/>
                </a:cxn>
                <a:cxn ang="0">
                  <a:pos x="1458" y="126"/>
                </a:cxn>
                <a:cxn ang="0">
                  <a:pos x="1424" y="152"/>
                </a:cxn>
                <a:cxn ang="0">
                  <a:pos x="1402" y="186"/>
                </a:cxn>
                <a:cxn ang="0">
                  <a:pos x="1392" y="220"/>
                </a:cxn>
                <a:cxn ang="0">
                  <a:pos x="1391" y="240"/>
                </a:cxn>
                <a:cxn ang="0">
                  <a:pos x="1392" y="261"/>
                </a:cxn>
                <a:cxn ang="0">
                  <a:pos x="1402" y="293"/>
                </a:cxn>
                <a:cxn ang="0">
                  <a:pos x="1424" y="327"/>
                </a:cxn>
                <a:cxn ang="0">
                  <a:pos x="1458" y="354"/>
                </a:cxn>
                <a:cxn ang="0">
                  <a:pos x="1497" y="371"/>
                </a:cxn>
                <a:cxn ang="0">
                  <a:pos x="1527" y="376"/>
                </a:cxn>
                <a:cxn ang="0">
                  <a:pos x="1550" y="377"/>
                </a:cxn>
                <a:cxn ang="0">
                  <a:pos x="1572" y="374"/>
                </a:cxn>
                <a:cxn ang="0">
                  <a:pos x="1615" y="361"/>
                </a:cxn>
                <a:cxn ang="0">
                  <a:pos x="1650" y="337"/>
                </a:cxn>
                <a:cxn ang="0">
                  <a:pos x="1675" y="305"/>
                </a:cxn>
                <a:cxn ang="0">
                  <a:pos x="1691" y="267"/>
                </a:cxn>
                <a:cxn ang="0">
                  <a:pos x="1693" y="226"/>
                </a:cxn>
                <a:cxn ang="0">
                  <a:pos x="1682" y="186"/>
                </a:cxn>
                <a:cxn ang="0">
                  <a:pos x="1659" y="152"/>
                </a:cxn>
                <a:cxn ang="0">
                  <a:pos x="1627" y="126"/>
                </a:cxn>
                <a:cxn ang="0">
                  <a:pos x="1588" y="109"/>
                </a:cxn>
                <a:cxn ang="0">
                  <a:pos x="1542" y="103"/>
                </a:cxn>
              </a:cxnLst>
              <a:rect l="0" t="0" r="r" b="b"/>
              <a:pathLst>
                <a:path w="3084" h="1353">
                  <a:moveTo>
                    <a:pt x="0" y="385"/>
                  </a:moveTo>
                  <a:lnTo>
                    <a:pt x="1137" y="385"/>
                  </a:lnTo>
                  <a:lnTo>
                    <a:pt x="1145" y="385"/>
                  </a:lnTo>
                  <a:lnTo>
                    <a:pt x="1157" y="383"/>
                  </a:lnTo>
                  <a:lnTo>
                    <a:pt x="1170" y="382"/>
                  </a:lnTo>
                  <a:lnTo>
                    <a:pt x="1185" y="378"/>
                  </a:lnTo>
                  <a:lnTo>
                    <a:pt x="1192" y="377"/>
                  </a:lnTo>
                  <a:lnTo>
                    <a:pt x="1200" y="374"/>
                  </a:lnTo>
                  <a:lnTo>
                    <a:pt x="1208" y="371"/>
                  </a:lnTo>
                  <a:lnTo>
                    <a:pt x="1216" y="369"/>
                  </a:lnTo>
                  <a:lnTo>
                    <a:pt x="1223" y="365"/>
                  </a:lnTo>
                  <a:lnTo>
                    <a:pt x="1229" y="361"/>
                  </a:lnTo>
                  <a:lnTo>
                    <a:pt x="1235" y="356"/>
                  </a:lnTo>
                  <a:lnTo>
                    <a:pt x="1241" y="351"/>
                  </a:lnTo>
                  <a:lnTo>
                    <a:pt x="1246" y="345"/>
                  </a:lnTo>
                  <a:lnTo>
                    <a:pt x="1251" y="338"/>
                  </a:lnTo>
                  <a:lnTo>
                    <a:pt x="1254" y="331"/>
                  </a:lnTo>
                  <a:lnTo>
                    <a:pt x="1258" y="323"/>
                  </a:lnTo>
                  <a:lnTo>
                    <a:pt x="1261" y="316"/>
                  </a:lnTo>
                  <a:lnTo>
                    <a:pt x="1264" y="306"/>
                  </a:lnTo>
                  <a:lnTo>
                    <a:pt x="1267" y="298"/>
                  </a:lnTo>
                  <a:lnTo>
                    <a:pt x="1269" y="289"/>
                  </a:lnTo>
                  <a:lnTo>
                    <a:pt x="1272" y="273"/>
                  </a:lnTo>
                  <a:lnTo>
                    <a:pt x="1274" y="258"/>
                  </a:lnTo>
                  <a:lnTo>
                    <a:pt x="1276" y="246"/>
                  </a:lnTo>
                  <a:lnTo>
                    <a:pt x="1277" y="236"/>
                  </a:lnTo>
                  <a:lnTo>
                    <a:pt x="1277" y="225"/>
                  </a:lnTo>
                  <a:lnTo>
                    <a:pt x="1278" y="213"/>
                  </a:lnTo>
                  <a:lnTo>
                    <a:pt x="1280" y="201"/>
                  </a:lnTo>
                  <a:lnTo>
                    <a:pt x="1282" y="188"/>
                  </a:lnTo>
                  <a:lnTo>
                    <a:pt x="1285" y="177"/>
                  </a:lnTo>
                  <a:lnTo>
                    <a:pt x="1289" y="166"/>
                  </a:lnTo>
                  <a:lnTo>
                    <a:pt x="1294" y="155"/>
                  </a:lnTo>
                  <a:lnTo>
                    <a:pt x="1298" y="144"/>
                  </a:lnTo>
                  <a:lnTo>
                    <a:pt x="1304" y="134"/>
                  </a:lnTo>
                  <a:lnTo>
                    <a:pt x="1309" y="124"/>
                  </a:lnTo>
                  <a:lnTo>
                    <a:pt x="1316" y="114"/>
                  </a:lnTo>
                  <a:lnTo>
                    <a:pt x="1323" y="104"/>
                  </a:lnTo>
                  <a:lnTo>
                    <a:pt x="1331" y="95"/>
                  </a:lnTo>
                  <a:lnTo>
                    <a:pt x="1339" y="86"/>
                  </a:lnTo>
                  <a:lnTo>
                    <a:pt x="1347" y="78"/>
                  </a:lnTo>
                  <a:lnTo>
                    <a:pt x="1356" y="69"/>
                  </a:lnTo>
                  <a:lnTo>
                    <a:pt x="1365" y="61"/>
                  </a:lnTo>
                  <a:lnTo>
                    <a:pt x="1375" y="54"/>
                  </a:lnTo>
                  <a:lnTo>
                    <a:pt x="1384" y="47"/>
                  </a:lnTo>
                  <a:lnTo>
                    <a:pt x="1395" y="40"/>
                  </a:lnTo>
                  <a:lnTo>
                    <a:pt x="1405" y="34"/>
                  </a:lnTo>
                  <a:lnTo>
                    <a:pt x="1417" y="29"/>
                  </a:lnTo>
                  <a:lnTo>
                    <a:pt x="1428" y="23"/>
                  </a:lnTo>
                  <a:lnTo>
                    <a:pt x="1439" y="18"/>
                  </a:lnTo>
                  <a:lnTo>
                    <a:pt x="1452" y="14"/>
                  </a:lnTo>
                  <a:lnTo>
                    <a:pt x="1464" y="10"/>
                  </a:lnTo>
                  <a:lnTo>
                    <a:pt x="1476" y="8"/>
                  </a:lnTo>
                  <a:lnTo>
                    <a:pt x="1490" y="5"/>
                  </a:lnTo>
                  <a:lnTo>
                    <a:pt x="1502" y="3"/>
                  </a:lnTo>
                  <a:lnTo>
                    <a:pt x="1515" y="1"/>
                  </a:lnTo>
                  <a:lnTo>
                    <a:pt x="1528" y="1"/>
                  </a:lnTo>
                  <a:lnTo>
                    <a:pt x="1542" y="0"/>
                  </a:lnTo>
                  <a:lnTo>
                    <a:pt x="1555" y="0"/>
                  </a:lnTo>
                  <a:lnTo>
                    <a:pt x="1568" y="1"/>
                  </a:lnTo>
                  <a:lnTo>
                    <a:pt x="1581" y="3"/>
                  </a:lnTo>
                  <a:lnTo>
                    <a:pt x="1595" y="5"/>
                  </a:lnTo>
                  <a:lnTo>
                    <a:pt x="1607" y="7"/>
                  </a:lnTo>
                  <a:lnTo>
                    <a:pt x="1620" y="10"/>
                  </a:lnTo>
                  <a:lnTo>
                    <a:pt x="1632" y="14"/>
                  </a:lnTo>
                  <a:lnTo>
                    <a:pt x="1643" y="18"/>
                  </a:lnTo>
                  <a:lnTo>
                    <a:pt x="1655" y="22"/>
                  </a:lnTo>
                  <a:lnTo>
                    <a:pt x="1666" y="28"/>
                  </a:lnTo>
                  <a:lnTo>
                    <a:pt x="1677" y="33"/>
                  </a:lnTo>
                  <a:lnTo>
                    <a:pt x="1687" y="39"/>
                  </a:lnTo>
                  <a:lnTo>
                    <a:pt x="1698" y="45"/>
                  </a:lnTo>
                  <a:lnTo>
                    <a:pt x="1709" y="52"/>
                  </a:lnTo>
                  <a:lnTo>
                    <a:pt x="1718" y="59"/>
                  </a:lnTo>
                  <a:lnTo>
                    <a:pt x="1727" y="68"/>
                  </a:lnTo>
                  <a:lnTo>
                    <a:pt x="1736" y="76"/>
                  </a:lnTo>
                  <a:lnTo>
                    <a:pt x="1744" y="85"/>
                  </a:lnTo>
                  <a:lnTo>
                    <a:pt x="1752" y="93"/>
                  </a:lnTo>
                  <a:lnTo>
                    <a:pt x="1760" y="102"/>
                  </a:lnTo>
                  <a:lnTo>
                    <a:pt x="1766" y="111"/>
                  </a:lnTo>
                  <a:lnTo>
                    <a:pt x="1773" y="121"/>
                  </a:lnTo>
                  <a:lnTo>
                    <a:pt x="1779" y="131"/>
                  </a:lnTo>
                  <a:lnTo>
                    <a:pt x="1784" y="141"/>
                  </a:lnTo>
                  <a:lnTo>
                    <a:pt x="1789" y="152"/>
                  </a:lnTo>
                  <a:lnTo>
                    <a:pt x="1794" y="162"/>
                  </a:lnTo>
                  <a:lnTo>
                    <a:pt x="1797" y="173"/>
                  </a:lnTo>
                  <a:lnTo>
                    <a:pt x="1800" y="184"/>
                  </a:lnTo>
                  <a:lnTo>
                    <a:pt x="1803" y="197"/>
                  </a:lnTo>
                  <a:lnTo>
                    <a:pt x="1805" y="209"/>
                  </a:lnTo>
                  <a:lnTo>
                    <a:pt x="1807" y="220"/>
                  </a:lnTo>
                  <a:lnTo>
                    <a:pt x="1807" y="232"/>
                  </a:lnTo>
                  <a:lnTo>
                    <a:pt x="1808" y="238"/>
                  </a:lnTo>
                  <a:lnTo>
                    <a:pt x="1811" y="250"/>
                  </a:lnTo>
                  <a:lnTo>
                    <a:pt x="1814" y="266"/>
                  </a:lnTo>
                  <a:lnTo>
                    <a:pt x="1818" y="285"/>
                  </a:lnTo>
                  <a:lnTo>
                    <a:pt x="1824" y="304"/>
                  </a:lnTo>
                  <a:lnTo>
                    <a:pt x="1830" y="324"/>
                  </a:lnTo>
                  <a:lnTo>
                    <a:pt x="1835" y="332"/>
                  </a:lnTo>
                  <a:lnTo>
                    <a:pt x="1838" y="339"/>
                  </a:lnTo>
                  <a:lnTo>
                    <a:pt x="1842" y="346"/>
                  </a:lnTo>
                  <a:lnTo>
                    <a:pt x="1846" y="351"/>
                  </a:lnTo>
                  <a:lnTo>
                    <a:pt x="1852" y="356"/>
                  </a:lnTo>
                  <a:lnTo>
                    <a:pt x="1858" y="361"/>
                  </a:lnTo>
                  <a:lnTo>
                    <a:pt x="1864" y="365"/>
                  </a:lnTo>
                  <a:lnTo>
                    <a:pt x="1871" y="369"/>
                  </a:lnTo>
                  <a:lnTo>
                    <a:pt x="1879" y="371"/>
                  </a:lnTo>
                  <a:lnTo>
                    <a:pt x="1886" y="374"/>
                  </a:lnTo>
                  <a:lnTo>
                    <a:pt x="1893" y="377"/>
                  </a:lnTo>
                  <a:lnTo>
                    <a:pt x="1901" y="378"/>
                  </a:lnTo>
                  <a:lnTo>
                    <a:pt x="1916" y="382"/>
                  </a:lnTo>
                  <a:lnTo>
                    <a:pt x="1929" y="383"/>
                  </a:lnTo>
                  <a:lnTo>
                    <a:pt x="1940" y="385"/>
                  </a:lnTo>
                  <a:lnTo>
                    <a:pt x="1949" y="385"/>
                  </a:lnTo>
                  <a:lnTo>
                    <a:pt x="3084" y="385"/>
                  </a:lnTo>
                  <a:lnTo>
                    <a:pt x="2839" y="1353"/>
                  </a:lnTo>
                  <a:lnTo>
                    <a:pt x="271" y="1353"/>
                  </a:lnTo>
                  <a:lnTo>
                    <a:pt x="0" y="385"/>
                  </a:lnTo>
                  <a:close/>
                  <a:moveTo>
                    <a:pt x="1542" y="103"/>
                  </a:moveTo>
                  <a:lnTo>
                    <a:pt x="1527" y="104"/>
                  </a:lnTo>
                  <a:lnTo>
                    <a:pt x="1511" y="106"/>
                  </a:lnTo>
                  <a:lnTo>
                    <a:pt x="1497" y="109"/>
                  </a:lnTo>
                  <a:lnTo>
                    <a:pt x="1483" y="113"/>
                  </a:lnTo>
                  <a:lnTo>
                    <a:pt x="1470" y="120"/>
                  </a:lnTo>
                  <a:lnTo>
                    <a:pt x="1458" y="126"/>
                  </a:lnTo>
                  <a:lnTo>
                    <a:pt x="1445" y="134"/>
                  </a:lnTo>
                  <a:lnTo>
                    <a:pt x="1435" y="143"/>
                  </a:lnTo>
                  <a:lnTo>
                    <a:pt x="1424" y="152"/>
                  </a:lnTo>
                  <a:lnTo>
                    <a:pt x="1416" y="163"/>
                  </a:lnTo>
                  <a:lnTo>
                    <a:pt x="1408" y="174"/>
                  </a:lnTo>
                  <a:lnTo>
                    <a:pt x="1402" y="186"/>
                  </a:lnTo>
                  <a:lnTo>
                    <a:pt x="1397" y="199"/>
                  </a:lnTo>
                  <a:lnTo>
                    <a:pt x="1394" y="213"/>
                  </a:lnTo>
                  <a:lnTo>
                    <a:pt x="1392" y="220"/>
                  </a:lnTo>
                  <a:lnTo>
                    <a:pt x="1391" y="226"/>
                  </a:lnTo>
                  <a:lnTo>
                    <a:pt x="1391" y="233"/>
                  </a:lnTo>
                  <a:lnTo>
                    <a:pt x="1391" y="240"/>
                  </a:lnTo>
                  <a:lnTo>
                    <a:pt x="1391" y="247"/>
                  </a:lnTo>
                  <a:lnTo>
                    <a:pt x="1391" y="254"/>
                  </a:lnTo>
                  <a:lnTo>
                    <a:pt x="1392" y="261"/>
                  </a:lnTo>
                  <a:lnTo>
                    <a:pt x="1394" y="267"/>
                  </a:lnTo>
                  <a:lnTo>
                    <a:pt x="1397" y="280"/>
                  </a:lnTo>
                  <a:lnTo>
                    <a:pt x="1402" y="293"/>
                  </a:lnTo>
                  <a:lnTo>
                    <a:pt x="1408" y="305"/>
                  </a:lnTo>
                  <a:lnTo>
                    <a:pt x="1416" y="317"/>
                  </a:lnTo>
                  <a:lnTo>
                    <a:pt x="1424" y="327"/>
                  </a:lnTo>
                  <a:lnTo>
                    <a:pt x="1435" y="337"/>
                  </a:lnTo>
                  <a:lnTo>
                    <a:pt x="1445" y="346"/>
                  </a:lnTo>
                  <a:lnTo>
                    <a:pt x="1458" y="354"/>
                  </a:lnTo>
                  <a:lnTo>
                    <a:pt x="1470" y="361"/>
                  </a:lnTo>
                  <a:lnTo>
                    <a:pt x="1483" y="367"/>
                  </a:lnTo>
                  <a:lnTo>
                    <a:pt x="1497" y="371"/>
                  </a:lnTo>
                  <a:lnTo>
                    <a:pt x="1511" y="374"/>
                  </a:lnTo>
                  <a:lnTo>
                    <a:pt x="1519" y="376"/>
                  </a:lnTo>
                  <a:lnTo>
                    <a:pt x="1527" y="376"/>
                  </a:lnTo>
                  <a:lnTo>
                    <a:pt x="1534" y="377"/>
                  </a:lnTo>
                  <a:lnTo>
                    <a:pt x="1542" y="377"/>
                  </a:lnTo>
                  <a:lnTo>
                    <a:pt x="1550" y="377"/>
                  </a:lnTo>
                  <a:lnTo>
                    <a:pt x="1558" y="376"/>
                  </a:lnTo>
                  <a:lnTo>
                    <a:pt x="1564" y="376"/>
                  </a:lnTo>
                  <a:lnTo>
                    <a:pt x="1572" y="374"/>
                  </a:lnTo>
                  <a:lnTo>
                    <a:pt x="1588" y="371"/>
                  </a:lnTo>
                  <a:lnTo>
                    <a:pt x="1602" y="367"/>
                  </a:lnTo>
                  <a:lnTo>
                    <a:pt x="1615" y="361"/>
                  </a:lnTo>
                  <a:lnTo>
                    <a:pt x="1627" y="354"/>
                  </a:lnTo>
                  <a:lnTo>
                    <a:pt x="1639" y="346"/>
                  </a:lnTo>
                  <a:lnTo>
                    <a:pt x="1650" y="337"/>
                  </a:lnTo>
                  <a:lnTo>
                    <a:pt x="1659" y="327"/>
                  </a:lnTo>
                  <a:lnTo>
                    <a:pt x="1667" y="317"/>
                  </a:lnTo>
                  <a:lnTo>
                    <a:pt x="1675" y="305"/>
                  </a:lnTo>
                  <a:lnTo>
                    <a:pt x="1682" y="293"/>
                  </a:lnTo>
                  <a:lnTo>
                    <a:pt x="1687" y="280"/>
                  </a:lnTo>
                  <a:lnTo>
                    <a:pt x="1691" y="267"/>
                  </a:lnTo>
                  <a:lnTo>
                    <a:pt x="1693" y="254"/>
                  </a:lnTo>
                  <a:lnTo>
                    <a:pt x="1694" y="240"/>
                  </a:lnTo>
                  <a:lnTo>
                    <a:pt x="1693" y="226"/>
                  </a:lnTo>
                  <a:lnTo>
                    <a:pt x="1691" y="213"/>
                  </a:lnTo>
                  <a:lnTo>
                    <a:pt x="1687" y="199"/>
                  </a:lnTo>
                  <a:lnTo>
                    <a:pt x="1682" y="186"/>
                  </a:lnTo>
                  <a:lnTo>
                    <a:pt x="1675" y="174"/>
                  </a:lnTo>
                  <a:lnTo>
                    <a:pt x="1667" y="163"/>
                  </a:lnTo>
                  <a:lnTo>
                    <a:pt x="1659" y="152"/>
                  </a:lnTo>
                  <a:lnTo>
                    <a:pt x="1650" y="143"/>
                  </a:lnTo>
                  <a:lnTo>
                    <a:pt x="1639" y="134"/>
                  </a:lnTo>
                  <a:lnTo>
                    <a:pt x="1627" y="126"/>
                  </a:lnTo>
                  <a:lnTo>
                    <a:pt x="1615" y="120"/>
                  </a:lnTo>
                  <a:lnTo>
                    <a:pt x="1602" y="113"/>
                  </a:lnTo>
                  <a:lnTo>
                    <a:pt x="1588" y="109"/>
                  </a:lnTo>
                  <a:lnTo>
                    <a:pt x="1572" y="106"/>
                  </a:lnTo>
                  <a:lnTo>
                    <a:pt x="1558" y="104"/>
                  </a:lnTo>
                  <a:lnTo>
                    <a:pt x="1542" y="103"/>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3" name="Rectangle 9"/>
            <p:cNvSpPr>
              <a:spLocks noChangeArrowheads="1"/>
            </p:cNvSpPr>
            <p:nvPr/>
          </p:nvSpPr>
          <p:spPr bwMode="auto">
            <a:xfrm>
              <a:off x="10342563" y="1547813"/>
              <a:ext cx="776288" cy="157163"/>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4" name="Freeform 10"/>
            <p:cNvSpPr>
              <a:spLocks/>
            </p:cNvSpPr>
            <p:nvPr/>
          </p:nvSpPr>
          <p:spPr bwMode="auto">
            <a:xfrm>
              <a:off x="10067925" y="1471613"/>
              <a:ext cx="223838" cy="209550"/>
            </a:xfrm>
            <a:custGeom>
              <a:avLst/>
              <a:gdLst/>
              <a:ahLst/>
              <a:cxnLst>
                <a:cxn ang="0">
                  <a:pos x="0" y="332"/>
                </a:cxn>
                <a:cxn ang="0">
                  <a:pos x="24" y="343"/>
                </a:cxn>
                <a:cxn ang="0">
                  <a:pos x="83" y="370"/>
                </a:cxn>
                <a:cxn ang="0">
                  <a:pos x="153" y="404"/>
                </a:cxn>
                <a:cxn ang="0">
                  <a:pos x="184" y="422"/>
                </a:cxn>
                <a:cxn ang="0">
                  <a:pos x="210" y="438"/>
                </a:cxn>
                <a:cxn ang="0">
                  <a:pos x="255" y="472"/>
                </a:cxn>
                <a:cxn ang="0">
                  <a:pos x="295" y="502"/>
                </a:cxn>
                <a:cxn ang="0">
                  <a:pos x="324" y="524"/>
                </a:cxn>
                <a:cxn ang="0">
                  <a:pos x="335" y="533"/>
                </a:cxn>
                <a:cxn ang="0">
                  <a:pos x="348" y="512"/>
                </a:cxn>
                <a:cxn ang="0">
                  <a:pos x="386" y="455"/>
                </a:cxn>
                <a:cxn ang="0">
                  <a:pos x="443" y="371"/>
                </a:cxn>
                <a:cxn ang="0">
                  <a:pos x="514" y="267"/>
                </a:cxn>
                <a:cxn ang="0">
                  <a:pos x="555" y="212"/>
                </a:cxn>
                <a:cxn ang="0">
                  <a:pos x="598" y="162"/>
                </a:cxn>
                <a:cxn ang="0">
                  <a:pos x="643" y="117"/>
                </a:cxn>
                <a:cxn ang="0">
                  <a:pos x="686" y="77"/>
                </a:cxn>
                <a:cxn ang="0">
                  <a:pos x="753" y="21"/>
                </a:cxn>
                <a:cxn ang="0">
                  <a:pos x="780" y="0"/>
                </a:cxn>
                <a:cxn ang="0">
                  <a:pos x="839" y="35"/>
                </a:cxn>
                <a:cxn ang="0">
                  <a:pos x="806" y="69"/>
                </a:cxn>
                <a:cxn ang="0">
                  <a:pos x="774" y="107"/>
                </a:cxn>
                <a:cxn ang="0">
                  <a:pos x="734" y="153"/>
                </a:cxn>
                <a:cxn ang="0">
                  <a:pos x="693" y="208"/>
                </a:cxn>
                <a:cxn ang="0">
                  <a:pos x="649" y="272"/>
                </a:cxn>
                <a:cxn ang="0">
                  <a:pos x="607" y="342"/>
                </a:cxn>
                <a:cxn ang="0">
                  <a:pos x="570" y="416"/>
                </a:cxn>
                <a:cxn ang="0">
                  <a:pos x="534" y="491"/>
                </a:cxn>
                <a:cxn ang="0">
                  <a:pos x="486" y="597"/>
                </a:cxn>
                <a:cxn ang="0">
                  <a:pos x="437" y="713"/>
                </a:cxn>
                <a:cxn ang="0">
                  <a:pos x="410" y="782"/>
                </a:cxn>
                <a:cxn ang="0">
                  <a:pos x="403" y="788"/>
                </a:cxn>
                <a:cxn ang="0">
                  <a:pos x="378" y="760"/>
                </a:cxn>
                <a:cxn ang="0">
                  <a:pos x="334" y="715"/>
                </a:cxn>
                <a:cxn ang="0">
                  <a:pos x="293" y="677"/>
                </a:cxn>
                <a:cxn ang="0">
                  <a:pos x="265" y="653"/>
                </a:cxn>
                <a:cxn ang="0">
                  <a:pos x="234" y="630"/>
                </a:cxn>
                <a:cxn ang="0">
                  <a:pos x="201" y="608"/>
                </a:cxn>
                <a:cxn ang="0">
                  <a:pos x="149" y="578"/>
                </a:cxn>
                <a:cxn ang="0">
                  <a:pos x="84" y="546"/>
                </a:cxn>
                <a:cxn ang="0">
                  <a:pos x="44" y="529"/>
                </a:cxn>
              </a:cxnLst>
              <a:rect l="0" t="0" r="r" b="b"/>
              <a:pathLst>
                <a:path w="846" h="791">
                  <a:moveTo>
                    <a:pt x="38" y="526"/>
                  </a:moveTo>
                  <a:lnTo>
                    <a:pt x="0" y="332"/>
                  </a:lnTo>
                  <a:lnTo>
                    <a:pt x="6" y="334"/>
                  </a:lnTo>
                  <a:lnTo>
                    <a:pt x="24" y="343"/>
                  </a:lnTo>
                  <a:lnTo>
                    <a:pt x="50" y="355"/>
                  </a:lnTo>
                  <a:lnTo>
                    <a:pt x="83" y="370"/>
                  </a:lnTo>
                  <a:lnTo>
                    <a:pt x="119" y="386"/>
                  </a:lnTo>
                  <a:lnTo>
                    <a:pt x="153" y="404"/>
                  </a:lnTo>
                  <a:lnTo>
                    <a:pt x="170" y="413"/>
                  </a:lnTo>
                  <a:lnTo>
                    <a:pt x="184" y="422"/>
                  </a:lnTo>
                  <a:lnTo>
                    <a:pt x="198" y="430"/>
                  </a:lnTo>
                  <a:lnTo>
                    <a:pt x="210" y="438"/>
                  </a:lnTo>
                  <a:lnTo>
                    <a:pt x="232" y="454"/>
                  </a:lnTo>
                  <a:lnTo>
                    <a:pt x="255" y="472"/>
                  </a:lnTo>
                  <a:lnTo>
                    <a:pt x="276" y="487"/>
                  </a:lnTo>
                  <a:lnTo>
                    <a:pt x="295" y="502"/>
                  </a:lnTo>
                  <a:lnTo>
                    <a:pt x="311" y="514"/>
                  </a:lnTo>
                  <a:lnTo>
                    <a:pt x="324" y="524"/>
                  </a:lnTo>
                  <a:lnTo>
                    <a:pt x="332" y="531"/>
                  </a:lnTo>
                  <a:lnTo>
                    <a:pt x="335" y="533"/>
                  </a:lnTo>
                  <a:lnTo>
                    <a:pt x="339" y="528"/>
                  </a:lnTo>
                  <a:lnTo>
                    <a:pt x="348" y="512"/>
                  </a:lnTo>
                  <a:lnTo>
                    <a:pt x="365" y="488"/>
                  </a:lnTo>
                  <a:lnTo>
                    <a:pt x="386" y="455"/>
                  </a:lnTo>
                  <a:lnTo>
                    <a:pt x="413" y="416"/>
                  </a:lnTo>
                  <a:lnTo>
                    <a:pt x="443" y="371"/>
                  </a:lnTo>
                  <a:lnTo>
                    <a:pt x="476" y="320"/>
                  </a:lnTo>
                  <a:lnTo>
                    <a:pt x="514" y="267"/>
                  </a:lnTo>
                  <a:lnTo>
                    <a:pt x="534" y="239"/>
                  </a:lnTo>
                  <a:lnTo>
                    <a:pt x="555" y="212"/>
                  </a:lnTo>
                  <a:lnTo>
                    <a:pt x="576" y="187"/>
                  </a:lnTo>
                  <a:lnTo>
                    <a:pt x="598" y="162"/>
                  </a:lnTo>
                  <a:lnTo>
                    <a:pt x="621" y="139"/>
                  </a:lnTo>
                  <a:lnTo>
                    <a:pt x="643" y="117"/>
                  </a:lnTo>
                  <a:lnTo>
                    <a:pt x="665" y="97"/>
                  </a:lnTo>
                  <a:lnTo>
                    <a:pt x="686" y="77"/>
                  </a:lnTo>
                  <a:lnTo>
                    <a:pt x="723" y="45"/>
                  </a:lnTo>
                  <a:lnTo>
                    <a:pt x="753" y="21"/>
                  </a:lnTo>
                  <a:lnTo>
                    <a:pt x="773" y="6"/>
                  </a:lnTo>
                  <a:lnTo>
                    <a:pt x="780" y="0"/>
                  </a:lnTo>
                  <a:lnTo>
                    <a:pt x="846" y="28"/>
                  </a:lnTo>
                  <a:lnTo>
                    <a:pt x="839" y="35"/>
                  </a:lnTo>
                  <a:lnTo>
                    <a:pt x="820" y="55"/>
                  </a:lnTo>
                  <a:lnTo>
                    <a:pt x="806" y="69"/>
                  </a:lnTo>
                  <a:lnTo>
                    <a:pt x="792" y="86"/>
                  </a:lnTo>
                  <a:lnTo>
                    <a:pt x="774" y="107"/>
                  </a:lnTo>
                  <a:lnTo>
                    <a:pt x="755" y="129"/>
                  </a:lnTo>
                  <a:lnTo>
                    <a:pt x="734" y="153"/>
                  </a:lnTo>
                  <a:lnTo>
                    <a:pt x="714" y="180"/>
                  </a:lnTo>
                  <a:lnTo>
                    <a:pt x="693" y="208"/>
                  </a:lnTo>
                  <a:lnTo>
                    <a:pt x="671" y="240"/>
                  </a:lnTo>
                  <a:lnTo>
                    <a:pt x="649" y="272"/>
                  </a:lnTo>
                  <a:lnTo>
                    <a:pt x="628" y="306"/>
                  </a:lnTo>
                  <a:lnTo>
                    <a:pt x="607" y="342"/>
                  </a:lnTo>
                  <a:lnTo>
                    <a:pt x="588" y="379"/>
                  </a:lnTo>
                  <a:lnTo>
                    <a:pt x="570" y="416"/>
                  </a:lnTo>
                  <a:lnTo>
                    <a:pt x="551" y="453"/>
                  </a:lnTo>
                  <a:lnTo>
                    <a:pt x="534" y="491"/>
                  </a:lnTo>
                  <a:lnTo>
                    <a:pt x="518" y="527"/>
                  </a:lnTo>
                  <a:lnTo>
                    <a:pt x="486" y="597"/>
                  </a:lnTo>
                  <a:lnTo>
                    <a:pt x="460" y="659"/>
                  </a:lnTo>
                  <a:lnTo>
                    <a:pt x="437" y="713"/>
                  </a:lnTo>
                  <a:lnTo>
                    <a:pt x="421" y="755"/>
                  </a:lnTo>
                  <a:lnTo>
                    <a:pt x="410" y="782"/>
                  </a:lnTo>
                  <a:lnTo>
                    <a:pt x="407" y="791"/>
                  </a:lnTo>
                  <a:lnTo>
                    <a:pt x="403" y="788"/>
                  </a:lnTo>
                  <a:lnTo>
                    <a:pt x="393" y="776"/>
                  </a:lnTo>
                  <a:lnTo>
                    <a:pt x="378" y="760"/>
                  </a:lnTo>
                  <a:lnTo>
                    <a:pt x="357" y="740"/>
                  </a:lnTo>
                  <a:lnTo>
                    <a:pt x="334" y="715"/>
                  </a:lnTo>
                  <a:lnTo>
                    <a:pt x="307" y="690"/>
                  </a:lnTo>
                  <a:lnTo>
                    <a:pt x="293" y="677"/>
                  </a:lnTo>
                  <a:lnTo>
                    <a:pt x="279" y="665"/>
                  </a:lnTo>
                  <a:lnTo>
                    <a:pt x="265" y="653"/>
                  </a:lnTo>
                  <a:lnTo>
                    <a:pt x="250" y="642"/>
                  </a:lnTo>
                  <a:lnTo>
                    <a:pt x="234" y="630"/>
                  </a:lnTo>
                  <a:lnTo>
                    <a:pt x="217" y="619"/>
                  </a:lnTo>
                  <a:lnTo>
                    <a:pt x="201" y="608"/>
                  </a:lnTo>
                  <a:lnTo>
                    <a:pt x="184" y="598"/>
                  </a:lnTo>
                  <a:lnTo>
                    <a:pt x="149" y="578"/>
                  </a:lnTo>
                  <a:lnTo>
                    <a:pt x="115" y="560"/>
                  </a:lnTo>
                  <a:lnTo>
                    <a:pt x="84" y="546"/>
                  </a:lnTo>
                  <a:lnTo>
                    <a:pt x="60" y="536"/>
                  </a:lnTo>
                  <a:lnTo>
                    <a:pt x="44" y="529"/>
                  </a:lnTo>
                  <a:lnTo>
                    <a:pt x="38" y="52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5" name="Freeform 11"/>
            <p:cNvSpPr>
              <a:spLocks noEditPoints="1"/>
            </p:cNvSpPr>
            <p:nvPr/>
          </p:nvSpPr>
          <p:spPr bwMode="auto">
            <a:xfrm>
              <a:off x="10093325" y="1531938"/>
              <a:ext cx="153988" cy="177800"/>
            </a:xfrm>
            <a:custGeom>
              <a:avLst/>
              <a:gdLst/>
              <a:ahLst/>
              <a:cxnLst>
                <a:cxn ang="0">
                  <a:pos x="0" y="0"/>
                </a:cxn>
                <a:cxn ang="0">
                  <a:pos x="395" y="0"/>
                </a:cxn>
                <a:cxn ang="0">
                  <a:pos x="389" y="7"/>
                </a:cxn>
                <a:cxn ang="0">
                  <a:pos x="384" y="13"/>
                </a:cxn>
                <a:cxn ang="0">
                  <a:pos x="379" y="19"/>
                </a:cxn>
                <a:cxn ang="0">
                  <a:pos x="374" y="26"/>
                </a:cxn>
                <a:cxn ang="0">
                  <a:pos x="367" y="35"/>
                </a:cxn>
                <a:cxn ang="0">
                  <a:pos x="361" y="44"/>
                </a:cxn>
                <a:cxn ang="0">
                  <a:pos x="355" y="54"/>
                </a:cxn>
                <a:cxn ang="0">
                  <a:pos x="349" y="63"/>
                </a:cxn>
                <a:cxn ang="0">
                  <a:pos x="70" y="63"/>
                </a:cxn>
                <a:cxn ang="0">
                  <a:pos x="70" y="131"/>
                </a:cxn>
                <a:cxn ang="0">
                  <a:pos x="64" y="127"/>
                </a:cxn>
                <a:cxn ang="0">
                  <a:pos x="58" y="124"/>
                </a:cxn>
                <a:cxn ang="0">
                  <a:pos x="52" y="121"/>
                </a:cxn>
                <a:cxn ang="0">
                  <a:pos x="46" y="118"/>
                </a:cxn>
                <a:cxn ang="0">
                  <a:pos x="35" y="113"/>
                </a:cxn>
                <a:cxn ang="0">
                  <a:pos x="24" y="109"/>
                </a:cxn>
                <a:cxn ang="0">
                  <a:pos x="11" y="103"/>
                </a:cxn>
                <a:cxn ang="0">
                  <a:pos x="0" y="98"/>
                </a:cxn>
                <a:cxn ang="0">
                  <a:pos x="0" y="0"/>
                </a:cxn>
                <a:cxn ang="0">
                  <a:pos x="579" y="77"/>
                </a:cxn>
                <a:cxn ang="0">
                  <a:pos x="579" y="668"/>
                </a:cxn>
                <a:cxn ang="0">
                  <a:pos x="0" y="668"/>
                </a:cxn>
                <a:cxn ang="0">
                  <a:pos x="0" y="373"/>
                </a:cxn>
                <a:cxn ang="0">
                  <a:pos x="9" y="377"/>
                </a:cxn>
                <a:cxn ang="0">
                  <a:pos x="20" y="380"/>
                </a:cxn>
                <a:cxn ang="0">
                  <a:pos x="28" y="384"/>
                </a:cxn>
                <a:cxn ang="0">
                  <a:pos x="37" y="389"/>
                </a:cxn>
                <a:cxn ang="0">
                  <a:pos x="45" y="393"/>
                </a:cxn>
                <a:cxn ang="0">
                  <a:pos x="54" y="398"/>
                </a:cxn>
                <a:cxn ang="0">
                  <a:pos x="62" y="403"/>
                </a:cxn>
                <a:cxn ang="0">
                  <a:pos x="70" y="408"/>
                </a:cxn>
                <a:cxn ang="0">
                  <a:pos x="70" y="604"/>
                </a:cxn>
                <a:cxn ang="0">
                  <a:pos x="509" y="604"/>
                </a:cxn>
                <a:cxn ang="0">
                  <a:pos x="509" y="200"/>
                </a:cxn>
                <a:cxn ang="0">
                  <a:pos x="518" y="182"/>
                </a:cxn>
                <a:cxn ang="0">
                  <a:pos x="527" y="166"/>
                </a:cxn>
                <a:cxn ang="0">
                  <a:pos x="534" y="150"/>
                </a:cxn>
                <a:cxn ang="0">
                  <a:pos x="542" y="136"/>
                </a:cxn>
                <a:cxn ang="0">
                  <a:pos x="550" y="124"/>
                </a:cxn>
                <a:cxn ang="0">
                  <a:pos x="559" y="109"/>
                </a:cxn>
                <a:cxn ang="0">
                  <a:pos x="569" y="93"/>
                </a:cxn>
                <a:cxn ang="0">
                  <a:pos x="579" y="77"/>
                </a:cxn>
              </a:cxnLst>
              <a:rect l="0" t="0" r="r" b="b"/>
              <a:pathLst>
                <a:path w="579" h="668">
                  <a:moveTo>
                    <a:pt x="0" y="0"/>
                  </a:moveTo>
                  <a:lnTo>
                    <a:pt x="395" y="0"/>
                  </a:lnTo>
                  <a:lnTo>
                    <a:pt x="389" y="7"/>
                  </a:lnTo>
                  <a:lnTo>
                    <a:pt x="384" y="13"/>
                  </a:lnTo>
                  <a:lnTo>
                    <a:pt x="379" y="19"/>
                  </a:lnTo>
                  <a:lnTo>
                    <a:pt x="374" y="26"/>
                  </a:lnTo>
                  <a:lnTo>
                    <a:pt x="367" y="35"/>
                  </a:lnTo>
                  <a:lnTo>
                    <a:pt x="361" y="44"/>
                  </a:lnTo>
                  <a:lnTo>
                    <a:pt x="355" y="54"/>
                  </a:lnTo>
                  <a:lnTo>
                    <a:pt x="349" y="63"/>
                  </a:lnTo>
                  <a:lnTo>
                    <a:pt x="70" y="63"/>
                  </a:lnTo>
                  <a:lnTo>
                    <a:pt x="70" y="131"/>
                  </a:lnTo>
                  <a:lnTo>
                    <a:pt x="64" y="127"/>
                  </a:lnTo>
                  <a:lnTo>
                    <a:pt x="58" y="124"/>
                  </a:lnTo>
                  <a:lnTo>
                    <a:pt x="52" y="121"/>
                  </a:lnTo>
                  <a:lnTo>
                    <a:pt x="46" y="118"/>
                  </a:lnTo>
                  <a:lnTo>
                    <a:pt x="35" y="113"/>
                  </a:lnTo>
                  <a:lnTo>
                    <a:pt x="24" y="109"/>
                  </a:lnTo>
                  <a:lnTo>
                    <a:pt x="11" y="103"/>
                  </a:lnTo>
                  <a:lnTo>
                    <a:pt x="0" y="98"/>
                  </a:lnTo>
                  <a:lnTo>
                    <a:pt x="0" y="0"/>
                  </a:lnTo>
                  <a:close/>
                  <a:moveTo>
                    <a:pt x="579" y="77"/>
                  </a:moveTo>
                  <a:lnTo>
                    <a:pt x="579" y="668"/>
                  </a:lnTo>
                  <a:lnTo>
                    <a:pt x="0" y="668"/>
                  </a:lnTo>
                  <a:lnTo>
                    <a:pt x="0" y="373"/>
                  </a:lnTo>
                  <a:lnTo>
                    <a:pt x="9" y="377"/>
                  </a:lnTo>
                  <a:lnTo>
                    <a:pt x="20" y="380"/>
                  </a:lnTo>
                  <a:lnTo>
                    <a:pt x="28" y="384"/>
                  </a:lnTo>
                  <a:lnTo>
                    <a:pt x="37" y="389"/>
                  </a:lnTo>
                  <a:lnTo>
                    <a:pt x="45" y="393"/>
                  </a:lnTo>
                  <a:lnTo>
                    <a:pt x="54" y="398"/>
                  </a:lnTo>
                  <a:lnTo>
                    <a:pt x="62" y="403"/>
                  </a:lnTo>
                  <a:lnTo>
                    <a:pt x="70" y="408"/>
                  </a:lnTo>
                  <a:lnTo>
                    <a:pt x="70" y="604"/>
                  </a:lnTo>
                  <a:lnTo>
                    <a:pt x="509" y="604"/>
                  </a:lnTo>
                  <a:lnTo>
                    <a:pt x="509" y="200"/>
                  </a:lnTo>
                  <a:lnTo>
                    <a:pt x="518" y="182"/>
                  </a:lnTo>
                  <a:lnTo>
                    <a:pt x="527" y="166"/>
                  </a:lnTo>
                  <a:lnTo>
                    <a:pt x="534" y="150"/>
                  </a:lnTo>
                  <a:lnTo>
                    <a:pt x="542" y="136"/>
                  </a:lnTo>
                  <a:lnTo>
                    <a:pt x="550" y="124"/>
                  </a:lnTo>
                  <a:lnTo>
                    <a:pt x="559" y="109"/>
                  </a:lnTo>
                  <a:lnTo>
                    <a:pt x="569" y="93"/>
                  </a:lnTo>
                  <a:lnTo>
                    <a:pt x="579" y="77"/>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6" name="Rectangle 12"/>
            <p:cNvSpPr>
              <a:spLocks noChangeArrowheads="1"/>
            </p:cNvSpPr>
            <p:nvPr/>
          </p:nvSpPr>
          <p:spPr bwMode="auto">
            <a:xfrm>
              <a:off x="10342563" y="1849438"/>
              <a:ext cx="776288" cy="157163"/>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7" name="Freeform 13"/>
            <p:cNvSpPr>
              <a:spLocks/>
            </p:cNvSpPr>
            <p:nvPr/>
          </p:nvSpPr>
          <p:spPr bwMode="auto">
            <a:xfrm>
              <a:off x="10067925" y="1773238"/>
              <a:ext cx="223838" cy="209550"/>
            </a:xfrm>
            <a:custGeom>
              <a:avLst/>
              <a:gdLst/>
              <a:ahLst/>
              <a:cxnLst>
                <a:cxn ang="0">
                  <a:pos x="0" y="332"/>
                </a:cxn>
                <a:cxn ang="0">
                  <a:pos x="24" y="342"/>
                </a:cxn>
                <a:cxn ang="0">
                  <a:pos x="83" y="369"/>
                </a:cxn>
                <a:cxn ang="0">
                  <a:pos x="153" y="403"/>
                </a:cxn>
                <a:cxn ang="0">
                  <a:pos x="184" y="421"/>
                </a:cxn>
                <a:cxn ang="0">
                  <a:pos x="210" y="437"/>
                </a:cxn>
                <a:cxn ang="0">
                  <a:pos x="255" y="470"/>
                </a:cxn>
                <a:cxn ang="0">
                  <a:pos x="295" y="501"/>
                </a:cxn>
                <a:cxn ang="0">
                  <a:pos x="324" y="523"/>
                </a:cxn>
                <a:cxn ang="0">
                  <a:pos x="335" y="532"/>
                </a:cxn>
                <a:cxn ang="0">
                  <a:pos x="348" y="512"/>
                </a:cxn>
                <a:cxn ang="0">
                  <a:pos x="386" y="454"/>
                </a:cxn>
                <a:cxn ang="0">
                  <a:pos x="443" y="370"/>
                </a:cxn>
                <a:cxn ang="0">
                  <a:pos x="514" y="265"/>
                </a:cxn>
                <a:cxn ang="0">
                  <a:pos x="555" y="212"/>
                </a:cxn>
                <a:cxn ang="0">
                  <a:pos x="598" y="161"/>
                </a:cxn>
                <a:cxn ang="0">
                  <a:pos x="643" y="117"/>
                </a:cxn>
                <a:cxn ang="0">
                  <a:pos x="686" y="76"/>
                </a:cxn>
                <a:cxn ang="0">
                  <a:pos x="753" y="20"/>
                </a:cxn>
                <a:cxn ang="0">
                  <a:pos x="780" y="0"/>
                </a:cxn>
                <a:cxn ang="0">
                  <a:pos x="839" y="34"/>
                </a:cxn>
                <a:cxn ang="0">
                  <a:pos x="806" y="68"/>
                </a:cxn>
                <a:cxn ang="0">
                  <a:pos x="774" y="106"/>
                </a:cxn>
                <a:cxn ang="0">
                  <a:pos x="734" y="152"/>
                </a:cxn>
                <a:cxn ang="0">
                  <a:pos x="693" y="209"/>
                </a:cxn>
                <a:cxn ang="0">
                  <a:pos x="649" y="271"/>
                </a:cxn>
                <a:cxn ang="0">
                  <a:pos x="607" y="341"/>
                </a:cxn>
                <a:cxn ang="0">
                  <a:pos x="570" y="414"/>
                </a:cxn>
                <a:cxn ang="0">
                  <a:pos x="534" y="489"/>
                </a:cxn>
                <a:cxn ang="0">
                  <a:pos x="486" y="596"/>
                </a:cxn>
                <a:cxn ang="0">
                  <a:pos x="437" y="712"/>
                </a:cxn>
                <a:cxn ang="0">
                  <a:pos x="410" y="781"/>
                </a:cxn>
                <a:cxn ang="0">
                  <a:pos x="403" y="786"/>
                </a:cxn>
                <a:cxn ang="0">
                  <a:pos x="378" y="759"/>
                </a:cxn>
                <a:cxn ang="0">
                  <a:pos x="334" y="715"/>
                </a:cxn>
                <a:cxn ang="0">
                  <a:pos x="293" y="677"/>
                </a:cxn>
                <a:cxn ang="0">
                  <a:pos x="265" y="652"/>
                </a:cxn>
                <a:cxn ang="0">
                  <a:pos x="234" y="629"/>
                </a:cxn>
                <a:cxn ang="0">
                  <a:pos x="201" y="608"/>
                </a:cxn>
                <a:cxn ang="0">
                  <a:pos x="149" y="577"/>
                </a:cxn>
                <a:cxn ang="0">
                  <a:pos x="84" y="546"/>
                </a:cxn>
                <a:cxn ang="0">
                  <a:pos x="44" y="528"/>
                </a:cxn>
              </a:cxnLst>
              <a:rect l="0" t="0" r="r" b="b"/>
              <a:pathLst>
                <a:path w="846" h="791">
                  <a:moveTo>
                    <a:pt x="38" y="526"/>
                  </a:moveTo>
                  <a:lnTo>
                    <a:pt x="0" y="332"/>
                  </a:lnTo>
                  <a:lnTo>
                    <a:pt x="6" y="335"/>
                  </a:lnTo>
                  <a:lnTo>
                    <a:pt x="24" y="342"/>
                  </a:lnTo>
                  <a:lnTo>
                    <a:pt x="50" y="354"/>
                  </a:lnTo>
                  <a:lnTo>
                    <a:pt x="83" y="369"/>
                  </a:lnTo>
                  <a:lnTo>
                    <a:pt x="119" y="386"/>
                  </a:lnTo>
                  <a:lnTo>
                    <a:pt x="153" y="403"/>
                  </a:lnTo>
                  <a:lnTo>
                    <a:pt x="170" y="412"/>
                  </a:lnTo>
                  <a:lnTo>
                    <a:pt x="184" y="421"/>
                  </a:lnTo>
                  <a:lnTo>
                    <a:pt x="198" y="429"/>
                  </a:lnTo>
                  <a:lnTo>
                    <a:pt x="210" y="437"/>
                  </a:lnTo>
                  <a:lnTo>
                    <a:pt x="232" y="453"/>
                  </a:lnTo>
                  <a:lnTo>
                    <a:pt x="255" y="470"/>
                  </a:lnTo>
                  <a:lnTo>
                    <a:pt x="276" y="487"/>
                  </a:lnTo>
                  <a:lnTo>
                    <a:pt x="295" y="501"/>
                  </a:lnTo>
                  <a:lnTo>
                    <a:pt x="311" y="514"/>
                  </a:lnTo>
                  <a:lnTo>
                    <a:pt x="324" y="523"/>
                  </a:lnTo>
                  <a:lnTo>
                    <a:pt x="332" y="530"/>
                  </a:lnTo>
                  <a:lnTo>
                    <a:pt x="335" y="532"/>
                  </a:lnTo>
                  <a:lnTo>
                    <a:pt x="339" y="527"/>
                  </a:lnTo>
                  <a:lnTo>
                    <a:pt x="348" y="512"/>
                  </a:lnTo>
                  <a:lnTo>
                    <a:pt x="365" y="487"/>
                  </a:lnTo>
                  <a:lnTo>
                    <a:pt x="386" y="454"/>
                  </a:lnTo>
                  <a:lnTo>
                    <a:pt x="413" y="415"/>
                  </a:lnTo>
                  <a:lnTo>
                    <a:pt x="443" y="370"/>
                  </a:lnTo>
                  <a:lnTo>
                    <a:pt x="476" y="319"/>
                  </a:lnTo>
                  <a:lnTo>
                    <a:pt x="514" y="265"/>
                  </a:lnTo>
                  <a:lnTo>
                    <a:pt x="534" y="238"/>
                  </a:lnTo>
                  <a:lnTo>
                    <a:pt x="555" y="212"/>
                  </a:lnTo>
                  <a:lnTo>
                    <a:pt x="576" y="186"/>
                  </a:lnTo>
                  <a:lnTo>
                    <a:pt x="598" y="161"/>
                  </a:lnTo>
                  <a:lnTo>
                    <a:pt x="621" y="138"/>
                  </a:lnTo>
                  <a:lnTo>
                    <a:pt x="643" y="117"/>
                  </a:lnTo>
                  <a:lnTo>
                    <a:pt x="665" y="96"/>
                  </a:lnTo>
                  <a:lnTo>
                    <a:pt x="686" y="76"/>
                  </a:lnTo>
                  <a:lnTo>
                    <a:pt x="723" y="44"/>
                  </a:lnTo>
                  <a:lnTo>
                    <a:pt x="753" y="20"/>
                  </a:lnTo>
                  <a:lnTo>
                    <a:pt x="773" y="5"/>
                  </a:lnTo>
                  <a:lnTo>
                    <a:pt x="780" y="0"/>
                  </a:lnTo>
                  <a:lnTo>
                    <a:pt x="846" y="27"/>
                  </a:lnTo>
                  <a:lnTo>
                    <a:pt x="839" y="34"/>
                  </a:lnTo>
                  <a:lnTo>
                    <a:pt x="820" y="53"/>
                  </a:lnTo>
                  <a:lnTo>
                    <a:pt x="806" y="68"/>
                  </a:lnTo>
                  <a:lnTo>
                    <a:pt x="792" y="86"/>
                  </a:lnTo>
                  <a:lnTo>
                    <a:pt x="774" y="106"/>
                  </a:lnTo>
                  <a:lnTo>
                    <a:pt x="755" y="128"/>
                  </a:lnTo>
                  <a:lnTo>
                    <a:pt x="734" y="152"/>
                  </a:lnTo>
                  <a:lnTo>
                    <a:pt x="714" y="179"/>
                  </a:lnTo>
                  <a:lnTo>
                    <a:pt x="693" y="209"/>
                  </a:lnTo>
                  <a:lnTo>
                    <a:pt x="671" y="239"/>
                  </a:lnTo>
                  <a:lnTo>
                    <a:pt x="649" y="271"/>
                  </a:lnTo>
                  <a:lnTo>
                    <a:pt x="628" y="305"/>
                  </a:lnTo>
                  <a:lnTo>
                    <a:pt x="607" y="341"/>
                  </a:lnTo>
                  <a:lnTo>
                    <a:pt x="588" y="377"/>
                  </a:lnTo>
                  <a:lnTo>
                    <a:pt x="570" y="414"/>
                  </a:lnTo>
                  <a:lnTo>
                    <a:pt x="551" y="452"/>
                  </a:lnTo>
                  <a:lnTo>
                    <a:pt x="534" y="489"/>
                  </a:lnTo>
                  <a:lnTo>
                    <a:pt x="518" y="526"/>
                  </a:lnTo>
                  <a:lnTo>
                    <a:pt x="486" y="596"/>
                  </a:lnTo>
                  <a:lnTo>
                    <a:pt x="460" y="658"/>
                  </a:lnTo>
                  <a:lnTo>
                    <a:pt x="437" y="712"/>
                  </a:lnTo>
                  <a:lnTo>
                    <a:pt x="421" y="754"/>
                  </a:lnTo>
                  <a:lnTo>
                    <a:pt x="410" y="781"/>
                  </a:lnTo>
                  <a:lnTo>
                    <a:pt x="407" y="791"/>
                  </a:lnTo>
                  <a:lnTo>
                    <a:pt x="403" y="786"/>
                  </a:lnTo>
                  <a:lnTo>
                    <a:pt x="393" y="775"/>
                  </a:lnTo>
                  <a:lnTo>
                    <a:pt x="378" y="759"/>
                  </a:lnTo>
                  <a:lnTo>
                    <a:pt x="357" y="738"/>
                  </a:lnTo>
                  <a:lnTo>
                    <a:pt x="334" y="715"/>
                  </a:lnTo>
                  <a:lnTo>
                    <a:pt x="307" y="689"/>
                  </a:lnTo>
                  <a:lnTo>
                    <a:pt x="293" y="677"/>
                  </a:lnTo>
                  <a:lnTo>
                    <a:pt x="279" y="664"/>
                  </a:lnTo>
                  <a:lnTo>
                    <a:pt x="265" y="652"/>
                  </a:lnTo>
                  <a:lnTo>
                    <a:pt x="250" y="640"/>
                  </a:lnTo>
                  <a:lnTo>
                    <a:pt x="234" y="629"/>
                  </a:lnTo>
                  <a:lnTo>
                    <a:pt x="217" y="618"/>
                  </a:lnTo>
                  <a:lnTo>
                    <a:pt x="201" y="608"/>
                  </a:lnTo>
                  <a:lnTo>
                    <a:pt x="184" y="597"/>
                  </a:lnTo>
                  <a:lnTo>
                    <a:pt x="149" y="577"/>
                  </a:lnTo>
                  <a:lnTo>
                    <a:pt x="115" y="560"/>
                  </a:lnTo>
                  <a:lnTo>
                    <a:pt x="84" y="546"/>
                  </a:lnTo>
                  <a:lnTo>
                    <a:pt x="60" y="535"/>
                  </a:lnTo>
                  <a:lnTo>
                    <a:pt x="44" y="528"/>
                  </a:lnTo>
                  <a:lnTo>
                    <a:pt x="38" y="52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8" name="Freeform 14"/>
            <p:cNvSpPr>
              <a:spLocks noEditPoints="1"/>
            </p:cNvSpPr>
            <p:nvPr/>
          </p:nvSpPr>
          <p:spPr bwMode="auto">
            <a:xfrm>
              <a:off x="10093325" y="1835151"/>
              <a:ext cx="153988" cy="176213"/>
            </a:xfrm>
            <a:custGeom>
              <a:avLst/>
              <a:gdLst/>
              <a:ahLst/>
              <a:cxnLst>
                <a:cxn ang="0">
                  <a:pos x="0" y="0"/>
                </a:cxn>
                <a:cxn ang="0">
                  <a:pos x="395" y="0"/>
                </a:cxn>
                <a:cxn ang="0">
                  <a:pos x="389" y="7"/>
                </a:cxn>
                <a:cxn ang="0">
                  <a:pos x="384" y="14"/>
                </a:cxn>
                <a:cxn ang="0">
                  <a:pos x="379" y="20"/>
                </a:cxn>
                <a:cxn ang="0">
                  <a:pos x="374" y="27"/>
                </a:cxn>
                <a:cxn ang="0">
                  <a:pos x="367" y="36"/>
                </a:cxn>
                <a:cxn ang="0">
                  <a:pos x="361" y="45"/>
                </a:cxn>
                <a:cxn ang="0">
                  <a:pos x="355" y="54"/>
                </a:cxn>
                <a:cxn ang="0">
                  <a:pos x="349" y="63"/>
                </a:cxn>
                <a:cxn ang="0">
                  <a:pos x="70" y="63"/>
                </a:cxn>
                <a:cxn ang="0">
                  <a:pos x="70" y="130"/>
                </a:cxn>
                <a:cxn ang="0">
                  <a:pos x="64" y="128"/>
                </a:cxn>
                <a:cxn ang="0">
                  <a:pos x="58" y="124"/>
                </a:cxn>
                <a:cxn ang="0">
                  <a:pos x="52" y="121"/>
                </a:cxn>
                <a:cxn ang="0">
                  <a:pos x="46" y="118"/>
                </a:cxn>
                <a:cxn ang="0">
                  <a:pos x="35" y="114"/>
                </a:cxn>
                <a:cxn ang="0">
                  <a:pos x="24" y="109"/>
                </a:cxn>
                <a:cxn ang="0">
                  <a:pos x="11" y="104"/>
                </a:cxn>
                <a:cxn ang="0">
                  <a:pos x="0" y="100"/>
                </a:cxn>
                <a:cxn ang="0">
                  <a:pos x="0" y="0"/>
                </a:cxn>
                <a:cxn ang="0">
                  <a:pos x="579" y="77"/>
                </a:cxn>
                <a:cxn ang="0">
                  <a:pos x="579" y="668"/>
                </a:cxn>
                <a:cxn ang="0">
                  <a:pos x="0" y="668"/>
                </a:cxn>
                <a:cxn ang="0">
                  <a:pos x="0" y="373"/>
                </a:cxn>
                <a:cxn ang="0">
                  <a:pos x="9" y="377"/>
                </a:cxn>
                <a:cxn ang="0">
                  <a:pos x="20" y="381"/>
                </a:cxn>
                <a:cxn ang="0">
                  <a:pos x="28" y="384"/>
                </a:cxn>
                <a:cxn ang="0">
                  <a:pos x="37" y="388"/>
                </a:cxn>
                <a:cxn ang="0">
                  <a:pos x="45" y="393"/>
                </a:cxn>
                <a:cxn ang="0">
                  <a:pos x="54" y="397"/>
                </a:cxn>
                <a:cxn ang="0">
                  <a:pos x="62" y="403"/>
                </a:cxn>
                <a:cxn ang="0">
                  <a:pos x="70" y="408"/>
                </a:cxn>
                <a:cxn ang="0">
                  <a:pos x="70" y="605"/>
                </a:cxn>
                <a:cxn ang="0">
                  <a:pos x="509" y="605"/>
                </a:cxn>
                <a:cxn ang="0">
                  <a:pos x="509" y="199"/>
                </a:cxn>
                <a:cxn ang="0">
                  <a:pos x="518" y="183"/>
                </a:cxn>
                <a:cxn ang="0">
                  <a:pos x="527" y="166"/>
                </a:cxn>
                <a:cxn ang="0">
                  <a:pos x="534" y="151"/>
                </a:cxn>
                <a:cxn ang="0">
                  <a:pos x="542" y="137"/>
                </a:cxn>
                <a:cxn ang="0">
                  <a:pos x="550" y="123"/>
                </a:cxn>
                <a:cxn ang="0">
                  <a:pos x="559" y="109"/>
                </a:cxn>
                <a:cxn ang="0">
                  <a:pos x="569" y="93"/>
                </a:cxn>
                <a:cxn ang="0">
                  <a:pos x="579" y="77"/>
                </a:cxn>
              </a:cxnLst>
              <a:rect l="0" t="0" r="r" b="b"/>
              <a:pathLst>
                <a:path w="579" h="668">
                  <a:moveTo>
                    <a:pt x="0" y="0"/>
                  </a:moveTo>
                  <a:lnTo>
                    <a:pt x="395" y="0"/>
                  </a:lnTo>
                  <a:lnTo>
                    <a:pt x="389" y="7"/>
                  </a:lnTo>
                  <a:lnTo>
                    <a:pt x="384" y="14"/>
                  </a:lnTo>
                  <a:lnTo>
                    <a:pt x="379" y="20"/>
                  </a:lnTo>
                  <a:lnTo>
                    <a:pt x="374" y="27"/>
                  </a:lnTo>
                  <a:lnTo>
                    <a:pt x="367" y="36"/>
                  </a:lnTo>
                  <a:lnTo>
                    <a:pt x="361" y="45"/>
                  </a:lnTo>
                  <a:lnTo>
                    <a:pt x="355" y="54"/>
                  </a:lnTo>
                  <a:lnTo>
                    <a:pt x="349" y="63"/>
                  </a:lnTo>
                  <a:lnTo>
                    <a:pt x="70" y="63"/>
                  </a:lnTo>
                  <a:lnTo>
                    <a:pt x="70" y="130"/>
                  </a:lnTo>
                  <a:lnTo>
                    <a:pt x="64" y="128"/>
                  </a:lnTo>
                  <a:lnTo>
                    <a:pt x="58" y="124"/>
                  </a:lnTo>
                  <a:lnTo>
                    <a:pt x="52" y="121"/>
                  </a:lnTo>
                  <a:lnTo>
                    <a:pt x="46" y="118"/>
                  </a:lnTo>
                  <a:lnTo>
                    <a:pt x="35" y="114"/>
                  </a:lnTo>
                  <a:lnTo>
                    <a:pt x="24" y="109"/>
                  </a:lnTo>
                  <a:lnTo>
                    <a:pt x="11" y="104"/>
                  </a:lnTo>
                  <a:lnTo>
                    <a:pt x="0" y="100"/>
                  </a:lnTo>
                  <a:lnTo>
                    <a:pt x="0" y="0"/>
                  </a:lnTo>
                  <a:close/>
                  <a:moveTo>
                    <a:pt x="579" y="77"/>
                  </a:moveTo>
                  <a:lnTo>
                    <a:pt x="579" y="668"/>
                  </a:lnTo>
                  <a:lnTo>
                    <a:pt x="0" y="668"/>
                  </a:lnTo>
                  <a:lnTo>
                    <a:pt x="0" y="373"/>
                  </a:lnTo>
                  <a:lnTo>
                    <a:pt x="9" y="377"/>
                  </a:lnTo>
                  <a:lnTo>
                    <a:pt x="20" y="381"/>
                  </a:lnTo>
                  <a:lnTo>
                    <a:pt x="28" y="384"/>
                  </a:lnTo>
                  <a:lnTo>
                    <a:pt x="37" y="388"/>
                  </a:lnTo>
                  <a:lnTo>
                    <a:pt x="45" y="393"/>
                  </a:lnTo>
                  <a:lnTo>
                    <a:pt x="54" y="397"/>
                  </a:lnTo>
                  <a:lnTo>
                    <a:pt x="62" y="403"/>
                  </a:lnTo>
                  <a:lnTo>
                    <a:pt x="70" y="408"/>
                  </a:lnTo>
                  <a:lnTo>
                    <a:pt x="70" y="605"/>
                  </a:lnTo>
                  <a:lnTo>
                    <a:pt x="509" y="605"/>
                  </a:lnTo>
                  <a:lnTo>
                    <a:pt x="509" y="199"/>
                  </a:lnTo>
                  <a:lnTo>
                    <a:pt x="518" y="183"/>
                  </a:lnTo>
                  <a:lnTo>
                    <a:pt x="527" y="166"/>
                  </a:lnTo>
                  <a:lnTo>
                    <a:pt x="534" y="151"/>
                  </a:lnTo>
                  <a:lnTo>
                    <a:pt x="542" y="137"/>
                  </a:lnTo>
                  <a:lnTo>
                    <a:pt x="550" y="123"/>
                  </a:lnTo>
                  <a:lnTo>
                    <a:pt x="559" y="109"/>
                  </a:lnTo>
                  <a:lnTo>
                    <a:pt x="569" y="93"/>
                  </a:lnTo>
                  <a:lnTo>
                    <a:pt x="579" y="77"/>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9" name="Rectangle 15"/>
            <p:cNvSpPr>
              <a:spLocks noChangeArrowheads="1"/>
            </p:cNvSpPr>
            <p:nvPr/>
          </p:nvSpPr>
          <p:spPr bwMode="auto">
            <a:xfrm>
              <a:off x="10342563" y="2152651"/>
              <a:ext cx="776288" cy="157163"/>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40" name="Freeform 16"/>
            <p:cNvSpPr>
              <a:spLocks/>
            </p:cNvSpPr>
            <p:nvPr/>
          </p:nvSpPr>
          <p:spPr bwMode="auto">
            <a:xfrm>
              <a:off x="10067925" y="2076451"/>
              <a:ext cx="223838" cy="209550"/>
            </a:xfrm>
            <a:custGeom>
              <a:avLst/>
              <a:gdLst/>
              <a:ahLst/>
              <a:cxnLst>
                <a:cxn ang="0">
                  <a:pos x="0" y="333"/>
                </a:cxn>
                <a:cxn ang="0">
                  <a:pos x="24" y="343"/>
                </a:cxn>
                <a:cxn ang="0">
                  <a:pos x="83" y="370"/>
                </a:cxn>
                <a:cxn ang="0">
                  <a:pos x="153" y="404"/>
                </a:cxn>
                <a:cxn ang="0">
                  <a:pos x="184" y="422"/>
                </a:cxn>
                <a:cxn ang="0">
                  <a:pos x="210" y="438"/>
                </a:cxn>
                <a:cxn ang="0">
                  <a:pos x="255" y="472"/>
                </a:cxn>
                <a:cxn ang="0">
                  <a:pos x="295" y="502"/>
                </a:cxn>
                <a:cxn ang="0">
                  <a:pos x="324" y="524"/>
                </a:cxn>
                <a:cxn ang="0">
                  <a:pos x="335" y="533"/>
                </a:cxn>
                <a:cxn ang="0">
                  <a:pos x="348" y="512"/>
                </a:cxn>
                <a:cxn ang="0">
                  <a:pos x="386" y="457"/>
                </a:cxn>
                <a:cxn ang="0">
                  <a:pos x="443" y="371"/>
                </a:cxn>
                <a:cxn ang="0">
                  <a:pos x="514" y="267"/>
                </a:cxn>
                <a:cxn ang="0">
                  <a:pos x="555" y="213"/>
                </a:cxn>
                <a:cxn ang="0">
                  <a:pos x="598" y="163"/>
                </a:cxn>
                <a:cxn ang="0">
                  <a:pos x="643" y="117"/>
                </a:cxn>
                <a:cxn ang="0">
                  <a:pos x="686" y="78"/>
                </a:cxn>
                <a:cxn ang="0">
                  <a:pos x="753" y="21"/>
                </a:cxn>
                <a:cxn ang="0">
                  <a:pos x="780" y="0"/>
                </a:cxn>
                <a:cxn ang="0">
                  <a:pos x="839" y="35"/>
                </a:cxn>
                <a:cxn ang="0">
                  <a:pos x="806" y="69"/>
                </a:cxn>
                <a:cxn ang="0">
                  <a:pos x="774" y="107"/>
                </a:cxn>
                <a:cxn ang="0">
                  <a:pos x="734" y="154"/>
                </a:cxn>
                <a:cxn ang="0">
                  <a:pos x="693" y="210"/>
                </a:cxn>
                <a:cxn ang="0">
                  <a:pos x="649" y="272"/>
                </a:cxn>
                <a:cxn ang="0">
                  <a:pos x="607" y="343"/>
                </a:cxn>
                <a:cxn ang="0">
                  <a:pos x="570" y="416"/>
                </a:cxn>
                <a:cxn ang="0">
                  <a:pos x="534" y="491"/>
                </a:cxn>
                <a:cxn ang="0">
                  <a:pos x="486" y="597"/>
                </a:cxn>
                <a:cxn ang="0">
                  <a:pos x="437" y="714"/>
                </a:cxn>
                <a:cxn ang="0">
                  <a:pos x="410" y="782"/>
                </a:cxn>
                <a:cxn ang="0">
                  <a:pos x="403" y="787"/>
                </a:cxn>
                <a:cxn ang="0">
                  <a:pos x="378" y="760"/>
                </a:cxn>
                <a:cxn ang="0">
                  <a:pos x="334" y="716"/>
                </a:cxn>
                <a:cxn ang="0">
                  <a:pos x="293" y="677"/>
                </a:cxn>
                <a:cxn ang="0">
                  <a:pos x="265" y="653"/>
                </a:cxn>
                <a:cxn ang="0">
                  <a:pos x="234" y="630"/>
                </a:cxn>
                <a:cxn ang="0">
                  <a:pos x="201" y="608"/>
                </a:cxn>
                <a:cxn ang="0">
                  <a:pos x="149" y="579"/>
                </a:cxn>
                <a:cxn ang="0">
                  <a:pos x="84" y="547"/>
                </a:cxn>
                <a:cxn ang="0">
                  <a:pos x="44" y="529"/>
                </a:cxn>
              </a:cxnLst>
              <a:rect l="0" t="0" r="r" b="b"/>
              <a:pathLst>
                <a:path w="846" h="791">
                  <a:moveTo>
                    <a:pt x="38" y="526"/>
                  </a:moveTo>
                  <a:lnTo>
                    <a:pt x="0" y="333"/>
                  </a:lnTo>
                  <a:lnTo>
                    <a:pt x="6" y="336"/>
                  </a:lnTo>
                  <a:lnTo>
                    <a:pt x="24" y="343"/>
                  </a:lnTo>
                  <a:lnTo>
                    <a:pt x="50" y="355"/>
                  </a:lnTo>
                  <a:lnTo>
                    <a:pt x="83" y="370"/>
                  </a:lnTo>
                  <a:lnTo>
                    <a:pt x="119" y="387"/>
                  </a:lnTo>
                  <a:lnTo>
                    <a:pt x="153" y="404"/>
                  </a:lnTo>
                  <a:lnTo>
                    <a:pt x="170" y="413"/>
                  </a:lnTo>
                  <a:lnTo>
                    <a:pt x="184" y="422"/>
                  </a:lnTo>
                  <a:lnTo>
                    <a:pt x="198" y="430"/>
                  </a:lnTo>
                  <a:lnTo>
                    <a:pt x="210" y="438"/>
                  </a:lnTo>
                  <a:lnTo>
                    <a:pt x="232" y="455"/>
                  </a:lnTo>
                  <a:lnTo>
                    <a:pt x="255" y="472"/>
                  </a:lnTo>
                  <a:lnTo>
                    <a:pt x="276" y="487"/>
                  </a:lnTo>
                  <a:lnTo>
                    <a:pt x="295" y="502"/>
                  </a:lnTo>
                  <a:lnTo>
                    <a:pt x="311" y="515"/>
                  </a:lnTo>
                  <a:lnTo>
                    <a:pt x="324" y="524"/>
                  </a:lnTo>
                  <a:lnTo>
                    <a:pt x="332" y="531"/>
                  </a:lnTo>
                  <a:lnTo>
                    <a:pt x="335" y="533"/>
                  </a:lnTo>
                  <a:lnTo>
                    <a:pt x="339" y="528"/>
                  </a:lnTo>
                  <a:lnTo>
                    <a:pt x="348" y="512"/>
                  </a:lnTo>
                  <a:lnTo>
                    <a:pt x="365" y="489"/>
                  </a:lnTo>
                  <a:lnTo>
                    <a:pt x="386" y="457"/>
                  </a:lnTo>
                  <a:lnTo>
                    <a:pt x="413" y="417"/>
                  </a:lnTo>
                  <a:lnTo>
                    <a:pt x="443" y="371"/>
                  </a:lnTo>
                  <a:lnTo>
                    <a:pt x="476" y="321"/>
                  </a:lnTo>
                  <a:lnTo>
                    <a:pt x="514" y="267"/>
                  </a:lnTo>
                  <a:lnTo>
                    <a:pt x="534" y="240"/>
                  </a:lnTo>
                  <a:lnTo>
                    <a:pt x="555" y="213"/>
                  </a:lnTo>
                  <a:lnTo>
                    <a:pt x="576" y="187"/>
                  </a:lnTo>
                  <a:lnTo>
                    <a:pt x="598" y="163"/>
                  </a:lnTo>
                  <a:lnTo>
                    <a:pt x="621" y="140"/>
                  </a:lnTo>
                  <a:lnTo>
                    <a:pt x="643" y="117"/>
                  </a:lnTo>
                  <a:lnTo>
                    <a:pt x="665" y="97"/>
                  </a:lnTo>
                  <a:lnTo>
                    <a:pt x="686" y="78"/>
                  </a:lnTo>
                  <a:lnTo>
                    <a:pt x="723" y="45"/>
                  </a:lnTo>
                  <a:lnTo>
                    <a:pt x="753" y="21"/>
                  </a:lnTo>
                  <a:lnTo>
                    <a:pt x="773" y="6"/>
                  </a:lnTo>
                  <a:lnTo>
                    <a:pt x="780" y="0"/>
                  </a:lnTo>
                  <a:lnTo>
                    <a:pt x="846" y="28"/>
                  </a:lnTo>
                  <a:lnTo>
                    <a:pt x="839" y="35"/>
                  </a:lnTo>
                  <a:lnTo>
                    <a:pt x="820" y="55"/>
                  </a:lnTo>
                  <a:lnTo>
                    <a:pt x="806" y="69"/>
                  </a:lnTo>
                  <a:lnTo>
                    <a:pt x="792" y="87"/>
                  </a:lnTo>
                  <a:lnTo>
                    <a:pt x="774" y="107"/>
                  </a:lnTo>
                  <a:lnTo>
                    <a:pt x="755" y="129"/>
                  </a:lnTo>
                  <a:lnTo>
                    <a:pt x="734" y="154"/>
                  </a:lnTo>
                  <a:lnTo>
                    <a:pt x="714" y="180"/>
                  </a:lnTo>
                  <a:lnTo>
                    <a:pt x="693" y="210"/>
                  </a:lnTo>
                  <a:lnTo>
                    <a:pt x="671" y="240"/>
                  </a:lnTo>
                  <a:lnTo>
                    <a:pt x="649" y="272"/>
                  </a:lnTo>
                  <a:lnTo>
                    <a:pt x="628" y="306"/>
                  </a:lnTo>
                  <a:lnTo>
                    <a:pt x="607" y="343"/>
                  </a:lnTo>
                  <a:lnTo>
                    <a:pt x="588" y="379"/>
                  </a:lnTo>
                  <a:lnTo>
                    <a:pt x="570" y="416"/>
                  </a:lnTo>
                  <a:lnTo>
                    <a:pt x="551" y="454"/>
                  </a:lnTo>
                  <a:lnTo>
                    <a:pt x="534" y="491"/>
                  </a:lnTo>
                  <a:lnTo>
                    <a:pt x="518" y="527"/>
                  </a:lnTo>
                  <a:lnTo>
                    <a:pt x="486" y="597"/>
                  </a:lnTo>
                  <a:lnTo>
                    <a:pt x="460" y="659"/>
                  </a:lnTo>
                  <a:lnTo>
                    <a:pt x="437" y="714"/>
                  </a:lnTo>
                  <a:lnTo>
                    <a:pt x="421" y="755"/>
                  </a:lnTo>
                  <a:lnTo>
                    <a:pt x="410" y="782"/>
                  </a:lnTo>
                  <a:lnTo>
                    <a:pt x="407" y="791"/>
                  </a:lnTo>
                  <a:lnTo>
                    <a:pt x="403" y="787"/>
                  </a:lnTo>
                  <a:lnTo>
                    <a:pt x="393" y="777"/>
                  </a:lnTo>
                  <a:lnTo>
                    <a:pt x="378" y="760"/>
                  </a:lnTo>
                  <a:lnTo>
                    <a:pt x="357" y="740"/>
                  </a:lnTo>
                  <a:lnTo>
                    <a:pt x="334" y="716"/>
                  </a:lnTo>
                  <a:lnTo>
                    <a:pt x="307" y="690"/>
                  </a:lnTo>
                  <a:lnTo>
                    <a:pt x="293" y="677"/>
                  </a:lnTo>
                  <a:lnTo>
                    <a:pt x="279" y="665"/>
                  </a:lnTo>
                  <a:lnTo>
                    <a:pt x="265" y="653"/>
                  </a:lnTo>
                  <a:lnTo>
                    <a:pt x="250" y="641"/>
                  </a:lnTo>
                  <a:lnTo>
                    <a:pt x="234" y="630"/>
                  </a:lnTo>
                  <a:lnTo>
                    <a:pt x="217" y="619"/>
                  </a:lnTo>
                  <a:lnTo>
                    <a:pt x="201" y="608"/>
                  </a:lnTo>
                  <a:lnTo>
                    <a:pt x="184" y="598"/>
                  </a:lnTo>
                  <a:lnTo>
                    <a:pt x="149" y="579"/>
                  </a:lnTo>
                  <a:lnTo>
                    <a:pt x="115" y="561"/>
                  </a:lnTo>
                  <a:lnTo>
                    <a:pt x="84" y="547"/>
                  </a:lnTo>
                  <a:lnTo>
                    <a:pt x="60" y="536"/>
                  </a:lnTo>
                  <a:lnTo>
                    <a:pt x="44" y="529"/>
                  </a:lnTo>
                  <a:lnTo>
                    <a:pt x="38" y="52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41" name="Freeform 17"/>
            <p:cNvSpPr>
              <a:spLocks noEditPoints="1"/>
            </p:cNvSpPr>
            <p:nvPr/>
          </p:nvSpPr>
          <p:spPr bwMode="auto">
            <a:xfrm>
              <a:off x="10093325" y="2138363"/>
              <a:ext cx="153988" cy="176213"/>
            </a:xfrm>
            <a:custGeom>
              <a:avLst/>
              <a:gdLst/>
              <a:ahLst/>
              <a:cxnLst>
                <a:cxn ang="0">
                  <a:pos x="0" y="0"/>
                </a:cxn>
                <a:cxn ang="0">
                  <a:pos x="395" y="0"/>
                </a:cxn>
                <a:cxn ang="0">
                  <a:pos x="389" y="6"/>
                </a:cxn>
                <a:cxn ang="0">
                  <a:pos x="384" y="12"/>
                </a:cxn>
                <a:cxn ang="0">
                  <a:pos x="379" y="19"/>
                </a:cxn>
                <a:cxn ang="0">
                  <a:pos x="374" y="26"/>
                </a:cxn>
                <a:cxn ang="0">
                  <a:pos x="367" y="35"/>
                </a:cxn>
                <a:cxn ang="0">
                  <a:pos x="361" y="44"/>
                </a:cxn>
                <a:cxn ang="0">
                  <a:pos x="355" y="53"/>
                </a:cxn>
                <a:cxn ang="0">
                  <a:pos x="349" y="63"/>
                </a:cxn>
                <a:cxn ang="0">
                  <a:pos x="70" y="63"/>
                </a:cxn>
                <a:cxn ang="0">
                  <a:pos x="70" y="130"/>
                </a:cxn>
                <a:cxn ang="0">
                  <a:pos x="64" y="126"/>
                </a:cxn>
                <a:cxn ang="0">
                  <a:pos x="58" y="123"/>
                </a:cxn>
                <a:cxn ang="0">
                  <a:pos x="52" y="120"/>
                </a:cxn>
                <a:cxn ang="0">
                  <a:pos x="46" y="117"/>
                </a:cxn>
                <a:cxn ang="0">
                  <a:pos x="35" y="112"/>
                </a:cxn>
                <a:cxn ang="0">
                  <a:pos x="24" y="107"/>
                </a:cxn>
                <a:cxn ang="0">
                  <a:pos x="11" y="103"/>
                </a:cxn>
                <a:cxn ang="0">
                  <a:pos x="0" y="98"/>
                </a:cxn>
                <a:cxn ang="0">
                  <a:pos x="0" y="0"/>
                </a:cxn>
                <a:cxn ang="0">
                  <a:pos x="579" y="76"/>
                </a:cxn>
                <a:cxn ang="0">
                  <a:pos x="579" y="668"/>
                </a:cxn>
                <a:cxn ang="0">
                  <a:pos x="0" y="668"/>
                </a:cxn>
                <a:cxn ang="0">
                  <a:pos x="0" y="373"/>
                </a:cxn>
                <a:cxn ang="0">
                  <a:pos x="9" y="376"/>
                </a:cxn>
                <a:cxn ang="0">
                  <a:pos x="20" y="379"/>
                </a:cxn>
                <a:cxn ang="0">
                  <a:pos x="28" y="384"/>
                </a:cxn>
                <a:cxn ang="0">
                  <a:pos x="37" y="387"/>
                </a:cxn>
                <a:cxn ang="0">
                  <a:pos x="45" y="392"/>
                </a:cxn>
                <a:cxn ang="0">
                  <a:pos x="54" y="397"/>
                </a:cxn>
                <a:cxn ang="0">
                  <a:pos x="62" y="402"/>
                </a:cxn>
                <a:cxn ang="0">
                  <a:pos x="70" y="407"/>
                </a:cxn>
                <a:cxn ang="0">
                  <a:pos x="70" y="604"/>
                </a:cxn>
                <a:cxn ang="0">
                  <a:pos x="509" y="604"/>
                </a:cxn>
                <a:cxn ang="0">
                  <a:pos x="509" y="199"/>
                </a:cxn>
                <a:cxn ang="0">
                  <a:pos x="518" y="181"/>
                </a:cxn>
                <a:cxn ang="0">
                  <a:pos x="527" y="165"/>
                </a:cxn>
                <a:cxn ang="0">
                  <a:pos x="534" y="149"/>
                </a:cxn>
                <a:cxn ang="0">
                  <a:pos x="542" y="135"/>
                </a:cxn>
                <a:cxn ang="0">
                  <a:pos x="550" y="123"/>
                </a:cxn>
                <a:cxn ang="0">
                  <a:pos x="559" y="108"/>
                </a:cxn>
                <a:cxn ang="0">
                  <a:pos x="569" y="93"/>
                </a:cxn>
                <a:cxn ang="0">
                  <a:pos x="579" y="76"/>
                </a:cxn>
              </a:cxnLst>
              <a:rect l="0" t="0" r="r" b="b"/>
              <a:pathLst>
                <a:path w="579" h="668">
                  <a:moveTo>
                    <a:pt x="0" y="0"/>
                  </a:moveTo>
                  <a:lnTo>
                    <a:pt x="395" y="0"/>
                  </a:lnTo>
                  <a:lnTo>
                    <a:pt x="389" y="6"/>
                  </a:lnTo>
                  <a:lnTo>
                    <a:pt x="384" y="12"/>
                  </a:lnTo>
                  <a:lnTo>
                    <a:pt x="379" y="19"/>
                  </a:lnTo>
                  <a:lnTo>
                    <a:pt x="374" y="26"/>
                  </a:lnTo>
                  <a:lnTo>
                    <a:pt x="367" y="35"/>
                  </a:lnTo>
                  <a:lnTo>
                    <a:pt x="361" y="44"/>
                  </a:lnTo>
                  <a:lnTo>
                    <a:pt x="355" y="53"/>
                  </a:lnTo>
                  <a:lnTo>
                    <a:pt x="349" y="63"/>
                  </a:lnTo>
                  <a:lnTo>
                    <a:pt x="70" y="63"/>
                  </a:lnTo>
                  <a:lnTo>
                    <a:pt x="70" y="130"/>
                  </a:lnTo>
                  <a:lnTo>
                    <a:pt x="64" y="126"/>
                  </a:lnTo>
                  <a:lnTo>
                    <a:pt x="58" y="123"/>
                  </a:lnTo>
                  <a:lnTo>
                    <a:pt x="52" y="120"/>
                  </a:lnTo>
                  <a:lnTo>
                    <a:pt x="46" y="117"/>
                  </a:lnTo>
                  <a:lnTo>
                    <a:pt x="35" y="112"/>
                  </a:lnTo>
                  <a:lnTo>
                    <a:pt x="24" y="107"/>
                  </a:lnTo>
                  <a:lnTo>
                    <a:pt x="11" y="103"/>
                  </a:lnTo>
                  <a:lnTo>
                    <a:pt x="0" y="98"/>
                  </a:lnTo>
                  <a:lnTo>
                    <a:pt x="0" y="0"/>
                  </a:lnTo>
                  <a:close/>
                  <a:moveTo>
                    <a:pt x="579" y="76"/>
                  </a:moveTo>
                  <a:lnTo>
                    <a:pt x="579" y="668"/>
                  </a:lnTo>
                  <a:lnTo>
                    <a:pt x="0" y="668"/>
                  </a:lnTo>
                  <a:lnTo>
                    <a:pt x="0" y="373"/>
                  </a:lnTo>
                  <a:lnTo>
                    <a:pt x="9" y="376"/>
                  </a:lnTo>
                  <a:lnTo>
                    <a:pt x="20" y="379"/>
                  </a:lnTo>
                  <a:lnTo>
                    <a:pt x="28" y="384"/>
                  </a:lnTo>
                  <a:lnTo>
                    <a:pt x="37" y="387"/>
                  </a:lnTo>
                  <a:lnTo>
                    <a:pt x="45" y="392"/>
                  </a:lnTo>
                  <a:lnTo>
                    <a:pt x="54" y="397"/>
                  </a:lnTo>
                  <a:lnTo>
                    <a:pt x="62" y="402"/>
                  </a:lnTo>
                  <a:lnTo>
                    <a:pt x="70" y="407"/>
                  </a:lnTo>
                  <a:lnTo>
                    <a:pt x="70" y="604"/>
                  </a:lnTo>
                  <a:lnTo>
                    <a:pt x="509" y="604"/>
                  </a:lnTo>
                  <a:lnTo>
                    <a:pt x="509" y="199"/>
                  </a:lnTo>
                  <a:lnTo>
                    <a:pt x="518" y="181"/>
                  </a:lnTo>
                  <a:lnTo>
                    <a:pt x="527" y="165"/>
                  </a:lnTo>
                  <a:lnTo>
                    <a:pt x="534" y="149"/>
                  </a:lnTo>
                  <a:lnTo>
                    <a:pt x="542" y="135"/>
                  </a:lnTo>
                  <a:lnTo>
                    <a:pt x="550" y="123"/>
                  </a:lnTo>
                  <a:lnTo>
                    <a:pt x="559" y="108"/>
                  </a:lnTo>
                  <a:lnTo>
                    <a:pt x="569" y="93"/>
                  </a:lnTo>
                  <a:lnTo>
                    <a:pt x="579" y="7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42" name="Rectangle 18"/>
            <p:cNvSpPr>
              <a:spLocks noChangeArrowheads="1"/>
            </p:cNvSpPr>
            <p:nvPr/>
          </p:nvSpPr>
          <p:spPr bwMode="auto">
            <a:xfrm>
              <a:off x="10342563" y="2454276"/>
              <a:ext cx="776288" cy="158750"/>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43" name="Freeform 19"/>
            <p:cNvSpPr>
              <a:spLocks/>
            </p:cNvSpPr>
            <p:nvPr/>
          </p:nvSpPr>
          <p:spPr bwMode="auto">
            <a:xfrm>
              <a:off x="10067925" y="2379663"/>
              <a:ext cx="223838" cy="207963"/>
            </a:xfrm>
            <a:custGeom>
              <a:avLst/>
              <a:gdLst/>
              <a:ahLst/>
              <a:cxnLst>
                <a:cxn ang="0">
                  <a:pos x="0" y="332"/>
                </a:cxn>
                <a:cxn ang="0">
                  <a:pos x="24" y="343"/>
                </a:cxn>
                <a:cxn ang="0">
                  <a:pos x="83" y="369"/>
                </a:cxn>
                <a:cxn ang="0">
                  <a:pos x="153" y="403"/>
                </a:cxn>
                <a:cxn ang="0">
                  <a:pos x="184" y="421"/>
                </a:cxn>
                <a:cxn ang="0">
                  <a:pos x="210" y="439"/>
                </a:cxn>
                <a:cxn ang="0">
                  <a:pos x="255" y="471"/>
                </a:cxn>
                <a:cxn ang="0">
                  <a:pos x="295" y="501"/>
                </a:cxn>
                <a:cxn ang="0">
                  <a:pos x="324" y="524"/>
                </a:cxn>
                <a:cxn ang="0">
                  <a:pos x="335" y="532"/>
                </a:cxn>
                <a:cxn ang="0">
                  <a:pos x="348" y="512"/>
                </a:cxn>
                <a:cxn ang="0">
                  <a:pos x="386" y="455"/>
                </a:cxn>
                <a:cxn ang="0">
                  <a:pos x="443" y="371"/>
                </a:cxn>
                <a:cxn ang="0">
                  <a:pos x="514" y="266"/>
                </a:cxn>
                <a:cxn ang="0">
                  <a:pos x="555" y="213"/>
                </a:cxn>
                <a:cxn ang="0">
                  <a:pos x="598" y="161"/>
                </a:cxn>
                <a:cxn ang="0">
                  <a:pos x="643" y="117"/>
                </a:cxn>
                <a:cxn ang="0">
                  <a:pos x="686" y="78"/>
                </a:cxn>
                <a:cxn ang="0">
                  <a:pos x="753" y="20"/>
                </a:cxn>
                <a:cxn ang="0">
                  <a:pos x="780" y="0"/>
                </a:cxn>
                <a:cxn ang="0">
                  <a:pos x="839" y="34"/>
                </a:cxn>
                <a:cxn ang="0">
                  <a:pos x="806" y="69"/>
                </a:cxn>
                <a:cxn ang="0">
                  <a:pos x="774" y="106"/>
                </a:cxn>
                <a:cxn ang="0">
                  <a:pos x="734" y="152"/>
                </a:cxn>
                <a:cxn ang="0">
                  <a:pos x="693" y="209"/>
                </a:cxn>
                <a:cxn ang="0">
                  <a:pos x="649" y="271"/>
                </a:cxn>
                <a:cxn ang="0">
                  <a:pos x="607" y="341"/>
                </a:cxn>
                <a:cxn ang="0">
                  <a:pos x="570" y="415"/>
                </a:cxn>
                <a:cxn ang="0">
                  <a:pos x="534" y="490"/>
                </a:cxn>
                <a:cxn ang="0">
                  <a:pos x="486" y="596"/>
                </a:cxn>
                <a:cxn ang="0">
                  <a:pos x="437" y="713"/>
                </a:cxn>
                <a:cxn ang="0">
                  <a:pos x="410" y="781"/>
                </a:cxn>
                <a:cxn ang="0">
                  <a:pos x="403" y="787"/>
                </a:cxn>
                <a:cxn ang="0">
                  <a:pos x="378" y="759"/>
                </a:cxn>
                <a:cxn ang="0">
                  <a:pos x="334" y="716"/>
                </a:cxn>
                <a:cxn ang="0">
                  <a:pos x="293" y="677"/>
                </a:cxn>
                <a:cxn ang="0">
                  <a:pos x="265" y="652"/>
                </a:cxn>
                <a:cxn ang="0">
                  <a:pos x="234" y="629"/>
                </a:cxn>
                <a:cxn ang="0">
                  <a:pos x="201" y="608"/>
                </a:cxn>
                <a:cxn ang="0">
                  <a:pos x="149" y="578"/>
                </a:cxn>
                <a:cxn ang="0">
                  <a:pos x="84" y="546"/>
                </a:cxn>
                <a:cxn ang="0">
                  <a:pos x="44" y="528"/>
                </a:cxn>
              </a:cxnLst>
              <a:rect l="0" t="0" r="r" b="b"/>
              <a:pathLst>
                <a:path w="846" h="791">
                  <a:moveTo>
                    <a:pt x="38" y="526"/>
                  </a:moveTo>
                  <a:lnTo>
                    <a:pt x="0" y="332"/>
                  </a:lnTo>
                  <a:lnTo>
                    <a:pt x="6" y="335"/>
                  </a:lnTo>
                  <a:lnTo>
                    <a:pt x="24" y="343"/>
                  </a:lnTo>
                  <a:lnTo>
                    <a:pt x="50" y="355"/>
                  </a:lnTo>
                  <a:lnTo>
                    <a:pt x="83" y="369"/>
                  </a:lnTo>
                  <a:lnTo>
                    <a:pt x="119" y="386"/>
                  </a:lnTo>
                  <a:lnTo>
                    <a:pt x="153" y="403"/>
                  </a:lnTo>
                  <a:lnTo>
                    <a:pt x="170" y="413"/>
                  </a:lnTo>
                  <a:lnTo>
                    <a:pt x="184" y="421"/>
                  </a:lnTo>
                  <a:lnTo>
                    <a:pt x="198" y="429"/>
                  </a:lnTo>
                  <a:lnTo>
                    <a:pt x="210" y="439"/>
                  </a:lnTo>
                  <a:lnTo>
                    <a:pt x="232" y="455"/>
                  </a:lnTo>
                  <a:lnTo>
                    <a:pt x="255" y="471"/>
                  </a:lnTo>
                  <a:lnTo>
                    <a:pt x="276" y="487"/>
                  </a:lnTo>
                  <a:lnTo>
                    <a:pt x="295" y="501"/>
                  </a:lnTo>
                  <a:lnTo>
                    <a:pt x="311" y="514"/>
                  </a:lnTo>
                  <a:lnTo>
                    <a:pt x="324" y="524"/>
                  </a:lnTo>
                  <a:lnTo>
                    <a:pt x="332" y="530"/>
                  </a:lnTo>
                  <a:lnTo>
                    <a:pt x="335" y="532"/>
                  </a:lnTo>
                  <a:lnTo>
                    <a:pt x="339" y="527"/>
                  </a:lnTo>
                  <a:lnTo>
                    <a:pt x="348" y="512"/>
                  </a:lnTo>
                  <a:lnTo>
                    <a:pt x="365" y="487"/>
                  </a:lnTo>
                  <a:lnTo>
                    <a:pt x="386" y="455"/>
                  </a:lnTo>
                  <a:lnTo>
                    <a:pt x="413" y="415"/>
                  </a:lnTo>
                  <a:lnTo>
                    <a:pt x="443" y="371"/>
                  </a:lnTo>
                  <a:lnTo>
                    <a:pt x="476" y="320"/>
                  </a:lnTo>
                  <a:lnTo>
                    <a:pt x="514" y="266"/>
                  </a:lnTo>
                  <a:lnTo>
                    <a:pt x="534" y="238"/>
                  </a:lnTo>
                  <a:lnTo>
                    <a:pt x="555" y="213"/>
                  </a:lnTo>
                  <a:lnTo>
                    <a:pt x="576" y="187"/>
                  </a:lnTo>
                  <a:lnTo>
                    <a:pt x="598" y="161"/>
                  </a:lnTo>
                  <a:lnTo>
                    <a:pt x="621" y="138"/>
                  </a:lnTo>
                  <a:lnTo>
                    <a:pt x="643" y="117"/>
                  </a:lnTo>
                  <a:lnTo>
                    <a:pt x="665" y="97"/>
                  </a:lnTo>
                  <a:lnTo>
                    <a:pt x="686" y="78"/>
                  </a:lnTo>
                  <a:lnTo>
                    <a:pt x="723" y="45"/>
                  </a:lnTo>
                  <a:lnTo>
                    <a:pt x="753" y="20"/>
                  </a:lnTo>
                  <a:lnTo>
                    <a:pt x="773" y="5"/>
                  </a:lnTo>
                  <a:lnTo>
                    <a:pt x="780" y="0"/>
                  </a:lnTo>
                  <a:lnTo>
                    <a:pt x="846" y="27"/>
                  </a:lnTo>
                  <a:lnTo>
                    <a:pt x="839" y="34"/>
                  </a:lnTo>
                  <a:lnTo>
                    <a:pt x="820" y="54"/>
                  </a:lnTo>
                  <a:lnTo>
                    <a:pt x="806" y="69"/>
                  </a:lnTo>
                  <a:lnTo>
                    <a:pt x="792" y="86"/>
                  </a:lnTo>
                  <a:lnTo>
                    <a:pt x="774" y="106"/>
                  </a:lnTo>
                  <a:lnTo>
                    <a:pt x="755" y="128"/>
                  </a:lnTo>
                  <a:lnTo>
                    <a:pt x="734" y="152"/>
                  </a:lnTo>
                  <a:lnTo>
                    <a:pt x="714" y="180"/>
                  </a:lnTo>
                  <a:lnTo>
                    <a:pt x="693" y="209"/>
                  </a:lnTo>
                  <a:lnTo>
                    <a:pt x="671" y="239"/>
                  </a:lnTo>
                  <a:lnTo>
                    <a:pt x="649" y="271"/>
                  </a:lnTo>
                  <a:lnTo>
                    <a:pt x="628" y="305"/>
                  </a:lnTo>
                  <a:lnTo>
                    <a:pt x="607" y="341"/>
                  </a:lnTo>
                  <a:lnTo>
                    <a:pt x="588" y="378"/>
                  </a:lnTo>
                  <a:lnTo>
                    <a:pt x="570" y="415"/>
                  </a:lnTo>
                  <a:lnTo>
                    <a:pt x="551" y="453"/>
                  </a:lnTo>
                  <a:lnTo>
                    <a:pt x="534" y="490"/>
                  </a:lnTo>
                  <a:lnTo>
                    <a:pt x="518" y="526"/>
                  </a:lnTo>
                  <a:lnTo>
                    <a:pt x="486" y="596"/>
                  </a:lnTo>
                  <a:lnTo>
                    <a:pt x="460" y="659"/>
                  </a:lnTo>
                  <a:lnTo>
                    <a:pt x="437" y="713"/>
                  </a:lnTo>
                  <a:lnTo>
                    <a:pt x="421" y="755"/>
                  </a:lnTo>
                  <a:lnTo>
                    <a:pt x="410" y="781"/>
                  </a:lnTo>
                  <a:lnTo>
                    <a:pt x="407" y="791"/>
                  </a:lnTo>
                  <a:lnTo>
                    <a:pt x="403" y="787"/>
                  </a:lnTo>
                  <a:lnTo>
                    <a:pt x="393" y="776"/>
                  </a:lnTo>
                  <a:lnTo>
                    <a:pt x="378" y="759"/>
                  </a:lnTo>
                  <a:lnTo>
                    <a:pt x="357" y="739"/>
                  </a:lnTo>
                  <a:lnTo>
                    <a:pt x="334" y="716"/>
                  </a:lnTo>
                  <a:lnTo>
                    <a:pt x="307" y="689"/>
                  </a:lnTo>
                  <a:lnTo>
                    <a:pt x="293" y="677"/>
                  </a:lnTo>
                  <a:lnTo>
                    <a:pt x="279" y="664"/>
                  </a:lnTo>
                  <a:lnTo>
                    <a:pt x="265" y="652"/>
                  </a:lnTo>
                  <a:lnTo>
                    <a:pt x="250" y="641"/>
                  </a:lnTo>
                  <a:lnTo>
                    <a:pt x="234" y="629"/>
                  </a:lnTo>
                  <a:lnTo>
                    <a:pt x="217" y="618"/>
                  </a:lnTo>
                  <a:lnTo>
                    <a:pt x="201" y="608"/>
                  </a:lnTo>
                  <a:lnTo>
                    <a:pt x="184" y="597"/>
                  </a:lnTo>
                  <a:lnTo>
                    <a:pt x="149" y="578"/>
                  </a:lnTo>
                  <a:lnTo>
                    <a:pt x="115" y="560"/>
                  </a:lnTo>
                  <a:lnTo>
                    <a:pt x="84" y="546"/>
                  </a:lnTo>
                  <a:lnTo>
                    <a:pt x="60" y="535"/>
                  </a:lnTo>
                  <a:lnTo>
                    <a:pt x="44" y="528"/>
                  </a:lnTo>
                  <a:lnTo>
                    <a:pt x="38" y="52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44" name="Freeform 20"/>
            <p:cNvSpPr>
              <a:spLocks noEditPoints="1"/>
            </p:cNvSpPr>
            <p:nvPr/>
          </p:nvSpPr>
          <p:spPr bwMode="auto">
            <a:xfrm>
              <a:off x="10093325" y="2439988"/>
              <a:ext cx="153988" cy="176213"/>
            </a:xfrm>
            <a:custGeom>
              <a:avLst/>
              <a:gdLst/>
              <a:ahLst/>
              <a:cxnLst>
                <a:cxn ang="0">
                  <a:pos x="0" y="0"/>
                </a:cxn>
                <a:cxn ang="0">
                  <a:pos x="395" y="0"/>
                </a:cxn>
                <a:cxn ang="0">
                  <a:pos x="389" y="6"/>
                </a:cxn>
                <a:cxn ang="0">
                  <a:pos x="384" y="12"/>
                </a:cxn>
                <a:cxn ang="0">
                  <a:pos x="379" y="19"/>
                </a:cxn>
                <a:cxn ang="0">
                  <a:pos x="374" y="25"/>
                </a:cxn>
                <a:cxn ang="0">
                  <a:pos x="367" y="34"/>
                </a:cxn>
                <a:cxn ang="0">
                  <a:pos x="361" y="44"/>
                </a:cxn>
                <a:cxn ang="0">
                  <a:pos x="355" y="53"/>
                </a:cxn>
                <a:cxn ang="0">
                  <a:pos x="349" y="62"/>
                </a:cxn>
                <a:cxn ang="0">
                  <a:pos x="70" y="62"/>
                </a:cxn>
                <a:cxn ang="0">
                  <a:pos x="70" y="130"/>
                </a:cxn>
                <a:cxn ang="0">
                  <a:pos x="64" y="126"/>
                </a:cxn>
                <a:cxn ang="0">
                  <a:pos x="58" y="123"/>
                </a:cxn>
                <a:cxn ang="0">
                  <a:pos x="52" y="120"/>
                </a:cxn>
                <a:cxn ang="0">
                  <a:pos x="46" y="118"/>
                </a:cxn>
                <a:cxn ang="0">
                  <a:pos x="35" y="113"/>
                </a:cxn>
                <a:cxn ang="0">
                  <a:pos x="24" y="108"/>
                </a:cxn>
                <a:cxn ang="0">
                  <a:pos x="11" y="103"/>
                </a:cxn>
                <a:cxn ang="0">
                  <a:pos x="0" y="99"/>
                </a:cxn>
                <a:cxn ang="0">
                  <a:pos x="0" y="0"/>
                </a:cxn>
                <a:cxn ang="0">
                  <a:pos x="579" y="76"/>
                </a:cxn>
                <a:cxn ang="0">
                  <a:pos x="579" y="667"/>
                </a:cxn>
                <a:cxn ang="0">
                  <a:pos x="0" y="667"/>
                </a:cxn>
                <a:cxn ang="0">
                  <a:pos x="0" y="372"/>
                </a:cxn>
                <a:cxn ang="0">
                  <a:pos x="9" y="376"/>
                </a:cxn>
                <a:cxn ang="0">
                  <a:pos x="20" y="380"/>
                </a:cxn>
                <a:cxn ang="0">
                  <a:pos x="28" y="383"/>
                </a:cxn>
                <a:cxn ang="0">
                  <a:pos x="37" y="388"/>
                </a:cxn>
                <a:cxn ang="0">
                  <a:pos x="45" y="392"/>
                </a:cxn>
                <a:cxn ang="0">
                  <a:pos x="54" y="397"/>
                </a:cxn>
                <a:cxn ang="0">
                  <a:pos x="62" y="402"/>
                </a:cxn>
                <a:cxn ang="0">
                  <a:pos x="70" y="407"/>
                </a:cxn>
                <a:cxn ang="0">
                  <a:pos x="70" y="605"/>
                </a:cxn>
                <a:cxn ang="0">
                  <a:pos x="509" y="605"/>
                </a:cxn>
                <a:cxn ang="0">
                  <a:pos x="509" y="199"/>
                </a:cxn>
                <a:cxn ang="0">
                  <a:pos x="518" y="182"/>
                </a:cxn>
                <a:cxn ang="0">
                  <a:pos x="527" y="165"/>
                </a:cxn>
                <a:cxn ang="0">
                  <a:pos x="534" y="150"/>
                </a:cxn>
                <a:cxn ang="0">
                  <a:pos x="542" y="136"/>
                </a:cxn>
                <a:cxn ang="0">
                  <a:pos x="550" y="123"/>
                </a:cxn>
                <a:cxn ang="0">
                  <a:pos x="559" y="109"/>
                </a:cxn>
                <a:cxn ang="0">
                  <a:pos x="569" y="93"/>
                </a:cxn>
                <a:cxn ang="0">
                  <a:pos x="579" y="76"/>
                </a:cxn>
              </a:cxnLst>
              <a:rect l="0" t="0" r="r" b="b"/>
              <a:pathLst>
                <a:path w="579" h="667">
                  <a:moveTo>
                    <a:pt x="0" y="0"/>
                  </a:moveTo>
                  <a:lnTo>
                    <a:pt x="395" y="0"/>
                  </a:lnTo>
                  <a:lnTo>
                    <a:pt x="389" y="6"/>
                  </a:lnTo>
                  <a:lnTo>
                    <a:pt x="384" y="12"/>
                  </a:lnTo>
                  <a:lnTo>
                    <a:pt x="379" y="19"/>
                  </a:lnTo>
                  <a:lnTo>
                    <a:pt x="374" y="25"/>
                  </a:lnTo>
                  <a:lnTo>
                    <a:pt x="367" y="34"/>
                  </a:lnTo>
                  <a:lnTo>
                    <a:pt x="361" y="44"/>
                  </a:lnTo>
                  <a:lnTo>
                    <a:pt x="355" y="53"/>
                  </a:lnTo>
                  <a:lnTo>
                    <a:pt x="349" y="62"/>
                  </a:lnTo>
                  <a:lnTo>
                    <a:pt x="70" y="62"/>
                  </a:lnTo>
                  <a:lnTo>
                    <a:pt x="70" y="130"/>
                  </a:lnTo>
                  <a:lnTo>
                    <a:pt x="64" y="126"/>
                  </a:lnTo>
                  <a:lnTo>
                    <a:pt x="58" y="123"/>
                  </a:lnTo>
                  <a:lnTo>
                    <a:pt x="52" y="120"/>
                  </a:lnTo>
                  <a:lnTo>
                    <a:pt x="46" y="118"/>
                  </a:lnTo>
                  <a:lnTo>
                    <a:pt x="35" y="113"/>
                  </a:lnTo>
                  <a:lnTo>
                    <a:pt x="24" y="108"/>
                  </a:lnTo>
                  <a:lnTo>
                    <a:pt x="11" y="103"/>
                  </a:lnTo>
                  <a:lnTo>
                    <a:pt x="0" y="99"/>
                  </a:lnTo>
                  <a:lnTo>
                    <a:pt x="0" y="0"/>
                  </a:lnTo>
                  <a:close/>
                  <a:moveTo>
                    <a:pt x="579" y="76"/>
                  </a:moveTo>
                  <a:lnTo>
                    <a:pt x="579" y="667"/>
                  </a:lnTo>
                  <a:lnTo>
                    <a:pt x="0" y="667"/>
                  </a:lnTo>
                  <a:lnTo>
                    <a:pt x="0" y="372"/>
                  </a:lnTo>
                  <a:lnTo>
                    <a:pt x="9" y="376"/>
                  </a:lnTo>
                  <a:lnTo>
                    <a:pt x="20" y="380"/>
                  </a:lnTo>
                  <a:lnTo>
                    <a:pt x="28" y="383"/>
                  </a:lnTo>
                  <a:lnTo>
                    <a:pt x="37" y="388"/>
                  </a:lnTo>
                  <a:lnTo>
                    <a:pt x="45" y="392"/>
                  </a:lnTo>
                  <a:lnTo>
                    <a:pt x="54" y="397"/>
                  </a:lnTo>
                  <a:lnTo>
                    <a:pt x="62" y="402"/>
                  </a:lnTo>
                  <a:lnTo>
                    <a:pt x="70" y="407"/>
                  </a:lnTo>
                  <a:lnTo>
                    <a:pt x="70" y="605"/>
                  </a:lnTo>
                  <a:lnTo>
                    <a:pt x="509" y="605"/>
                  </a:lnTo>
                  <a:lnTo>
                    <a:pt x="509" y="199"/>
                  </a:lnTo>
                  <a:lnTo>
                    <a:pt x="518" y="182"/>
                  </a:lnTo>
                  <a:lnTo>
                    <a:pt x="527" y="165"/>
                  </a:lnTo>
                  <a:lnTo>
                    <a:pt x="534" y="150"/>
                  </a:lnTo>
                  <a:lnTo>
                    <a:pt x="542" y="136"/>
                  </a:lnTo>
                  <a:lnTo>
                    <a:pt x="550" y="123"/>
                  </a:lnTo>
                  <a:lnTo>
                    <a:pt x="559" y="109"/>
                  </a:lnTo>
                  <a:lnTo>
                    <a:pt x="569" y="93"/>
                  </a:lnTo>
                  <a:lnTo>
                    <a:pt x="579" y="7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045" name="Freeform 21"/>
          <p:cNvSpPr>
            <a:spLocks/>
          </p:cNvSpPr>
          <p:nvPr/>
        </p:nvSpPr>
        <p:spPr bwMode="auto">
          <a:xfrm flipH="1">
            <a:off x="5128692" y="1541154"/>
            <a:ext cx="446608" cy="540056"/>
          </a:xfrm>
          <a:custGeom>
            <a:avLst/>
            <a:gdLst/>
            <a:ahLst/>
            <a:cxnLst>
              <a:cxn ang="0">
                <a:pos x="2220" y="6707"/>
              </a:cxn>
              <a:cxn ang="0">
                <a:pos x="1956" y="6703"/>
              </a:cxn>
              <a:cxn ang="0">
                <a:pos x="1617" y="6677"/>
              </a:cxn>
              <a:cxn ang="0">
                <a:pos x="1381" y="6642"/>
              </a:cxn>
              <a:cxn ang="0">
                <a:pos x="1148" y="6589"/>
              </a:cxn>
              <a:cxn ang="0">
                <a:pos x="944" y="6518"/>
              </a:cxn>
              <a:cxn ang="0">
                <a:pos x="784" y="6436"/>
              </a:cxn>
              <a:cxn ang="0">
                <a:pos x="663" y="6341"/>
              </a:cxn>
              <a:cxn ang="0">
                <a:pos x="578" y="6232"/>
              </a:cxn>
              <a:cxn ang="0">
                <a:pos x="523" y="6108"/>
              </a:cxn>
              <a:cxn ang="0">
                <a:pos x="497" y="5969"/>
              </a:cxn>
              <a:cxn ang="0">
                <a:pos x="493" y="5822"/>
              </a:cxn>
              <a:cxn ang="0">
                <a:pos x="506" y="5697"/>
              </a:cxn>
              <a:cxn ang="0">
                <a:pos x="554" y="5524"/>
              </a:cxn>
              <a:cxn ang="0">
                <a:pos x="602" y="5439"/>
              </a:cxn>
              <a:cxn ang="0">
                <a:pos x="161" y="4381"/>
              </a:cxn>
              <a:cxn ang="0">
                <a:pos x="77" y="4329"/>
              </a:cxn>
              <a:cxn ang="0">
                <a:pos x="32" y="4278"/>
              </a:cxn>
              <a:cxn ang="0">
                <a:pos x="3" y="4210"/>
              </a:cxn>
              <a:cxn ang="0">
                <a:pos x="6" y="4122"/>
              </a:cxn>
              <a:cxn ang="0">
                <a:pos x="90" y="3958"/>
              </a:cxn>
              <a:cxn ang="0">
                <a:pos x="214" y="3770"/>
              </a:cxn>
              <a:cxn ang="0">
                <a:pos x="891" y="2713"/>
              </a:cxn>
              <a:cxn ang="0">
                <a:pos x="857" y="2542"/>
              </a:cxn>
              <a:cxn ang="0">
                <a:pos x="830" y="2271"/>
              </a:cxn>
              <a:cxn ang="0">
                <a:pos x="841" y="1925"/>
              </a:cxn>
              <a:cxn ang="0">
                <a:pos x="920" y="1533"/>
              </a:cxn>
              <a:cxn ang="0">
                <a:pos x="1098" y="1120"/>
              </a:cxn>
              <a:cxn ang="0">
                <a:pos x="1401" y="721"/>
              </a:cxn>
              <a:cxn ang="0">
                <a:pos x="1820" y="407"/>
              </a:cxn>
              <a:cxn ang="0">
                <a:pos x="2321" y="186"/>
              </a:cxn>
              <a:cxn ang="0">
                <a:pos x="2873" y="53"/>
              </a:cxn>
              <a:cxn ang="0">
                <a:pos x="3442" y="1"/>
              </a:cxn>
              <a:cxn ang="0">
                <a:pos x="3999" y="23"/>
              </a:cxn>
              <a:cxn ang="0">
                <a:pos x="4511" y="112"/>
              </a:cxn>
              <a:cxn ang="0">
                <a:pos x="5000" y="277"/>
              </a:cxn>
              <a:cxn ang="0">
                <a:pos x="5488" y="528"/>
              </a:cxn>
              <a:cxn ang="0">
                <a:pos x="5946" y="871"/>
              </a:cxn>
              <a:cxn ang="0">
                <a:pos x="6344" y="1313"/>
              </a:cxn>
              <a:cxn ang="0">
                <a:pos x="6652" y="1856"/>
              </a:cxn>
              <a:cxn ang="0">
                <a:pos x="6840" y="2506"/>
              </a:cxn>
              <a:cxn ang="0">
                <a:pos x="6871" y="3366"/>
              </a:cxn>
              <a:cxn ang="0">
                <a:pos x="6681" y="4167"/>
              </a:cxn>
              <a:cxn ang="0">
                <a:pos x="6337" y="4816"/>
              </a:cxn>
              <a:cxn ang="0">
                <a:pos x="5929" y="5348"/>
              </a:cxn>
              <a:cxn ang="0">
                <a:pos x="5544" y="5801"/>
              </a:cxn>
              <a:cxn ang="0">
                <a:pos x="5271" y="6208"/>
              </a:cxn>
              <a:cxn ang="0">
                <a:pos x="5193" y="6569"/>
              </a:cxn>
              <a:cxn ang="0">
                <a:pos x="5227" y="6848"/>
              </a:cxn>
              <a:cxn ang="0">
                <a:pos x="5296" y="7203"/>
              </a:cxn>
              <a:cxn ang="0">
                <a:pos x="5452" y="7863"/>
              </a:cxn>
              <a:cxn ang="0">
                <a:pos x="5568" y="8303"/>
              </a:cxn>
            </a:cxnLst>
            <a:rect l="0" t="0" r="r" b="b"/>
            <a:pathLst>
              <a:path w="6885" h="8320">
                <a:moveTo>
                  <a:pt x="5573" y="8320"/>
                </a:moveTo>
                <a:lnTo>
                  <a:pt x="2426" y="8320"/>
                </a:lnTo>
                <a:lnTo>
                  <a:pt x="2247" y="6706"/>
                </a:lnTo>
                <a:lnTo>
                  <a:pt x="2240" y="6706"/>
                </a:lnTo>
                <a:lnTo>
                  <a:pt x="2220" y="6707"/>
                </a:lnTo>
                <a:lnTo>
                  <a:pt x="2186" y="6707"/>
                </a:lnTo>
                <a:lnTo>
                  <a:pt x="2143" y="6707"/>
                </a:lnTo>
                <a:lnTo>
                  <a:pt x="2089" y="6707"/>
                </a:lnTo>
                <a:lnTo>
                  <a:pt x="2026" y="6705"/>
                </a:lnTo>
                <a:lnTo>
                  <a:pt x="1956" y="6703"/>
                </a:lnTo>
                <a:lnTo>
                  <a:pt x="1878" y="6699"/>
                </a:lnTo>
                <a:lnTo>
                  <a:pt x="1795" y="6694"/>
                </a:lnTo>
                <a:lnTo>
                  <a:pt x="1708" y="6687"/>
                </a:lnTo>
                <a:lnTo>
                  <a:pt x="1662" y="6682"/>
                </a:lnTo>
                <a:lnTo>
                  <a:pt x="1617" y="6677"/>
                </a:lnTo>
                <a:lnTo>
                  <a:pt x="1570" y="6671"/>
                </a:lnTo>
                <a:lnTo>
                  <a:pt x="1523" y="6665"/>
                </a:lnTo>
                <a:lnTo>
                  <a:pt x="1476" y="6658"/>
                </a:lnTo>
                <a:lnTo>
                  <a:pt x="1428" y="6650"/>
                </a:lnTo>
                <a:lnTo>
                  <a:pt x="1381" y="6642"/>
                </a:lnTo>
                <a:lnTo>
                  <a:pt x="1334" y="6633"/>
                </a:lnTo>
                <a:lnTo>
                  <a:pt x="1286" y="6623"/>
                </a:lnTo>
                <a:lnTo>
                  <a:pt x="1240" y="6612"/>
                </a:lnTo>
                <a:lnTo>
                  <a:pt x="1193" y="6601"/>
                </a:lnTo>
                <a:lnTo>
                  <a:pt x="1148" y="6589"/>
                </a:lnTo>
                <a:lnTo>
                  <a:pt x="1104" y="6575"/>
                </a:lnTo>
                <a:lnTo>
                  <a:pt x="1061" y="6562"/>
                </a:lnTo>
                <a:lnTo>
                  <a:pt x="1021" y="6547"/>
                </a:lnTo>
                <a:lnTo>
                  <a:pt x="982" y="6533"/>
                </a:lnTo>
                <a:lnTo>
                  <a:pt x="944" y="6518"/>
                </a:lnTo>
                <a:lnTo>
                  <a:pt x="909" y="6502"/>
                </a:lnTo>
                <a:lnTo>
                  <a:pt x="876" y="6487"/>
                </a:lnTo>
                <a:lnTo>
                  <a:pt x="844" y="6470"/>
                </a:lnTo>
                <a:lnTo>
                  <a:pt x="813" y="6453"/>
                </a:lnTo>
                <a:lnTo>
                  <a:pt x="784" y="6436"/>
                </a:lnTo>
                <a:lnTo>
                  <a:pt x="757" y="6417"/>
                </a:lnTo>
                <a:lnTo>
                  <a:pt x="732" y="6399"/>
                </a:lnTo>
                <a:lnTo>
                  <a:pt x="708" y="6380"/>
                </a:lnTo>
                <a:lnTo>
                  <a:pt x="684" y="6361"/>
                </a:lnTo>
                <a:lnTo>
                  <a:pt x="663" y="6341"/>
                </a:lnTo>
                <a:lnTo>
                  <a:pt x="643" y="6320"/>
                </a:lnTo>
                <a:lnTo>
                  <a:pt x="625" y="6299"/>
                </a:lnTo>
                <a:lnTo>
                  <a:pt x="608" y="6277"/>
                </a:lnTo>
                <a:lnTo>
                  <a:pt x="592" y="6254"/>
                </a:lnTo>
                <a:lnTo>
                  <a:pt x="578" y="6232"/>
                </a:lnTo>
                <a:lnTo>
                  <a:pt x="563" y="6208"/>
                </a:lnTo>
                <a:lnTo>
                  <a:pt x="552" y="6185"/>
                </a:lnTo>
                <a:lnTo>
                  <a:pt x="541" y="6159"/>
                </a:lnTo>
                <a:lnTo>
                  <a:pt x="531" y="6134"/>
                </a:lnTo>
                <a:lnTo>
                  <a:pt x="523" y="6108"/>
                </a:lnTo>
                <a:lnTo>
                  <a:pt x="515" y="6082"/>
                </a:lnTo>
                <a:lnTo>
                  <a:pt x="509" y="6055"/>
                </a:lnTo>
                <a:lnTo>
                  <a:pt x="504" y="6026"/>
                </a:lnTo>
                <a:lnTo>
                  <a:pt x="500" y="5998"/>
                </a:lnTo>
                <a:lnTo>
                  <a:pt x="497" y="5969"/>
                </a:lnTo>
                <a:lnTo>
                  <a:pt x="494" y="5940"/>
                </a:lnTo>
                <a:lnTo>
                  <a:pt x="493" y="5909"/>
                </a:lnTo>
                <a:lnTo>
                  <a:pt x="492" y="5879"/>
                </a:lnTo>
                <a:lnTo>
                  <a:pt x="493" y="5850"/>
                </a:lnTo>
                <a:lnTo>
                  <a:pt x="493" y="5822"/>
                </a:lnTo>
                <a:lnTo>
                  <a:pt x="495" y="5795"/>
                </a:lnTo>
                <a:lnTo>
                  <a:pt x="497" y="5768"/>
                </a:lnTo>
                <a:lnTo>
                  <a:pt x="499" y="5744"/>
                </a:lnTo>
                <a:lnTo>
                  <a:pt x="502" y="5720"/>
                </a:lnTo>
                <a:lnTo>
                  <a:pt x="506" y="5697"/>
                </a:lnTo>
                <a:lnTo>
                  <a:pt x="514" y="5654"/>
                </a:lnTo>
                <a:lnTo>
                  <a:pt x="523" y="5616"/>
                </a:lnTo>
                <a:lnTo>
                  <a:pt x="533" y="5582"/>
                </a:lnTo>
                <a:lnTo>
                  <a:pt x="543" y="5551"/>
                </a:lnTo>
                <a:lnTo>
                  <a:pt x="554" y="5524"/>
                </a:lnTo>
                <a:lnTo>
                  <a:pt x="564" y="5501"/>
                </a:lnTo>
                <a:lnTo>
                  <a:pt x="575" y="5481"/>
                </a:lnTo>
                <a:lnTo>
                  <a:pt x="584" y="5466"/>
                </a:lnTo>
                <a:lnTo>
                  <a:pt x="597" y="5445"/>
                </a:lnTo>
                <a:lnTo>
                  <a:pt x="602" y="5439"/>
                </a:lnTo>
                <a:lnTo>
                  <a:pt x="443" y="5223"/>
                </a:lnTo>
                <a:lnTo>
                  <a:pt x="643" y="5063"/>
                </a:lnTo>
                <a:lnTo>
                  <a:pt x="402" y="4882"/>
                </a:lnTo>
                <a:lnTo>
                  <a:pt x="583" y="4502"/>
                </a:lnTo>
                <a:lnTo>
                  <a:pt x="161" y="4381"/>
                </a:lnTo>
                <a:lnTo>
                  <a:pt x="151" y="4376"/>
                </a:lnTo>
                <a:lnTo>
                  <a:pt x="123" y="4362"/>
                </a:lnTo>
                <a:lnTo>
                  <a:pt x="106" y="4350"/>
                </a:lnTo>
                <a:lnTo>
                  <a:pt x="87" y="4337"/>
                </a:lnTo>
                <a:lnTo>
                  <a:pt x="77" y="4329"/>
                </a:lnTo>
                <a:lnTo>
                  <a:pt x="68" y="4320"/>
                </a:lnTo>
                <a:lnTo>
                  <a:pt x="58" y="4311"/>
                </a:lnTo>
                <a:lnTo>
                  <a:pt x="49" y="4301"/>
                </a:lnTo>
                <a:lnTo>
                  <a:pt x="40" y="4290"/>
                </a:lnTo>
                <a:lnTo>
                  <a:pt x="32" y="4278"/>
                </a:lnTo>
                <a:lnTo>
                  <a:pt x="24" y="4265"/>
                </a:lnTo>
                <a:lnTo>
                  <a:pt x="18" y="4253"/>
                </a:lnTo>
                <a:lnTo>
                  <a:pt x="12" y="4239"/>
                </a:lnTo>
                <a:lnTo>
                  <a:pt x="7" y="4225"/>
                </a:lnTo>
                <a:lnTo>
                  <a:pt x="3" y="4210"/>
                </a:lnTo>
                <a:lnTo>
                  <a:pt x="1" y="4194"/>
                </a:lnTo>
                <a:lnTo>
                  <a:pt x="0" y="4177"/>
                </a:lnTo>
                <a:lnTo>
                  <a:pt x="0" y="4160"/>
                </a:lnTo>
                <a:lnTo>
                  <a:pt x="2" y="4141"/>
                </a:lnTo>
                <a:lnTo>
                  <a:pt x="6" y="4122"/>
                </a:lnTo>
                <a:lnTo>
                  <a:pt x="12" y="4103"/>
                </a:lnTo>
                <a:lnTo>
                  <a:pt x="19" y="4082"/>
                </a:lnTo>
                <a:lnTo>
                  <a:pt x="29" y="4061"/>
                </a:lnTo>
                <a:lnTo>
                  <a:pt x="41" y="4039"/>
                </a:lnTo>
                <a:lnTo>
                  <a:pt x="90" y="3958"/>
                </a:lnTo>
                <a:lnTo>
                  <a:pt x="129" y="3893"/>
                </a:lnTo>
                <a:lnTo>
                  <a:pt x="160" y="3845"/>
                </a:lnTo>
                <a:lnTo>
                  <a:pt x="184" y="3810"/>
                </a:lnTo>
                <a:lnTo>
                  <a:pt x="202" y="3785"/>
                </a:lnTo>
                <a:lnTo>
                  <a:pt x="214" y="3770"/>
                </a:lnTo>
                <a:lnTo>
                  <a:pt x="220" y="3762"/>
                </a:lnTo>
                <a:lnTo>
                  <a:pt x="222" y="3760"/>
                </a:lnTo>
                <a:lnTo>
                  <a:pt x="903" y="2758"/>
                </a:lnTo>
                <a:lnTo>
                  <a:pt x="900" y="2746"/>
                </a:lnTo>
                <a:lnTo>
                  <a:pt x="891" y="2713"/>
                </a:lnTo>
                <a:lnTo>
                  <a:pt x="885" y="2688"/>
                </a:lnTo>
                <a:lnTo>
                  <a:pt x="878" y="2659"/>
                </a:lnTo>
                <a:lnTo>
                  <a:pt x="871" y="2624"/>
                </a:lnTo>
                <a:lnTo>
                  <a:pt x="864" y="2585"/>
                </a:lnTo>
                <a:lnTo>
                  <a:pt x="857" y="2542"/>
                </a:lnTo>
                <a:lnTo>
                  <a:pt x="850" y="2495"/>
                </a:lnTo>
                <a:lnTo>
                  <a:pt x="844" y="2444"/>
                </a:lnTo>
                <a:lnTo>
                  <a:pt x="838" y="2389"/>
                </a:lnTo>
                <a:lnTo>
                  <a:pt x="833" y="2331"/>
                </a:lnTo>
                <a:lnTo>
                  <a:pt x="830" y="2271"/>
                </a:lnTo>
                <a:lnTo>
                  <a:pt x="828" y="2206"/>
                </a:lnTo>
                <a:lnTo>
                  <a:pt x="828" y="2140"/>
                </a:lnTo>
                <a:lnTo>
                  <a:pt x="830" y="2070"/>
                </a:lnTo>
                <a:lnTo>
                  <a:pt x="835" y="1998"/>
                </a:lnTo>
                <a:lnTo>
                  <a:pt x="841" y="1925"/>
                </a:lnTo>
                <a:lnTo>
                  <a:pt x="851" y="1849"/>
                </a:lnTo>
                <a:lnTo>
                  <a:pt x="863" y="1772"/>
                </a:lnTo>
                <a:lnTo>
                  <a:pt x="878" y="1693"/>
                </a:lnTo>
                <a:lnTo>
                  <a:pt x="897" y="1613"/>
                </a:lnTo>
                <a:lnTo>
                  <a:pt x="920" y="1533"/>
                </a:lnTo>
                <a:lnTo>
                  <a:pt x="947" y="1450"/>
                </a:lnTo>
                <a:lnTo>
                  <a:pt x="978" y="1368"/>
                </a:lnTo>
                <a:lnTo>
                  <a:pt x="1013" y="1286"/>
                </a:lnTo>
                <a:lnTo>
                  <a:pt x="1052" y="1203"/>
                </a:lnTo>
                <a:lnTo>
                  <a:pt x="1098" y="1120"/>
                </a:lnTo>
                <a:lnTo>
                  <a:pt x="1148" y="1038"/>
                </a:lnTo>
                <a:lnTo>
                  <a:pt x="1203" y="955"/>
                </a:lnTo>
                <a:lnTo>
                  <a:pt x="1264" y="874"/>
                </a:lnTo>
                <a:lnTo>
                  <a:pt x="1331" y="796"/>
                </a:lnTo>
                <a:lnTo>
                  <a:pt x="1401" y="721"/>
                </a:lnTo>
                <a:lnTo>
                  <a:pt x="1477" y="651"/>
                </a:lnTo>
                <a:lnTo>
                  <a:pt x="1557" y="583"/>
                </a:lnTo>
                <a:lnTo>
                  <a:pt x="1641" y="521"/>
                </a:lnTo>
                <a:lnTo>
                  <a:pt x="1729" y="462"/>
                </a:lnTo>
                <a:lnTo>
                  <a:pt x="1820" y="407"/>
                </a:lnTo>
                <a:lnTo>
                  <a:pt x="1915" y="355"/>
                </a:lnTo>
                <a:lnTo>
                  <a:pt x="2013" y="307"/>
                </a:lnTo>
                <a:lnTo>
                  <a:pt x="2113" y="264"/>
                </a:lnTo>
                <a:lnTo>
                  <a:pt x="2216" y="223"/>
                </a:lnTo>
                <a:lnTo>
                  <a:pt x="2321" y="186"/>
                </a:lnTo>
                <a:lnTo>
                  <a:pt x="2428" y="153"/>
                </a:lnTo>
                <a:lnTo>
                  <a:pt x="2537" y="123"/>
                </a:lnTo>
                <a:lnTo>
                  <a:pt x="2648" y="96"/>
                </a:lnTo>
                <a:lnTo>
                  <a:pt x="2760" y="73"/>
                </a:lnTo>
                <a:lnTo>
                  <a:pt x="2873" y="53"/>
                </a:lnTo>
                <a:lnTo>
                  <a:pt x="2986" y="36"/>
                </a:lnTo>
                <a:lnTo>
                  <a:pt x="3100" y="23"/>
                </a:lnTo>
                <a:lnTo>
                  <a:pt x="3213" y="12"/>
                </a:lnTo>
                <a:lnTo>
                  <a:pt x="3328" y="5"/>
                </a:lnTo>
                <a:lnTo>
                  <a:pt x="3442" y="1"/>
                </a:lnTo>
                <a:lnTo>
                  <a:pt x="3555" y="0"/>
                </a:lnTo>
                <a:lnTo>
                  <a:pt x="3668" y="1"/>
                </a:lnTo>
                <a:lnTo>
                  <a:pt x="3780" y="6"/>
                </a:lnTo>
                <a:lnTo>
                  <a:pt x="3890" y="13"/>
                </a:lnTo>
                <a:lnTo>
                  <a:pt x="3999" y="23"/>
                </a:lnTo>
                <a:lnTo>
                  <a:pt x="4106" y="36"/>
                </a:lnTo>
                <a:lnTo>
                  <a:pt x="4210" y="51"/>
                </a:lnTo>
                <a:lnTo>
                  <a:pt x="4313" y="69"/>
                </a:lnTo>
                <a:lnTo>
                  <a:pt x="4413" y="89"/>
                </a:lnTo>
                <a:lnTo>
                  <a:pt x="4511" y="112"/>
                </a:lnTo>
                <a:lnTo>
                  <a:pt x="4608" y="139"/>
                </a:lnTo>
                <a:lnTo>
                  <a:pt x="4704" y="168"/>
                </a:lnTo>
                <a:lnTo>
                  <a:pt x="4802" y="201"/>
                </a:lnTo>
                <a:lnTo>
                  <a:pt x="4901" y="237"/>
                </a:lnTo>
                <a:lnTo>
                  <a:pt x="5000" y="277"/>
                </a:lnTo>
                <a:lnTo>
                  <a:pt x="5098" y="320"/>
                </a:lnTo>
                <a:lnTo>
                  <a:pt x="5196" y="366"/>
                </a:lnTo>
                <a:lnTo>
                  <a:pt x="5295" y="417"/>
                </a:lnTo>
                <a:lnTo>
                  <a:pt x="5392" y="470"/>
                </a:lnTo>
                <a:lnTo>
                  <a:pt x="5488" y="528"/>
                </a:lnTo>
                <a:lnTo>
                  <a:pt x="5583" y="589"/>
                </a:lnTo>
                <a:lnTo>
                  <a:pt x="5676" y="655"/>
                </a:lnTo>
                <a:lnTo>
                  <a:pt x="5769" y="723"/>
                </a:lnTo>
                <a:lnTo>
                  <a:pt x="5858" y="796"/>
                </a:lnTo>
                <a:lnTo>
                  <a:pt x="5946" y="871"/>
                </a:lnTo>
                <a:lnTo>
                  <a:pt x="6032" y="952"/>
                </a:lnTo>
                <a:lnTo>
                  <a:pt x="6114" y="1036"/>
                </a:lnTo>
                <a:lnTo>
                  <a:pt x="6194" y="1124"/>
                </a:lnTo>
                <a:lnTo>
                  <a:pt x="6271" y="1216"/>
                </a:lnTo>
                <a:lnTo>
                  <a:pt x="6344" y="1313"/>
                </a:lnTo>
                <a:lnTo>
                  <a:pt x="6414" y="1413"/>
                </a:lnTo>
                <a:lnTo>
                  <a:pt x="6479" y="1518"/>
                </a:lnTo>
                <a:lnTo>
                  <a:pt x="6542" y="1626"/>
                </a:lnTo>
                <a:lnTo>
                  <a:pt x="6599" y="1739"/>
                </a:lnTo>
                <a:lnTo>
                  <a:pt x="6652" y="1856"/>
                </a:lnTo>
                <a:lnTo>
                  <a:pt x="6700" y="1977"/>
                </a:lnTo>
                <a:lnTo>
                  <a:pt x="6743" y="2103"/>
                </a:lnTo>
                <a:lnTo>
                  <a:pt x="6782" y="2233"/>
                </a:lnTo>
                <a:lnTo>
                  <a:pt x="6814" y="2368"/>
                </a:lnTo>
                <a:lnTo>
                  <a:pt x="6840" y="2506"/>
                </a:lnTo>
                <a:lnTo>
                  <a:pt x="6861" y="2651"/>
                </a:lnTo>
                <a:lnTo>
                  <a:pt x="6876" y="2799"/>
                </a:lnTo>
                <a:lnTo>
                  <a:pt x="6885" y="2995"/>
                </a:lnTo>
                <a:lnTo>
                  <a:pt x="6884" y="3185"/>
                </a:lnTo>
                <a:lnTo>
                  <a:pt x="6871" y="3366"/>
                </a:lnTo>
                <a:lnTo>
                  <a:pt x="6849" y="3541"/>
                </a:lnTo>
                <a:lnTo>
                  <a:pt x="6819" y="3707"/>
                </a:lnTo>
                <a:lnTo>
                  <a:pt x="6780" y="3867"/>
                </a:lnTo>
                <a:lnTo>
                  <a:pt x="6733" y="4020"/>
                </a:lnTo>
                <a:lnTo>
                  <a:pt x="6681" y="4167"/>
                </a:lnTo>
                <a:lnTo>
                  <a:pt x="6622" y="4308"/>
                </a:lnTo>
                <a:lnTo>
                  <a:pt x="6557" y="4443"/>
                </a:lnTo>
                <a:lnTo>
                  <a:pt x="6487" y="4572"/>
                </a:lnTo>
                <a:lnTo>
                  <a:pt x="6414" y="4697"/>
                </a:lnTo>
                <a:lnTo>
                  <a:pt x="6337" y="4816"/>
                </a:lnTo>
                <a:lnTo>
                  <a:pt x="6258" y="4931"/>
                </a:lnTo>
                <a:lnTo>
                  <a:pt x="6177" y="5041"/>
                </a:lnTo>
                <a:lnTo>
                  <a:pt x="6094" y="5146"/>
                </a:lnTo>
                <a:lnTo>
                  <a:pt x="6012" y="5249"/>
                </a:lnTo>
                <a:lnTo>
                  <a:pt x="5929" y="5348"/>
                </a:lnTo>
                <a:lnTo>
                  <a:pt x="5847" y="5444"/>
                </a:lnTo>
                <a:lnTo>
                  <a:pt x="5768" y="5536"/>
                </a:lnTo>
                <a:lnTo>
                  <a:pt x="5689" y="5627"/>
                </a:lnTo>
                <a:lnTo>
                  <a:pt x="5615" y="5715"/>
                </a:lnTo>
                <a:lnTo>
                  <a:pt x="5544" y="5801"/>
                </a:lnTo>
                <a:lnTo>
                  <a:pt x="5477" y="5884"/>
                </a:lnTo>
                <a:lnTo>
                  <a:pt x="5417" y="5967"/>
                </a:lnTo>
                <a:lnTo>
                  <a:pt x="5362" y="6049"/>
                </a:lnTo>
                <a:lnTo>
                  <a:pt x="5312" y="6128"/>
                </a:lnTo>
                <a:lnTo>
                  <a:pt x="5271" y="6208"/>
                </a:lnTo>
                <a:lnTo>
                  <a:pt x="5238" y="6287"/>
                </a:lnTo>
                <a:lnTo>
                  <a:pt x="5212" y="6367"/>
                </a:lnTo>
                <a:lnTo>
                  <a:pt x="5197" y="6446"/>
                </a:lnTo>
                <a:lnTo>
                  <a:pt x="5192" y="6526"/>
                </a:lnTo>
                <a:lnTo>
                  <a:pt x="5193" y="6569"/>
                </a:lnTo>
                <a:lnTo>
                  <a:pt x="5196" y="6616"/>
                </a:lnTo>
                <a:lnTo>
                  <a:pt x="5201" y="6667"/>
                </a:lnTo>
                <a:lnTo>
                  <a:pt x="5208" y="6724"/>
                </a:lnTo>
                <a:lnTo>
                  <a:pt x="5217" y="6784"/>
                </a:lnTo>
                <a:lnTo>
                  <a:pt x="5227" y="6848"/>
                </a:lnTo>
                <a:lnTo>
                  <a:pt x="5239" y="6914"/>
                </a:lnTo>
                <a:lnTo>
                  <a:pt x="5252" y="6984"/>
                </a:lnTo>
                <a:lnTo>
                  <a:pt x="5266" y="7056"/>
                </a:lnTo>
                <a:lnTo>
                  <a:pt x="5281" y="7128"/>
                </a:lnTo>
                <a:lnTo>
                  <a:pt x="5296" y="7203"/>
                </a:lnTo>
                <a:lnTo>
                  <a:pt x="5312" y="7278"/>
                </a:lnTo>
                <a:lnTo>
                  <a:pt x="5347" y="7431"/>
                </a:lnTo>
                <a:lnTo>
                  <a:pt x="5383" y="7581"/>
                </a:lnTo>
                <a:lnTo>
                  <a:pt x="5418" y="7726"/>
                </a:lnTo>
                <a:lnTo>
                  <a:pt x="5452" y="7863"/>
                </a:lnTo>
                <a:lnTo>
                  <a:pt x="5484" y="7988"/>
                </a:lnTo>
                <a:lnTo>
                  <a:pt x="5514" y="8098"/>
                </a:lnTo>
                <a:lnTo>
                  <a:pt x="5538" y="8190"/>
                </a:lnTo>
                <a:lnTo>
                  <a:pt x="5556" y="8259"/>
                </a:lnTo>
                <a:lnTo>
                  <a:pt x="5568" y="8303"/>
                </a:lnTo>
                <a:lnTo>
                  <a:pt x="5573" y="832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5" name="Group 93"/>
          <p:cNvGrpSpPr/>
          <p:nvPr/>
        </p:nvGrpSpPr>
        <p:grpSpPr>
          <a:xfrm>
            <a:off x="5198278" y="1602739"/>
            <a:ext cx="281247" cy="365195"/>
            <a:chOff x="5191134" y="1605974"/>
            <a:chExt cx="295260" cy="383391"/>
          </a:xfrm>
        </p:grpSpPr>
        <p:grpSp>
          <p:nvGrpSpPr>
            <p:cNvPr id="6" name="Group 72"/>
            <p:cNvGrpSpPr/>
            <p:nvPr/>
          </p:nvGrpSpPr>
          <p:grpSpPr>
            <a:xfrm>
              <a:off x="5251041" y="1662115"/>
              <a:ext cx="177666" cy="327250"/>
              <a:chOff x="7762875" y="1200150"/>
              <a:chExt cx="954088" cy="1757363"/>
            </a:xfrm>
            <a:solidFill>
              <a:srgbClr val="2CB22C"/>
            </a:solidFill>
          </p:grpSpPr>
          <p:sp>
            <p:nvSpPr>
              <p:cNvPr id="1050" name="Freeform 26"/>
              <p:cNvSpPr>
                <a:spLocks/>
              </p:cNvSpPr>
              <p:nvPr/>
            </p:nvSpPr>
            <p:spPr bwMode="auto">
              <a:xfrm>
                <a:off x="7762875" y="1200150"/>
                <a:ext cx="954088" cy="1108075"/>
              </a:xfrm>
              <a:custGeom>
                <a:avLst/>
                <a:gdLst/>
                <a:ahLst/>
                <a:cxnLst>
                  <a:cxn ang="0">
                    <a:pos x="5192" y="52"/>
                  </a:cxn>
                  <a:cxn ang="0">
                    <a:pos x="6055" y="274"/>
                  </a:cxn>
                  <a:cxn ang="0">
                    <a:pos x="6842" y="654"/>
                  </a:cxn>
                  <a:cxn ang="0">
                    <a:pos x="7535" y="1174"/>
                  </a:cxn>
                  <a:cxn ang="0">
                    <a:pos x="8117" y="1813"/>
                  </a:cxn>
                  <a:cxn ang="0">
                    <a:pos x="8570" y="2556"/>
                  </a:cxn>
                  <a:cxn ang="0">
                    <a:pos x="8873" y="3383"/>
                  </a:cxn>
                  <a:cxn ang="0">
                    <a:pos x="9009" y="4276"/>
                  </a:cxn>
                  <a:cxn ang="0">
                    <a:pos x="8994" y="4939"/>
                  </a:cxn>
                  <a:cxn ang="0">
                    <a:pos x="8905" y="5496"/>
                  </a:cxn>
                  <a:cxn ang="0">
                    <a:pos x="8749" y="6030"/>
                  </a:cxn>
                  <a:cxn ang="0">
                    <a:pos x="8532" y="6533"/>
                  </a:cxn>
                  <a:cxn ang="0">
                    <a:pos x="8257" y="7003"/>
                  </a:cxn>
                  <a:cxn ang="0">
                    <a:pos x="7929" y="7435"/>
                  </a:cxn>
                  <a:cxn ang="0">
                    <a:pos x="7554" y="7824"/>
                  </a:cxn>
                  <a:cxn ang="0">
                    <a:pos x="7133" y="8166"/>
                  </a:cxn>
                  <a:cxn ang="0">
                    <a:pos x="6936" y="8323"/>
                  </a:cxn>
                  <a:cxn ang="0">
                    <a:pos x="6738" y="8526"/>
                  </a:cxn>
                  <a:cxn ang="0">
                    <a:pos x="6595" y="8693"/>
                  </a:cxn>
                  <a:cxn ang="0">
                    <a:pos x="6484" y="8841"/>
                  </a:cxn>
                  <a:cxn ang="0">
                    <a:pos x="6385" y="8998"/>
                  </a:cxn>
                  <a:cxn ang="0">
                    <a:pos x="6307" y="9158"/>
                  </a:cxn>
                  <a:cxn ang="0">
                    <a:pos x="6250" y="9338"/>
                  </a:cxn>
                  <a:cxn ang="0">
                    <a:pos x="6209" y="9542"/>
                  </a:cxn>
                  <a:cxn ang="0">
                    <a:pos x="6181" y="9753"/>
                  </a:cxn>
                  <a:cxn ang="0">
                    <a:pos x="6157" y="10102"/>
                  </a:cxn>
                  <a:cxn ang="0">
                    <a:pos x="6153" y="10390"/>
                  </a:cxn>
                  <a:cxn ang="0">
                    <a:pos x="4740" y="10467"/>
                  </a:cxn>
                  <a:cxn ang="0">
                    <a:pos x="2860" y="10432"/>
                  </a:cxn>
                  <a:cxn ang="0">
                    <a:pos x="2859" y="10189"/>
                  </a:cxn>
                  <a:cxn ang="0">
                    <a:pos x="2839" y="9805"/>
                  </a:cxn>
                  <a:cxn ang="0">
                    <a:pos x="2814" y="9595"/>
                  </a:cxn>
                  <a:cxn ang="0">
                    <a:pos x="2775" y="9387"/>
                  </a:cxn>
                  <a:cxn ang="0">
                    <a:pos x="2722" y="9198"/>
                  </a:cxn>
                  <a:cxn ang="0">
                    <a:pos x="2651" y="9037"/>
                  </a:cxn>
                  <a:cxn ang="0">
                    <a:pos x="2556" y="8880"/>
                  </a:cxn>
                  <a:cxn ang="0">
                    <a:pos x="2447" y="8729"/>
                  </a:cxn>
                  <a:cxn ang="0">
                    <a:pos x="2333" y="8590"/>
                  </a:cxn>
                  <a:cxn ang="0">
                    <a:pos x="2121" y="8366"/>
                  </a:cxn>
                  <a:cxn ang="0">
                    <a:pos x="1992" y="8243"/>
                  </a:cxn>
                  <a:cxn ang="0">
                    <a:pos x="1562" y="7914"/>
                  </a:cxn>
                  <a:cxn ang="0">
                    <a:pos x="1174" y="7536"/>
                  </a:cxn>
                  <a:cxn ang="0">
                    <a:pos x="834" y="7114"/>
                  </a:cxn>
                  <a:cxn ang="0">
                    <a:pos x="546" y="6653"/>
                  </a:cxn>
                  <a:cxn ang="0">
                    <a:pos x="313" y="6158"/>
                  </a:cxn>
                  <a:cxn ang="0">
                    <a:pos x="142" y="5632"/>
                  </a:cxn>
                  <a:cxn ang="0">
                    <a:pos x="36" y="5080"/>
                  </a:cxn>
                  <a:cxn ang="0">
                    <a:pos x="0" y="4507"/>
                  </a:cxn>
                  <a:cxn ang="0">
                    <a:pos x="91" y="3601"/>
                  </a:cxn>
                  <a:cxn ang="0">
                    <a:pos x="355" y="2755"/>
                  </a:cxn>
                  <a:cxn ang="0">
                    <a:pos x="771" y="1991"/>
                  </a:cxn>
                  <a:cxn ang="0">
                    <a:pos x="1322" y="1323"/>
                  </a:cxn>
                  <a:cxn ang="0">
                    <a:pos x="1991" y="772"/>
                  </a:cxn>
                  <a:cxn ang="0">
                    <a:pos x="2756" y="355"/>
                  </a:cxn>
                  <a:cxn ang="0">
                    <a:pos x="3601" y="92"/>
                  </a:cxn>
                  <a:cxn ang="0">
                    <a:pos x="4508" y="0"/>
                  </a:cxn>
                </a:cxnLst>
                <a:rect l="0" t="0" r="r" b="b"/>
                <a:pathLst>
                  <a:path w="9015" h="10467">
                    <a:moveTo>
                      <a:pt x="4508" y="0"/>
                    </a:moveTo>
                    <a:lnTo>
                      <a:pt x="4739" y="6"/>
                    </a:lnTo>
                    <a:lnTo>
                      <a:pt x="4967" y="24"/>
                    </a:lnTo>
                    <a:lnTo>
                      <a:pt x="5192" y="52"/>
                    </a:lnTo>
                    <a:lnTo>
                      <a:pt x="5414" y="92"/>
                    </a:lnTo>
                    <a:lnTo>
                      <a:pt x="5632" y="142"/>
                    </a:lnTo>
                    <a:lnTo>
                      <a:pt x="5845" y="203"/>
                    </a:lnTo>
                    <a:lnTo>
                      <a:pt x="6055" y="274"/>
                    </a:lnTo>
                    <a:lnTo>
                      <a:pt x="6259" y="355"/>
                    </a:lnTo>
                    <a:lnTo>
                      <a:pt x="6459" y="445"/>
                    </a:lnTo>
                    <a:lnTo>
                      <a:pt x="6653" y="546"/>
                    </a:lnTo>
                    <a:lnTo>
                      <a:pt x="6842" y="654"/>
                    </a:lnTo>
                    <a:lnTo>
                      <a:pt x="7024" y="772"/>
                    </a:lnTo>
                    <a:lnTo>
                      <a:pt x="7202" y="898"/>
                    </a:lnTo>
                    <a:lnTo>
                      <a:pt x="7372" y="1032"/>
                    </a:lnTo>
                    <a:lnTo>
                      <a:pt x="7535" y="1174"/>
                    </a:lnTo>
                    <a:lnTo>
                      <a:pt x="7693" y="1323"/>
                    </a:lnTo>
                    <a:lnTo>
                      <a:pt x="7841" y="1480"/>
                    </a:lnTo>
                    <a:lnTo>
                      <a:pt x="7983" y="1643"/>
                    </a:lnTo>
                    <a:lnTo>
                      <a:pt x="8117" y="1813"/>
                    </a:lnTo>
                    <a:lnTo>
                      <a:pt x="8244" y="1991"/>
                    </a:lnTo>
                    <a:lnTo>
                      <a:pt x="8361" y="2173"/>
                    </a:lnTo>
                    <a:lnTo>
                      <a:pt x="8469" y="2362"/>
                    </a:lnTo>
                    <a:lnTo>
                      <a:pt x="8570" y="2556"/>
                    </a:lnTo>
                    <a:lnTo>
                      <a:pt x="8660" y="2755"/>
                    </a:lnTo>
                    <a:lnTo>
                      <a:pt x="8741" y="2961"/>
                    </a:lnTo>
                    <a:lnTo>
                      <a:pt x="8812" y="3169"/>
                    </a:lnTo>
                    <a:lnTo>
                      <a:pt x="8873" y="3383"/>
                    </a:lnTo>
                    <a:lnTo>
                      <a:pt x="8923" y="3601"/>
                    </a:lnTo>
                    <a:lnTo>
                      <a:pt x="8963" y="3822"/>
                    </a:lnTo>
                    <a:lnTo>
                      <a:pt x="8991" y="4047"/>
                    </a:lnTo>
                    <a:lnTo>
                      <a:pt x="9009" y="4276"/>
                    </a:lnTo>
                    <a:lnTo>
                      <a:pt x="9015" y="4507"/>
                    </a:lnTo>
                    <a:lnTo>
                      <a:pt x="9013" y="4653"/>
                    </a:lnTo>
                    <a:lnTo>
                      <a:pt x="9006" y="4797"/>
                    </a:lnTo>
                    <a:lnTo>
                      <a:pt x="8994" y="4939"/>
                    </a:lnTo>
                    <a:lnTo>
                      <a:pt x="8979" y="5080"/>
                    </a:lnTo>
                    <a:lnTo>
                      <a:pt x="8958" y="5220"/>
                    </a:lnTo>
                    <a:lnTo>
                      <a:pt x="8934" y="5359"/>
                    </a:lnTo>
                    <a:lnTo>
                      <a:pt x="8905" y="5496"/>
                    </a:lnTo>
                    <a:lnTo>
                      <a:pt x="8873" y="5632"/>
                    </a:lnTo>
                    <a:lnTo>
                      <a:pt x="8835" y="5766"/>
                    </a:lnTo>
                    <a:lnTo>
                      <a:pt x="8795" y="5899"/>
                    </a:lnTo>
                    <a:lnTo>
                      <a:pt x="8749" y="6030"/>
                    </a:lnTo>
                    <a:lnTo>
                      <a:pt x="8701" y="6158"/>
                    </a:lnTo>
                    <a:lnTo>
                      <a:pt x="8649" y="6285"/>
                    </a:lnTo>
                    <a:lnTo>
                      <a:pt x="8593" y="6410"/>
                    </a:lnTo>
                    <a:lnTo>
                      <a:pt x="8532" y="6533"/>
                    </a:lnTo>
                    <a:lnTo>
                      <a:pt x="8469" y="6653"/>
                    </a:lnTo>
                    <a:lnTo>
                      <a:pt x="8402" y="6772"/>
                    </a:lnTo>
                    <a:lnTo>
                      <a:pt x="8331" y="6889"/>
                    </a:lnTo>
                    <a:lnTo>
                      <a:pt x="8257" y="7003"/>
                    </a:lnTo>
                    <a:lnTo>
                      <a:pt x="8181" y="7114"/>
                    </a:lnTo>
                    <a:lnTo>
                      <a:pt x="8100" y="7223"/>
                    </a:lnTo>
                    <a:lnTo>
                      <a:pt x="8017" y="7330"/>
                    </a:lnTo>
                    <a:lnTo>
                      <a:pt x="7929" y="7435"/>
                    </a:lnTo>
                    <a:lnTo>
                      <a:pt x="7840" y="7536"/>
                    </a:lnTo>
                    <a:lnTo>
                      <a:pt x="7748" y="7634"/>
                    </a:lnTo>
                    <a:lnTo>
                      <a:pt x="7652" y="7731"/>
                    </a:lnTo>
                    <a:lnTo>
                      <a:pt x="7554" y="7824"/>
                    </a:lnTo>
                    <a:lnTo>
                      <a:pt x="7453" y="7913"/>
                    </a:lnTo>
                    <a:lnTo>
                      <a:pt x="7349" y="8000"/>
                    </a:lnTo>
                    <a:lnTo>
                      <a:pt x="7242" y="8085"/>
                    </a:lnTo>
                    <a:lnTo>
                      <a:pt x="7133" y="8166"/>
                    </a:lnTo>
                    <a:lnTo>
                      <a:pt x="7022" y="8243"/>
                    </a:lnTo>
                    <a:lnTo>
                      <a:pt x="7002" y="8262"/>
                    </a:lnTo>
                    <a:lnTo>
                      <a:pt x="6972" y="8289"/>
                    </a:lnTo>
                    <a:lnTo>
                      <a:pt x="6936" y="8323"/>
                    </a:lnTo>
                    <a:lnTo>
                      <a:pt x="6893" y="8365"/>
                    </a:lnTo>
                    <a:lnTo>
                      <a:pt x="6845" y="8413"/>
                    </a:lnTo>
                    <a:lnTo>
                      <a:pt x="6793" y="8466"/>
                    </a:lnTo>
                    <a:lnTo>
                      <a:pt x="6738" y="8526"/>
                    </a:lnTo>
                    <a:lnTo>
                      <a:pt x="6681" y="8589"/>
                    </a:lnTo>
                    <a:lnTo>
                      <a:pt x="6653" y="8622"/>
                    </a:lnTo>
                    <a:lnTo>
                      <a:pt x="6624" y="8657"/>
                    </a:lnTo>
                    <a:lnTo>
                      <a:pt x="6595" y="8693"/>
                    </a:lnTo>
                    <a:lnTo>
                      <a:pt x="6567" y="8728"/>
                    </a:lnTo>
                    <a:lnTo>
                      <a:pt x="6539" y="8765"/>
                    </a:lnTo>
                    <a:lnTo>
                      <a:pt x="6511" y="8803"/>
                    </a:lnTo>
                    <a:lnTo>
                      <a:pt x="6484" y="8841"/>
                    </a:lnTo>
                    <a:lnTo>
                      <a:pt x="6458" y="8880"/>
                    </a:lnTo>
                    <a:lnTo>
                      <a:pt x="6432" y="8918"/>
                    </a:lnTo>
                    <a:lnTo>
                      <a:pt x="6408" y="8957"/>
                    </a:lnTo>
                    <a:lnTo>
                      <a:pt x="6385" y="8998"/>
                    </a:lnTo>
                    <a:lnTo>
                      <a:pt x="6363" y="9037"/>
                    </a:lnTo>
                    <a:lnTo>
                      <a:pt x="6342" y="9078"/>
                    </a:lnTo>
                    <a:lnTo>
                      <a:pt x="6324" y="9117"/>
                    </a:lnTo>
                    <a:lnTo>
                      <a:pt x="6307" y="9158"/>
                    </a:lnTo>
                    <a:lnTo>
                      <a:pt x="6292" y="9198"/>
                    </a:lnTo>
                    <a:lnTo>
                      <a:pt x="6277" y="9243"/>
                    </a:lnTo>
                    <a:lnTo>
                      <a:pt x="6264" y="9289"/>
                    </a:lnTo>
                    <a:lnTo>
                      <a:pt x="6250" y="9338"/>
                    </a:lnTo>
                    <a:lnTo>
                      <a:pt x="6239" y="9387"/>
                    </a:lnTo>
                    <a:lnTo>
                      <a:pt x="6227" y="9438"/>
                    </a:lnTo>
                    <a:lnTo>
                      <a:pt x="6218" y="9490"/>
                    </a:lnTo>
                    <a:lnTo>
                      <a:pt x="6209" y="9542"/>
                    </a:lnTo>
                    <a:lnTo>
                      <a:pt x="6200" y="9595"/>
                    </a:lnTo>
                    <a:lnTo>
                      <a:pt x="6193" y="9648"/>
                    </a:lnTo>
                    <a:lnTo>
                      <a:pt x="6187" y="9700"/>
                    </a:lnTo>
                    <a:lnTo>
                      <a:pt x="6181" y="9753"/>
                    </a:lnTo>
                    <a:lnTo>
                      <a:pt x="6175" y="9805"/>
                    </a:lnTo>
                    <a:lnTo>
                      <a:pt x="6167" y="9909"/>
                    </a:lnTo>
                    <a:lnTo>
                      <a:pt x="6161" y="10009"/>
                    </a:lnTo>
                    <a:lnTo>
                      <a:pt x="6157" y="10102"/>
                    </a:lnTo>
                    <a:lnTo>
                      <a:pt x="6154" y="10189"/>
                    </a:lnTo>
                    <a:lnTo>
                      <a:pt x="6153" y="10267"/>
                    </a:lnTo>
                    <a:lnTo>
                      <a:pt x="6153" y="10335"/>
                    </a:lnTo>
                    <a:lnTo>
                      <a:pt x="6153" y="10390"/>
                    </a:lnTo>
                    <a:lnTo>
                      <a:pt x="6154" y="10432"/>
                    </a:lnTo>
                    <a:lnTo>
                      <a:pt x="6154" y="10458"/>
                    </a:lnTo>
                    <a:lnTo>
                      <a:pt x="6154" y="10467"/>
                    </a:lnTo>
                    <a:lnTo>
                      <a:pt x="4740" y="10467"/>
                    </a:lnTo>
                    <a:lnTo>
                      <a:pt x="4274" y="10467"/>
                    </a:lnTo>
                    <a:lnTo>
                      <a:pt x="2859" y="10467"/>
                    </a:lnTo>
                    <a:lnTo>
                      <a:pt x="2860" y="10458"/>
                    </a:lnTo>
                    <a:lnTo>
                      <a:pt x="2860" y="10432"/>
                    </a:lnTo>
                    <a:lnTo>
                      <a:pt x="2861" y="10390"/>
                    </a:lnTo>
                    <a:lnTo>
                      <a:pt x="2861" y="10335"/>
                    </a:lnTo>
                    <a:lnTo>
                      <a:pt x="2861" y="10267"/>
                    </a:lnTo>
                    <a:lnTo>
                      <a:pt x="2859" y="10189"/>
                    </a:lnTo>
                    <a:lnTo>
                      <a:pt x="2857" y="10102"/>
                    </a:lnTo>
                    <a:lnTo>
                      <a:pt x="2853" y="10009"/>
                    </a:lnTo>
                    <a:lnTo>
                      <a:pt x="2847" y="9909"/>
                    </a:lnTo>
                    <a:lnTo>
                      <a:pt x="2839" y="9805"/>
                    </a:lnTo>
                    <a:lnTo>
                      <a:pt x="2833" y="9753"/>
                    </a:lnTo>
                    <a:lnTo>
                      <a:pt x="2827" y="9700"/>
                    </a:lnTo>
                    <a:lnTo>
                      <a:pt x="2821" y="9648"/>
                    </a:lnTo>
                    <a:lnTo>
                      <a:pt x="2814" y="9595"/>
                    </a:lnTo>
                    <a:lnTo>
                      <a:pt x="2805" y="9542"/>
                    </a:lnTo>
                    <a:lnTo>
                      <a:pt x="2796" y="9490"/>
                    </a:lnTo>
                    <a:lnTo>
                      <a:pt x="2786" y="9438"/>
                    </a:lnTo>
                    <a:lnTo>
                      <a:pt x="2775" y="9387"/>
                    </a:lnTo>
                    <a:lnTo>
                      <a:pt x="2764" y="9338"/>
                    </a:lnTo>
                    <a:lnTo>
                      <a:pt x="2750" y="9289"/>
                    </a:lnTo>
                    <a:lnTo>
                      <a:pt x="2737" y="9243"/>
                    </a:lnTo>
                    <a:lnTo>
                      <a:pt x="2722" y="9198"/>
                    </a:lnTo>
                    <a:lnTo>
                      <a:pt x="2707" y="9158"/>
                    </a:lnTo>
                    <a:lnTo>
                      <a:pt x="2690" y="9118"/>
                    </a:lnTo>
                    <a:lnTo>
                      <a:pt x="2671" y="9078"/>
                    </a:lnTo>
                    <a:lnTo>
                      <a:pt x="2651" y="9037"/>
                    </a:lnTo>
                    <a:lnTo>
                      <a:pt x="2629" y="8998"/>
                    </a:lnTo>
                    <a:lnTo>
                      <a:pt x="2606" y="8958"/>
                    </a:lnTo>
                    <a:lnTo>
                      <a:pt x="2582" y="8919"/>
                    </a:lnTo>
                    <a:lnTo>
                      <a:pt x="2556" y="8880"/>
                    </a:lnTo>
                    <a:lnTo>
                      <a:pt x="2530" y="8841"/>
                    </a:lnTo>
                    <a:lnTo>
                      <a:pt x="2503" y="8803"/>
                    </a:lnTo>
                    <a:lnTo>
                      <a:pt x="2475" y="8765"/>
                    </a:lnTo>
                    <a:lnTo>
                      <a:pt x="2447" y="8729"/>
                    </a:lnTo>
                    <a:lnTo>
                      <a:pt x="2419" y="8693"/>
                    </a:lnTo>
                    <a:lnTo>
                      <a:pt x="2390" y="8657"/>
                    </a:lnTo>
                    <a:lnTo>
                      <a:pt x="2362" y="8623"/>
                    </a:lnTo>
                    <a:lnTo>
                      <a:pt x="2333" y="8590"/>
                    </a:lnTo>
                    <a:lnTo>
                      <a:pt x="2276" y="8526"/>
                    </a:lnTo>
                    <a:lnTo>
                      <a:pt x="2221" y="8468"/>
                    </a:lnTo>
                    <a:lnTo>
                      <a:pt x="2169" y="8414"/>
                    </a:lnTo>
                    <a:lnTo>
                      <a:pt x="2121" y="8366"/>
                    </a:lnTo>
                    <a:lnTo>
                      <a:pt x="2079" y="8324"/>
                    </a:lnTo>
                    <a:lnTo>
                      <a:pt x="2042" y="8289"/>
                    </a:lnTo>
                    <a:lnTo>
                      <a:pt x="2012" y="8263"/>
                    </a:lnTo>
                    <a:lnTo>
                      <a:pt x="1992" y="8243"/>
                    </a:lnTo>
                    <a:lnTo>
                      <a:pt x="1881" y="8167"/>
                    </a:lnTo>
                    <a:lnTo>
                      <a:pt x="1772" y="8086"/>
                    </a:lnTo>
                    <a:lnTo>
                      <a:pt x="1665" y="8002"/>
                    </a:lnTo>
                    <a:lnTo>
                      <a:pt x="1562" y="7914"/>
                    </a:lnTo>
                    <a:lnTo>
                      <a:pt x="1460" y="7824"/>
                    </a:lnTo>
                    <a:lnTo>
                      <a:pt x="1363" y="7731"/>
                    </a:lnTo>
                    <a:lnTo>
                      <a:pt x="1267" y="7635"/>
                    </a:lnTo>
                    <a:lnTo>
                      <a:pt x="1174" y="7536"/>
                    </a:lnTo>
                    <a:lnTo>
                      <a:pt x="1085" y="7435"/>
                    </a:lnTo>
                    <a:lnTo>
                      <a:pt x="998" y="7330"/>
                    </a:lnTo>
                    <a:lnTo>
                      <a:pt x="914" y="7223"/>
                    </a:lnTo>
                    <a:lnTo>
                      <a:pt x="834" y="7114"/>
                    </a:lnTo>
                    <a:lnTo>
                      <a:pt x="757" y="7003"/>
                    </a:lnTo>
                    <a:lnTo>
                      <a:pt x="683" y="6889"/>
                    </a:lnTo>
                    <a:lnTo>
                      <a:pt x="612" y="6772"/>
                    </a:lnTo>
                    <a:lnTo>
                      <a:pt x="546" y="6653"/>
                    </a:lnTo>
                    <a:lnTo>
                      <a:pt x="483" y="6533"/>
                    </a:lnTo>
                    <a:lnTo>
                      <a:pt x="422" y="6410"/>
                    </a:lnTo>
                    <a:lnTo>
                      <a:pt x="366" y="6285"/>
                    </a:lnTo>
                    <a:lnTo>
                      <a:pt x="313" y="6158"/>
                    </a:lnTo>
                    <a:lnTo>
                      <a:pt x="265" y="6029"/>
                    </a:lnTo>
                    <a:lnTo>
                      <a:pt x="220" y="5899"/>
                    </a:lnTo>
                    <a:lnTo>
                      <a:pt x="180" y="5766"/>
                    </a:lnTo>
                    <a:lnTo>
                      <a:pt x="142" y="5632"/>
                    </a:lnTo>
                    <a:lnTo>
                      <a:pt x="110" y="5496"/>
                    </a:lnTo>
                    <a:lnTo>
                      <a:pt x="81" y="5359"/>
                    </a:lnTo>
                    <a:lnTo>
                      <a:pt x="56" y="5220"/>
                    </a:lnTo>
                    <a:lnTo>
                      <a:pt x="36" y="5080"/>
                    </a:lnTo>
                    <a:lnTo>
                      <a:pt x="21" y="4939"/>
                    </a:lnTo>
                    <a:lnTo>
                      <a:pt x="9" y="4797"/>
                    </a:lnTo>
                    <a:lnTo>
                      <a:pt x="2" y="4653"/>
                    </a:lnTo>
                    <a:lnTo>
                      <a:pt x="0" y="4507"/>
                    </a:lnTo>
                    <a:lnTo>
                      <a:pt x="6" y="4276"/>
                    </a:lnTo>
                    <a:lnTo>
                      <a:pt x="23" y="4047"/>
                    </a:lnTo>
                    <a:lnTo>
                      <a:pt x="52" y="3822"/>
                    </a:lnTo>
                    <a:lnTo>
                      <a:pt x="91" y="3601"/>
                    </a:lnTo>
                    <a:lnTo>
                      <a:pt x="142" y="3383"/>
                    </a:lnTo>
                    <a:lnTo>
                      <a:pt x="203" y="3169"/>
                    </a:lnTo>
                    <a:lnTo>
                      <a:pt x="274" y="2961"/>
                    </a:lnTo>
                    <a:lnTo>
                      <a:pt x="355" y="2755"/>
                    </a:lnTo>
                    <a:lnTo>
                      <a:pt x="445" y="2556"/>
                    </a:lnTo>
                    <a:lnTo>
                      <a:pt x="545" y="2362"/>
                    </a:lnTo>
                    <a:lnTo>
                      <a:pt x="654" y="2173"/>
                    </a:lnTo>
                    <a:lnTo>
                      <a:pt x="771" y="1991"/>
                    </a:lnTo>
                    <a:lnTo>
                      <a:pt x="898" y="1813"/>
                    </a:lnTo>
                    <a:lnTo>
                      <a:pt x="1032" y="1643"/>
                    </a:lnTo>
                    <a:lnTo>
                      <a:pt x="1173" y="1480"/>
                    </a:lnTo>
                    <a:lnTo>
                      <a:pt x="1322" y="1323"/>
                    </a:lnTo>
                    <a:lnTo>
                      <a:pt x="1479" y="1174"/>
                    </a:lnTo>
                    <a:lnTo>
                      <a:pt x="1643" y="1032"/>
                    </a:lnTo>
                    <a:lnTo>
                      <a:pt x="1813" y="898"/>
                    </a:lnTo>
                    <a:lnTo>
                      <a:pt x="1991" y="772"/>
                    </a:lnTo>
                    <a:lnTo>
                      <a:pt x="2173" y="654"/>
                    </a:lnTo>
                    <a:lnTo>
                      <a:pt x="2362" y="546"/>
                    </a:lnTo>
                    <a:lnTo>
                      <a:pt x="2556" y="445"/>
                    </a:lnTo>
                    <a:lnTo>
                      <a:pt x="2756" y="355"/>
                    </a:lnTo>
                    <a:lnTo>
                      <a:pt x="2960" y="274"/>
                    </a:lnTo>
                    <a:lnTo>
                      <a:pt x="3170" y="203"/>
                    </a:lnTo>
                    <a:lnTo>
                      <a:pt x="3383" y="142"/>
                    </a:lnTo>
                    <a:lnTo>
                      <a:pt x="3601" y="92"/>
                    </a:lnTo>
                    <a:lnTo>
                      <a:pt x="3823" y="52"/>
                    </a:lnTo>
                    <a:lnTo>
                      <a:pt x="4048" y="24"/>
                    </a:lnTo>
                    <a:lnTo>
                      <a:pt x="4276" y="6"/>
                    </a:lnTo>
                    <a:lnTo>
                      <a:pt x="450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8035925" y="2393950"/>
                <a:ext cx="409575" cy="193675"/>
              </a:xfrm>
              <a:custGeom>
                <a:avLst/>
                <a:gdLst/>
                <a:ahLst/>
                <a:cxnLst>
                  <a:cxn ang="0">
                    <a:pos x="3359" y="14"/>
                  </a:cxn>
                  <a:cxn ang="0">
                    <a:pos x="3420" y="2"/>
                  </a:cxn>
                  <a:cxn ang="0">
                    <a:pos x="3481" y="0"/>
                  </a:cxn>
                  <a:cxn ang="0">
                    <a:pos x="3540" y="7"/>
                  </a:cxn>
                  <a:cxn ang="0">
                    <a:pos x="3598" y="23"/>
                  </a:cxn>
                  <a:cxn ang="0">
                    <a:pos x="3652" y="47"/>
                  </a:cxn>
                  <a:cxn ang="0">
                    <a:pos x="3703" y="79"/>
                  </a:cxn>
                  <a:cxn ang="0">
                    <a:pos x="3750" y="117"/>
                  </a:cxn>
                  <a:cxn ang="0">
                    <a:pos x="3789" y="163"/>
                  </a:cxn>
                  <a:cxn ang="0">
                    <a:pos x="3823" y="215"/>
                  </a:cxn>
                  <a:cxn ang="0">
                    <a:pos x="3849" y="272"/>
                  </a:cxn>
                  <a:cxn ang="0">
                    <a:pos x="3867" y="334"/>
                  </a:cxn>
                  <a:cxn ang="0">
                    <a:pos x="3875" y="397"/>
                  </a:cxn>
                  <a:cxn ang="0">
                    <a:pos x="3874" y="458"/>
                  </a:cxn>
                  <a:cxn ang="0">
                    <a:pos x="3864" y="519"/>
                  </a:cxn>
                  <a:cxn ang="0">
                    <a:pos x="3846" y="576"/>
                  </a:cxn>
                  <a:cxn ang="0">
                    <a:pos x="3820" y="631"/>
                  </a:cxn>
                  <a:cxn ang="0">
                    <a:pos x="3787" y="681"/>
                  </a:cxn>
                  <a:cxn ang="0">
                    <a:pos x="3747" y="727"/>
                  </a:cxn>
                  <a:cxn ang="0">
                    <a:pos x="3700" y="765"/>
                  </a:cxn>
                  <a:cxn ang="0">
                    <a:pos x="3647" y="797"/>
                  </a:cxn>
                  <a:cxn ang="0">
                    <a:pos x="3589" y="821"/>
                  </a:cxn>
                  <a:cxn ang="0">
                    <a:pos x="497" y="1824"/>
                  </a:cxn>
                  <a:cxn ang="0">
                    <a:pos x="436" y="1831"/>
                  </a:cxn>
                  <a:cxn ang="0">
                    <a:pos x="376" y="1830"/>
                  </a:cxn>
                  <a:cxn ang="0">
                    <a:pos x="316" y="1820"/>
                  </a:cxn>
                  <a:cxn ang="0">
                    <a:pos x="259" y="1802"/>
                  </a:cxn>
                  <a:cxn ang="0">
                    <a:pos x="205" y="1775"/>
                  </a:cxn>
                  <a:cxn ang="0">
                    <a:pos x="157" y="1741"/>
                  </a:cxn>
                  <a:cxn ang="0">
                    <a:pos x="112" y="1700"/>
                  </a:cxn>
                  <a:cxn ang="0">
                    <a:pos x="74" y="1652"/>
                  </a:cxn>
                  <a:cxn ang="0">
                    <a:pos x="42" y="1598"/>
                  </a:cxn>
                  <a:cxn ang="0">
                    <a:pos x="20" y="1539"/>
                  </a:cxn>
                  <a:cxn ang="0">
                    <a:pos x="5" y="1477"/>
                  </a:cxn>
                  <a:cxn ang="0">
                    <a:pos x="0" y="1415"/>
                  </a:cxn>
                  <a:cxn ang="0">
                    <a:pos x="4" y="1353"/>
                  </a:cxn>
                  <a:cxn ang="0">
                    <a:pos x="17" y="1293"/>
                  </a:cxn>
                  <a:cxn ang="0">
                    <a:pos x="37" y="1236"/>
                  </a:cxn>
                  <a:cxn ang="0">
                    <a:pos x="66" y="1183"/>
                  </a:cxn>
                  <a:cxn ang="0">
                    <a:pos x="102" y="1134"/>
                  </a:cxn>
                  <a:cxn ang="0">
                    <a:pos x="144" y="1092"/>
                  </a:cxn>
                  <a:cxn ang="0">
                    <a:pos x="193" y="1055"/>
                  </a:cxn>
                  <a:cxn ang="0">
                    <a:pos x="248" y="1025"/>
                  </a:cxn>
                </a:cxnLst>
                <a:rect l="0" t="0" r="r" b="b"/>
                <a:pathLst>
                  <a:path w="3876" h="1832">
                    <a:moveTo>
                      <a:pt x="287" y="1010"/>
                    </a:moveTo>
                    <a:lnTo>
                      <a:pt x="3338" y="20"/>
                    </a:lnTo>
                    <a:lnTo>
                      <a:pt x="3359" y="14"/>
                    </a:lnTo>
                    <a:lnTo>
                      <a:pt x="3378" y="8"/>
                    </a:lnTo>
                    <a:lnTo>
                      <a:pt x="3399" y="4"/>
                    </a:lnTo>
                    <a:lnTo>
                      <a:pt x="3420" y="2"/>
                    </a:lnTo>
                    <a:lnTo>
                      <a:pt x="3439" y="0"/>
                    </a:lnTo>
                    <a:lnTo>
                      <a:pt x="3460" y="0"/>
                    </a:lnTo>
                    <a:lnTo>
                      <a:pt x="3481" y="0"/>
                    </a:lnTo>
                    <a:lnTo>
                      <a:pt x="3501" y="1"/>
                    </a:lnTo>
                    <a:lnTo>
                      <a:pt x="3520" y="4"/>
                    </a:lnTo>
                    <a:lnTo>
                      <a:pt x="3540" y="7"/>
                    </a:lnTo>
                    <a:lnTo>
                      <a:pt x="3560" y="12"/>
                    </a:lnTo>
                    <a:lnTo>
                      <a:pt x="3579" y="17"/>
                    </a:lnTo>
                    <a:lnTo>
                      <a:pt x="3598" y="23"/>
                    </a:lnTo>
                    <a:lnTo>
                      <a:pt x="3617" y="30"/>
                    </a:lnTo>
                    <a:lnTo>
                      <a:pt x="3635" y="39"/>
                    </a:lnTo>
                    <a:lnTo>
                      <a:pt x="3652" y="47"/>
                    </a:lnTo>
                    <a:lnTo>
                      <a:pt x="3670" y="57"/>
                    </a:lnTo>
                    <a:lnTo>
                      <a:pt x="3686" y="68"/>
                    </a:lnTo>
                    <a:lnTo>
                      <a:pt x="3703" y="79"/>
                    </a:lnTo>
                    <a:lnTo>
                      <a:pt x="3720" y="90"/>
                    </a:lnTo>
                    <a:lnTo>
                      <a:pt x="3734" y="104"/>
                    </a:lnTo>
                    <a:lnTo>
                      <a:pt x="3750" y="117"/>
                    </a:lnTo>
                    <a:lnTo>
                      <a:pt x="3763" y="132"/>
                    </a:lnTo>
                    <a:lnTo>
                      <a:pt x="3777" y="148"/>
                    </a:lnTo>
                    <a:lnTo>
                      <a:pt x="3789" y="163"/>
                    </a:lnTo>
                    <a:lnTo>
                      <a:pt x="3802" y="180"/>
                    </a:lnTo>
                    <a:lnTo>
                      <a:pt x="3813" y="197"/>
                    </a:lnTo>
                    <a:lnTo>
                      <a:pt x="3823" y="215"/>
                    </a:lnTo>
                    <a:lnTo>
                      <a:pt x="3833" y="234"/>
                    </a:lnTo>
                    <a:lnTo>
                      <a:pt x="3842" y="252"/>
                    </a:lnTo>
                    <a:lnTo>
                      <a:pt x="3849" y="272"/>
                    </a:lnTo>
                    <a:lnTo>
                      <a:pt x="3857" y="293"/>
                    </a:lnTo>
                    <a:lnTo>
                      <a:pt x="3863" y="314"/>
                    </a:lnTo>
                    <a:lnTo>
                      <a:pt x="3867" y="334"/>
                    </a:lnTo>
                    <a:lnTo>
                      <a:pt x="3871" y="355"/>
                    </a:lnTo>
                    <a:lnTo>
                      <a:pt x="3874" y="376"/>
                    </a:lnTo>
                    <a:lnTo>
                      <a:pt x="3875" y="397"/>
                    </a:lnTo>
                    <a:lnTo>
                      <a:pt x="3876" y="417"/>
                    </a:lnTo>
                    <a:lnTo>
                      <a:pt x="3875" y="438"/>
                    </a:lnTo>
                    <a:lnTo>
                      <a:pt x="3874" y="458"/>
                    </a:lnTo>
                    <a:lnTo>
                      <a:pt x="3872" y="479"/>
                    </a:lnTo>
                    <a:lnTo>
                      <a:pt x="3869" y="498"/>
                    </a:lnTo>
                    <a:lnTo>
                      <a:pt x="3864" y="519"/>
                    </a:lnTo>
                    <a:lnTo>
                      <a:pt x="3859" y="539"/>
                    </a:lnTo>
                    <a:lnTo>
                      <a:pt x="3854" y="557"/>
                    </a:lnTo>
                    <a:lnTo>
                      <a:pt x="3846" y="576"/>
                    </a:lnTo>
                    <a:lnTo>
                      <a:pt x="3838" y="595"/>
                    </a:lnTo>
                    <a:lnTo>
                      <a:pt x="3830" y="613"/>
                    </a:lnTo>
                    <a:lnTo>
                      <a:pt x="3820" y="631"/>
                    </a:lnTo>
                    <a:lnTo>
                      <a:pt x="3810" y="649"/>
                    </a:lnTo>
                    <a:lnTo>
                      <a:pt x="3799" y="665"/>
                    </a:lnTo>
                    <a:lnTo>
                      <a:pt x="3787" y="681"/>
                    </a:lnTo>
                    <a:lnTo>
                      <a:pt x="3774" y="697"/>
                    </a:lnTo>
                    <a:lnTo>
                      <a:pt x="3760" y="712"/>
                    </a:lnTo>
                    <a:lnTo>
                      <a:pt x="3747" y="727"/>
                    </a:lnTo>
                    <a:lnTo>
                      <a:pt x="3731" y="740"/>
                    </a:lnTo>
                    <a:lnTo>
                      <a:pt x="3716" y="753"/>
                    </a:lnTo>
                    <a:lnTo>
                      <a:pt x="3700" y="765"/>
                    </a:lnTo>
                    <a:lnTo>
                      <a:pt x="3682" y="776"/>
                    </a:lnTo>
                    <a:lnTo>
                      <a:pt x="3665" y="788"/>
                    </a:lnTo>
                    <a:lnTo>
                      <a:pt x="3647" y="797"/>
                    </a:lnTo>
                    <a:lnTo>
                      <a:pt x="3628" y="807"/>
                    </a:lnTo>
                    <a:lnTo>
                      <a:pt x="3609" y="814"/>
                    </a:lnTo>
                    <a:lnTo>
                      <a:pt x="3589" y="821"/>
                    </a:lnTo>
                    <a:lnTo>
                      <a:pt x="538" y="1812"/>
                    </a:lnTo>
                    <a:lnTo>
                      <a:pt x="518" y="1818"/>
                    </a:lnTo>
                    <a:lnTo>
                      <a:pt x="497" y="1824"/>
                    </a:lnTo>
                    <a:lnTo>
                      <a:pt x="476" y="1827"/>
                    </a:lnTo>
                    <a:lnTo>
                      <a:pt x="457" y="1830"/>
                    </a:lnTo>
                    <a:lnTo>
                      <a:pt x="436" y="1831"/>
                    </a:lnTo>
                    <a:lnTo>
                      <a:pt x="415" y="1832"/>
                    </a:lnTo>
                    <a:lnTo>
                      <a:pt x="395" y="1832"/>
                    </a:lnTo>
                    <a:lnTo>
                      <a:pt x="376" y="1830"/>
                    </a:lnTo>
                    <a:lnTo>
                      <a:pt x="355" y="1828"/>
                    </a:lnTo>
                    <a:lnTo>
                      <a:pt x="335" y="1825"/>
                    </a:lnTo>
                    <a:lnTo>
                      <a:pt x="316" y="1820"/>
                    </a:lnTo>
                    <a:lnTo>
                      <a:pt x="297" y="1814"/>
                    </a:lnTo>
                    <a:lnTo>
                      <a:pt x="278" y="1809"/>
                    </a:lnTo>
                    <a:lnTo>
                      <a:pt x="259" y="1802"/>
                    </a:lnTo>
                    <a:lnTo>
                      <a:pt x="241" y="1793"/>
                    </a:lnTo>
                    <a:lnTo>
                      <a:pt x="223" y="1784"/>
                    </a:lnTo>
                    <a:lnTo>
                      <a:pt x="205" y="1775"/>
                    </a:lnTo>
                    <a:lnTo>
                      <a:pt x="189" y="1764"/>
                    </a:lnTo>
                    <a:lnTo>
                      <a:pt x="172" y="1753"/>
                    </a:lnTo>
                    <a:lnTo>
                      <a:pt x="157" y="1741"/>
                    </a:lnTo>
                    <a:lnTo>
                      <a:pt x="141" y="1728"/>
                    </a:lnTo>
                    <a:lnTo>
                      <a:pt x="127" y="1715"/>
                    </a:lnTo>
                    <a:lnTo>
                      <a:pt x="112" y="1700"/>
                    </a:lnTo>
                    <a:lnTo>
                      <a:pt x="99" y="1685"/>
                    </a:lnTo>
                    <a:lnTo>
                      <a:pt x="86" y="1669"/>
                    </a:lnTo>
                    <a:lnTo>
                      <a:pt x="74" y="1652"/>
                    </a:lnTo>
                    <a:lnTo>
                      <a:pt x="63" y="1635"/>
                    </a:lnTo>
                    <a:lnTo>
                      <a:pt x="53" y="1617"/>
                    </a:lnTo>
                    <a:lnTo>
                      <a:pt x="42" y="1598"/>
                    </a:lnTo>
                    <a:lnTo>
                      <a:pt x="34" y="1580"/>
                    </a:lnTo>
                    <a:lnTo>
                      <a:pt x="26" y="1560"/>
                    </a:lnTo>
                    <a:lnTo>
                      <a:pt x="20" y="1539"/>
                    </a:lnTo>
                    <a:lnTo>
                      <a:pt x="13" y="1518"/>
                    </a:lnTo>
                    <a:lnTo>
                      <a:pt x="8" y="1498"/>
                    </a:lnTo>
                    <a:lnTo>
                      <a:pt x="5" y="1477"/>
                    </a:lnTo>
                    <a:lnTo>
                      <a:pt x="2" y="1456"/>
                    </a:lnTo>
                    <a:lnTo>
                      <a:pt x="0" y="1435"/>
                    </a:lnTo>
                    <a:lnTo>
                      <a:pt x="0" y="1415"/>
                    </a:lnTo>
                    <a:lnTo>
                      <a:pt x="0" y="1394"/>
                    </a:lnTo>
                    <a:lnTo>
                      <a:pt x="2" y="1373"/>
                    </a:lnTo>
                    <a:lnTo>
                      <a:pt x="4" y="1353"/>
                    </a:lnTo>
                    <a:lnTo>
                      <a:pt x="7" y="1333"/>
                    </a:lnTo>
                    <a:lnTo>
                      <a:pt x="11" y="1313"/>
                    </a:lnTo>
                    <a:lnTo>
                      <a:pt x="17" y="1293"/>
                    </a:lnTo>
                    <a:lnTo>
                      <a:pt x="23" y="1275"/>
                    </a:lnTo>
                    <a:lnTo>
                      <a:pt x="30" y="1255"/>
                    </a:lnTo>
                    <a:lnTo>
                      <a:pt x="37" y="1236"/>
                    </a:lnTo>
                    <a:lnTo>
                      <a:pt x="47" y="1219"/>
                    </a:lnTo>
                    <a:lnTo>
                      <a:pt x="56" y="1201"/>
                    </a:lnTo>
                    <a:lnTo>
                      <a:pt x="66" y="1183"/>
                    </a:lnTo>
                    <a:lnTo>
                      <a:pt x="77" y="1167"/>
                    </a:lnTo>
                    <a:lnTo>
                      <a:pt x="89" y="1150"/>
                    </a:lnTo>
                    <a:lnTo>
                      <a:pt x="102" y="1134"/>
                    </a:lnTo>
                    <a:lnTo>
                      <a:pt x="115" y="1120"/>
                    </a:lnTo>
                    <a:lnTo>
                      <a:pt x="130" y="1105"/>
                    </a:lnTo>
                    <a:lnTo>
                      <a:pt x="144" y="1092"/>
                    </a:lnTo>
                    <a:lnTo>
                      <a:pt x="160" y="1078"/>
                    </a:lnTo>
                    <a:lnTo>
                      <a:pt x="176" y="1066"/>
                    </a:lnTo>
                    <a:lnTo>
                      <a:pt x="193" y="1055"/>
                    </a:lnTo>
                    <a:lnTo>
                      <a:pt x="211" y="1044"/>
                    </a:lnTo>
                    <a:lnTo>
                      <a:pt x="229" y="1035"/>
                    </a:lnTo>
                    <a:lnTo>
                      <a:pt x="248" y="1025"/>
                    </a:lnTo>
                    <a:lnTo>
                      <a:pt x="267" y="1017"/>
                    </a:lnTo>
                    <a:lnTo>
                      <a:pt x="287" y="10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8035925" y="2532063"/>
                <a:ext cx="409575" cy="193675"/>
              </a:xfrm>
              <a:custGeom>
                <a:avLst/>
                <a:gdLst/>
                <a:ahLst/>
                <a:cxnLst>
                  <a:cxn ang="0">
                    <a:pos x="3359" y="13"/>
                  </a:cxn>
                  <a:cxn ang="0">
                    <a:pos x="3420" y="2"/>
                  </a:cxn>
                  <a:cxn ang="0">
                    <a:pos x="3480" y="0"/>
                  </a:cxn>
                  <a:cxn ang="0">
                    <a:pos x="3540" y="7"/>
                  </a:cxn>
                  <a:cxn ang="0">
                    <a:pos x="3597" y="22"/>
                  </a:cxn>
                  <a:cxn ang="0">
                    <a:pos x="3652" y="46"/>
                  </a:cxn>
                  <a:cxn ang="0">
                    <a:pos x="3703" y="78"/>
                  </a:cxn>
                  <a:cxn ang="0">
                    <a:pos x="3749" y="117"/>
                  </a:cxn>
                  <a:cxn ang="0">
                    <a:pos x="3789" y="162"/>
                  </a:cxn>
                  <a:cxn ang="0">
                    <a:pos x="3823" y="214"/>
                  </a:cxn>
                  <a:cxn ang="0">
                    <a:pos x="3849" y="271"/>
                  </a:cxn>
                  <a:cxn ang="0">
                    <a:pos x="3867" y="334"/>
                  </a:cxn>
                  <a:cxn ang="0">
                    <a:pos x="3875" y="396"/>
                  </a:cxn>
                  <a:cxn ang="0">
                    <a:pos x="3874" y="458"/>
                  </a:cxn>
                  <a:cxn ang="0">
                    <a:pos x="3864" y="518"/>
                  </a:cxn>
                  <a:cxn ang="0">
                    <a:pos x="3846" y="577"/>
                  </a:cxn>
                  <a:cxn ang="0">
                    <a:pos x="3819" y="631"/>
                  </a:cxn>
                  <a:cxn ang="0">
                    <a:pos x="3786" y="681"/>
                  </a:cxn>
                  <a:cxn ang="0">
                    <a:pos x="3746" y="726"/>
                  </a:cxn>
                  <a:cxn ang="0">
                    <a:pos x="3699" y="765"/>
                  </a:cxn>
                  <a:cxn ang="0">
                    <a:pos x="3647" y="797"/>
                  </a:cxn>
                  <a:cxn ang="0">
                    <a:pos x="3589" y="820"/>
                  </a:cxn>
                  <a:cxn ang="0">
                    <a:pos x="497" y="1823"/>
                  </a:cxn>
                  <a:cxn ang="0">
                    <a:pos x="436" y="1831"/>
                  </a:cxn>
                  <a:cxn ang="0">
                    <a:pos x="375" y="1830"/>
                  </a:cxn>
                  <a:cxn ang="0">
                    <a:pos x="315" y="1820"/>
                  </a:cxn>
                  <a:cxn ang="0">
                    <a:pos x="259" y="1801"/>
                  </a:cxn>
                  <a:cxn ang="0">
                    <a:pos x="205" y="1774"/>
                  </a:cxn>
                  <a:cxn ang="0">
                    <a:pos x="157" y="1741"/>
                  </a:cxn>
                  <a:cxn ang="0">
                    <a:pos x="112" y="1699"/>
                  </a:cxn>
                  <a:cxn ang="0">
                    <a:pos x="74" y="1652"/>
                  </a:cxn>
                  <a:cxn ang="0">
                    <a:pos x="42" y="1598"/>
                  </a:cxn>
                  <a:cxn ang="0">
                    <a:pos x="19" y="1539"/>
                  </a:cxn>
                  <a:cxn ang="0">
                    <a:pos x="4" y="1476"/>
                  </a:cxn>
                  <a:cxn ang="0">
                    <a:pos x="0" y="1414"/>
                  </a:cxn>
                  <a:cxn ang="0">
                    <a:pos x="3" y="1353"/>
                  </a:cxn>
                  <a:cxn ang="0">
                    <a:pos x="17" y="1294"/>
                  </a:cxn>
                  <a:cxn ang="0">
                    <a:pos x="37" y="1237"/>
                  </a:cxn>
                  <a:cxn ang="0">
                    <a:pos x="65" y="1184"/>
                  </a:cxn>
                  <a:cxn ang="0">
                    <a:pos x="102" y="1135"/>
                  </a:cxn>
                  <a:cxn ang="0">
                    <a:pos x="144" y="1091"/>
                  </a:cxn>
                  <a:cxn ang="0">
                    <a:pos x="193" y="1055"/>
                  </a:cxn>
                  <a:cxn ang="0">
                    <a:pos x="247" y="1025"/>
                  </a:cxn>
                </a:cxnLst>
                <a:rect l="0" t="0" r="r" b="b"/>
                <a:pathLst>
                  <a:path w="3875" h="1831">
                    <a:moveTo>
                      <a:pt x="287" y="1010"/>
                    </a:moveTo>
                    <a:lnTo>
                      <a:pt x="3338" y="19"/>
                    </a:lnTo>
                    <a:lnTo>
                      <a:pt x="3359" y="13"/>
                    </a:lnTo>
                    <a:lnTo>
                      <a:pt x="3378" y="8"/>
                    </a:lnTo>
                    <a:lnTo>
                      <a:pt x="3399" y="5"/>
                    </a:lnTo>
                    <a:lnTo>
                      <a:pt x="3420" y="2"/>
                    </a:lnTo>
                    <a:lnTo>
                      <a:pt x="3439" y="1"/>
                    </a:lnTo>
                    <a:lnTo>
                      <a:pt x="3460" y="0"/>
                    </a:lnTo>
                    <a:lnTo>
                      <a:pt x="3480" y="0"/>
                    </a:lnTo>
                    <a:lnTo>
                      <a:pt x="3501" y="2"/>
                    </a:lnTo>
                    <a:lnTo>
                      <a:pt x="3520" y="4"/>
                    </a:lnTo>
                    <a:lnTo>
                      <a:pt x="3540" y="7"/>
                    </a:lnTo>
                    <a:lnTo>
                      <a:pt x="3560" y="11"/>
                    </a:lnTo>
                    <a:lnTo>
                      <a:pt x="3579" y="16"/>
                    </a:lnTo>
                    <a:lnTo>
                      <a:pt x="3597" y="22"/>
                    </a:lnTo>
                    <a:lnTo>
                      <a:pt x="3616" y="30"/>
                    </a:lnTo>
                    <a:lnTo>
                      <a:pt x="3635" y="38"/>
                    </a:lnTo>
                    <a:lnTo>
                      <a:pt x="3652" y="46"/>
                    </a:lnTo>
                    <a:lnTo>
                      <a:pt x="3670" y="57"/>
                    </a:lnTo>
                    <a:lnTo>
                      <a:pt x="3686" y="67"/>
                    </a:lnTo>
                    <a:lnTo>
                      <a:pt x="3703" y="78"/>
                    </a:lnTo>
                    <a:lnTo>
                      <a:pt x="3719" y="91"/>
                    </a:lnTo>
                    <a:lnTo>
                      <a:pt x="3734" y="103"/>
                    </a:lnTo>
                    <a:lnTo>
                      <a:pt x="3749" y="117"/>
                    </a:lnTo>
                    <a:lnTo>
                      <a:pt x="3763" y="131"/>
                    </a:lnTo>
                    <a:lnTo>
                      <a:pt x="3777" y="147"/>
                    </a:lnTo>
                    <a:lnTo>
                      <a:pt x="3789" y="162"/>
                    </a:lnTo>
                    <a:lnTo>
                      <a:pt x="3802" y="179"/>
                    </a:lnTo>
                    <a:lnTo>
                      <a:pt x="3813" y="197"/>
                    </a:lnTo>
                    <a:lnTo>
                      <a:pt x="3823" y="214"/>
                    </a:lnTo>
                    <a:lnTo>
                      <a:pt x="3833" y="233"/>
                    </a:lnTo>
                    <a:lnTo>
                      <a:pt x="3841" y="252"/>
                    </a:lnTo>
                    <a:lnTo>
                      <a:pt x="3849" y="271"/>
                    </a:lnTo>
                    <a:lnTo>
                      <a:pt x="3857" y="292"/>
                    </a:lnTo>
                    <a:lnTo>
                      <a:pt x="3862" y="313"/>
                    </a:lnTo>
                    <a:lnTo>
                      <a:pt x="3867" y="334"/>
                    </a:lnTo>
                    <a:lnTo>
                      <a:pt x="3871" y="354"/>
                    </a:lnTo>
                    <a:lnTo>
                      <a:pt x="3873" y="375"/>
                    </a:lnTo>
                    <a:lnTo>
                      <a:pt x="3875" y="396"/>
                    </a:lnTo>
                    <a:lnTo>
                      <a:pt x="3875" y="417"/>
                    </a:lnTo>
                    <a:lnTo>
                      <a:pt x="3875" y="437"/>
                    </a:lnTo>
                    <a:lnTo>
                      <a:pt x="3874" y="458"/>
                    </a:lnTo>
                    <a:lnTo>
                      <a:pt x="3871" y="478"/>
                    </a:lnTo>
                    <a:lnTo>
                      <a:pt x="3868" y="499"/>
                    </a:lnTo>
                    <a:lnTo>
                      <a:pt x="3864" y="518"/>
                    </a:lnTo>
                    <a:lnTo>
                      <a:pt x="3859" y="538"/>
                    </a:lnTo>
                    <a:lnTo>
                      <a:pt x="3853" y="557"/>
                    </a:lnTo>
                    <a:lnTo>
                      <a:pt x="3846" y="577"/>
                    </a:lnTo>
                    <a:lnTo>
                      <a:pt x="3838" y="595"/>
                    </a:lnTo>
                    <a:lnTo>
                      <a:pt x="3830" y="613"/>
                    </a:lnTo>
                    <a:lnTo>
                      <a:pt x="3819" y="631"/>
                    </a:lnTo>
                    <a:lnTo>
                      <a:pt x="3810" y="648"/>
                    </a:lnTo>
                    <a:lnTo>
                      <a:pt x="3799" y="665"/>
                    </a:lnTo>
                    <a:lnTo>
                      <a:pt x="3786" y="681"/>
                    </a:lnTo>
                    <a:lnTo>
                      <a:pt x="3774" y="697"/>
                    </a:lnTo>
                    <a:lnTo>
                      <a:pt x="3760" y="711"/>
                    </a:lnTo>
                    <a:lnTo>
                      <a:pt x="3746" y="726"/>
                    </a:lnTo>
                    <a:lnTo>
                      <a:pt x="3731" y="739"/>
                    </a:lnTo>
                    <a:lnTo>
                      <a:pt x="3716" y="753"/>
                    </a:lnTo>
                    <a:lnTo>
                      <a:pt x="3699" y="765"/>
                    </a:lnTo>
                    <a:lnTo>
                      <a:pt x="3682" y="777"/>
                    </a:lnTo>
                    <a:lnTo>
                      <a:pt x="3665" y="787"/>
                    </a:lnTo>
                    <a:lnTo>
                      <a:pt x="3647" y="797"/>
                    </a:lnTo>
                    <a:lnTo>
                      <a:pt x="3627" y="806"/>
                    </a:lnTo>
                    <a:lnTo>
                      <a:pt x="3609" y="814"/>
                    </a:lnTo>
                    <a:lnTo>
                      <a:pt x="3589" y="820"/>
                    </a:lnTo>
                    <a:lnTo>
                      <a:pt x="538" y="1812"/>
                    </a:lnTo>
                    <a:lnTo>
                      <a:pt x="517" y="1818"/>
                    </a:lnTo>
                    <a:lnTo>
                      <a:pt x="497" y="1823"/>
                    </a:lnTo>
                    <a:lnTo>
                      <a:pt x="476" y="1827"/>
                    </a:lnTo>
                    <a:lnTo>
                      <a:pt x="456" y="1829"/>
                    </a:lnTo>
                    <a:lnTo>
                      <a:pt x="436" y="1831"/>
                    </a:lnTo>
                    <a:lnTo>
                      <a:pt x="415" y="1831"/>
                    </a:lnTo>
                    <a:lnTo>
                      <a:pt x="395" y="1831"/>
                    </a:lnTo>
                    <a:lnTo>
                      <a:pt x="375" y="1830"/>
                    </a:lnTo>
                    <a:lnTo>
                      <a:pt x="355" y="1827"/>
                    </a:lnTo>
                    <a:lnTo>
                      <a:pt x="335" y="1824"/>
                    </a:lnTo>
                    <a:lnTo>
                      <a:pt x="315" y="1820"/>
                    </a:lnTo>
                    <a:lnTo>
                      <a:pt x="297" y="1815"/>
                    </a:lnTo>
                    <a:lnTo>
                      <a:pt x="277" y="1808"/>
                    </a:lnTo>
                    <a:lnTo>
                      <a:pt x="259" y="1801"/>
                    </a:lnTo>
                    <a:lnTo>
                      <a:pt x="241" y="1793"/>
                    </a:lnTo>
                    <a:lnTo>
                      <a:pt x="223" y="1785"/>
                    </a:lnTo>
                    <a:lnTo>
                      <a:pt x="205" y="1774"/>
                    </a:lnTo>
                    <a:lnTo>
                      <a:pt x="189" y="1764"/>
                    </a:lnTo>
                    <a:lnTo>
                      <a:pt x="172" y="1752"/>
                    </a:lnTo>
                    <a:lnTo>
                      <a:pt x="157" y="1741"/>
                    </a:lnTo>
                    <a:lnTo>
                      <a:pt x="141" y="1727"/>
                    </a:lnTo>
                    <a:lnTo>
                      <a:pt x="127" y="1714"/>
                    </a:lnTo>
                    <a:lnTo>
                      <a:pt x="112" y="1699"/>
                    </a:lnTo>
                    <a:lnTo>
                      <a:pt x="99" y="1684"/>
                    </a:lnTo>
                    <a:lnTo>
                      <a:pt x="86" y="1668"/>
                    </a:lnTo>
                    <a:lnTo>
                      <a:pt x="74" y="1652"/>
                    </a:lnTo>
                    <a:lnTo>
                      <a:pt x="62" y="1635"/>
                    </a:lnTo>
                    <a:lnTo>
                      <a:pt x="52" y="1616"/>
                    </a:lnTo>
                    <a:lnTo>
                      <a:pt x="42" y="1598"/>
                    </a:lnTo>
                    <a:lnTo>
                      <a:pt x="34" y="1579"/>
                    </a:lnTo>
                    <a:lnTo>
                      <a:pt x="26" y="1559"/>
                    </a:lnTo>
                    <a:lnTo>
                      <a:pt x="19" y="1539"/>
                    </a:lnTo>
                    <a:lnTo>
                      <a:pt x="13" y="1518"/>
                    </a:lnTo>
                    <a:lnTo>
                      <a:pt x="8" y="1497"/>
                    </a:lnTo>
                    <a:lnTo>
                      <a:pt x="4" y="1476"/>
                    </a:lnTo>
                    <a:lnTo>
                      <a:pt x="2" y="1456"/>
                    </a:lnTo>
                    <a:lnTo>
                      <a:pt x="0" y="1435"/>
                    </a:lnTo>
                    <a:lnTo>
                      <a:pt x="0" y="1414"/>
                    </a:lnTo>
                    <a:lnTo>
                      <a:pt x="0" y="1393"/>
                    </a:lnTo>
                    <a:lnTo>
                      <a:pt x="1" y="1373"/>
                    </a:lnTo>
                    <a:lnTo>
                      <a:pt x="3" y="1353"/>
                    </a:lnTo>
                    <a:lnTo>
                      <a:pt x="7" y="1333"/>
                    </a:lnTo>
                    <a:lnTo>
                      <a:pt x="11" y="1312"/>
                    </a:lnTo>
                    <a:lnTo>
                      <a:pt x="17" y="1294"/>
                    </a:lnTo>
                    <a:lnTo>
                      <a:pt x="23" y="1274"/>
                    </a:lnTo>
                    <a:lnTo>
                      <a:pt x="29" y="1255"/>
                    </a:lnTo>
                    <a:lnTo>
                      <a:pt x="37" y="1237"/>
                    </a:lnTo>
                    <a:lnTo>
                      <a:pt x="46" y="1218"/>
                    </a:lnTo>
                    <a:lnTo>
                      <a:pt x="55" y="1200"/>
                    </a:lnTo>
                    <a:lnTo>
                      <a:pt x="65" y="1184"/>
                    </a:lnTo>
                    <a:lnTo>
                      <a:pt x="77" y="1166"/>
                    </a:lnTo>
                    <a:lnTo>
                      <a:pt x="89" y="1150"/>
                    </a:lnTo>
                    <a:lnTo>
                      <a:pt x="102" y="1135"/>
                    </a:lnTo>
                    <a:lnTo>
                      <a:pt x="115" y="1119"/>
                    </a:lnTo>
                    <a:lnTo>
                      <a:pt x="129" y="1105"/>
                    </a:lnTo>
                    <a:lnTo>
                      <a:pt x="144" y="1091"/>
                    </a:lnTo>
                    <a:lnTo>
                      <a:pt x="160" y="1079"/>
                    </a:lnTo>
                    <a:lnTo>
                      <a:pt x="176" y="1066"/>
                    </a:lnTo>
                    <a:lnTo>
                      <a:pt x="193" y="1055"/>
                    </a:lnTo>
                    <a:lnTo>
                      <a:pt x="211" y="1044"/>
                    </a:lnTo>
                    <a:lnTo>
                      <a:pt x="228" y="1034"/>
                    </a:lnTo>
                    <a:lnTo>
                      <a:pt x="247" y="1025"/>
                    </a:lnTo>
                    <a:lnTo>
                      <a:pt x="267" y="1018"/>
                    </a:lnTo>
                    <a:lnTo>
                      <a:pt x="287" y="10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8035925" y="2670175"/>
                <a:ext cx="409575" cy="193675"/>
              </a:xfrm>
              <a:custGeom>
                <a:avLst/>
                <a:gdLst/>
                <a:ahLst/>
                <a:cxnLst>
                  <a:cxn ang="0">
                    <a:pos x="3359" y="13"/>
                  </a:cxn>
                  <a:cxn ang="0">
                    <a:pos x="3420" y="2"/>
                  </a:cxn>
                  <a:cxn ang="0">
                    <a:pos x="3480" y="0"/>
                  </a:cxn>
                  <a:cxn ang="0">
                    <a:pos x="3540" y="7"/>
                  </a:cxn>
                  <a:cxn ang="0">
                    <a:pos x="3597" y="24"/>
                  </a:cxn>
                  <a:cxn ang="0">
                    <a:pos x="3652" y="48"/>
                  </a:cxn>
                  <a:cxn ang="0">
                    <a:pos x="3703" y="79"/>
                  </a:cxn>
                  <a:cxn ang="0">
                    <a:pos x="3749" y="117"/>
                  </a:cxn>
                  <a:cxn ang="0">
                    <a:pos x="3789" y="163"/>
                  </a:cxn>
                  <a:cxn ang="0">
                    <a:pos x="3823" y="215"/>
                  </a:cxn>
                  <a:cxn ang="0">
                    <a:pos x="3849" y="273"/>
                  </a:cxn>
                  <a:cxn ang="0">
                    <a:pos x="3867" y="334"/>
                  </a:cxn>
                  <a:cxn ang="0">
                    <a:pos x="3875" y="396"/>
                  </a:cxn>
                  <a:cxn ang="0">
                    <a:pos x="3874" y="459"/>
                  </a:cxn>
                  <a:cxn ang="0">
                    <a:pos x="3864" y="519"/>
                  </a:cxn>
                  <a:cxn ang="0">
                    <a:pos x="3846" y="577"/>
                  </a:cxn>
                  <a:cxn ang="0">
                    <a:pos x="3819" y="631"/>
                  </a:cxn>
                  <a:cxn ang="0">
                    <a:pos x="3786" y="682"/>
                  </a:cxn>
                  <a:cxn ang="0">
                    <a:pos x="3746" y="726"/>
                  </a:cxn>
                  <a:cxn ang="0">
                    <a:pos x="3699" y="766"/>
                  </a:cxn>
                  <a:cxn ang="0">
                    <a:pos x="3647" y="797"/>
                  </a:cxn>
                  <a:cxn ang="0">
                    <a:pos x="3589" y="822"/>
                  </a:cxn>
                  <a:cxn ang="0">
                    <a:pos x="497" y="1823"/>
                  </a:cxn>
                  <a:cxn ang="0">
                    <a:pos x="436" y="1832"/>
                  </a:cxn>
                  <a:cxn ang="0">
                    <a:pos x="375" y="1831"/>
                  </a:cxn>
                  <a:cxn ang="0">
                    <a:pos x="315" y="1820"/>
                  </a:cxn>
                  <a:cxn ang="0">
                    <a:pos x="259" y="1802"/>
                  </a:cxn>
                  <a:cxn ang="0">
                    <a:pos x="205" y="1775"/>
                  </a:cxn>
                  <a:cxn ang="0">
                    <a:pos x="157" y="1741"/>
                  </a:cxn>
                  <a:cxn ang="0">
                    <a:pos x="112" y="1700"/>
                  </a:cxn>
                  <a:cxn ang="0">
                    <a:pos x="74" y="1652"/>
                  </a:cxn>
                  <a:cxn ang="0">
                    <a:pos x="42" y="1598"/>
                  </a:cxn>
                  <a:cxn ang="0">
                    <a:pos x="19" y="1539"/>
                  </a:cxn>
                  <a:cxn ang="0">
                    <a:pos x="4" y="1477"/>
                  </a:cxn>
                  <a:cxn ang="0">
                    <a:pos x="0" y="1414"/>
                  </a:cxn>
                  <a:cxn ang="0">
                    <a:pos x="3" y="1353"/>
                  </a:cxn>
                  <a:cxn ang="0">
                    <a:pos x="17" y="1294"/>
                  </a:cxn>
                  <a:cxn ang="0">
                    <a:pos x="37" y="1237"/>
                  </a:cxn>
                  <a:cxn ang="0">
                    <a:pos x="65" y="1184"/>
                  </a:cxn>
                  <a:cxn ang="0">
                    <a:pos x="102" y="1135"/>
                  </a:cxn>
                  <a:cxn ang="0">
                    <a:pos x="144" y="1092"/>
                  </a:cxn>
                  <a:cxn ang="0">
                    <a:pos x="193" y="1055"/>
                  </a:cxn>
                  <a:cxn ang="0">
                    <a:pos x="247" y="1025"/>
                  </a:cxn>
                </a:cxnLst>
                <a:rect l="0" t="0" r="r" b="b"/>
                <a:pathLst>
                  <a:path w="3875" h="1832">
                    <a:moveTo>
                      <a:pt x="287" y="1011"/>
                    </a:moveTo>
                    <a:lnTo>
                      <a:pt x="3338" y="20"/>
                    </a:lnTo>
                    <a:lnTo>
                      <a:pt x="3359" y="13"/>
                    </a:lnTo>
                    <a:lnTo>
                      <a:pt x="3378" y="9"/>
                    </a:lnTo>
                    <a:lnTo>
                      <a:pt x="3399" y="5"/>
                    </a:lnTo>
                    <a:lnTo>
                      <a:pt x="3420" y="2"/>
                    </a:lnTo>
                    <a:lnTo>
                      <a:pt x="3439" y="1"/>
                    </a:lnTo>
                    <a:lnTo>
                      <a:pt x="3460" y="0"/>
                    </a:lnTo>
                    <a:lnTo>
                      <a:pt x="3480" y="0"/>
                    </a:lnTo>
                    <a:lnTo>
                      <a:pt x="3501" y="2"/>
                    </a:lnTo>
                    <a:lnTo>
                      <a:pt x="3520" y="4"/>
                    </a:lnTo>
                    <a:lnTo>
                      <a:pt x="3540" y="7"/>
                    </a:lnTo>
                    <a:lnTo>
                      <a:pt x="3560" y="12"/>
                    </a:lnTo>
                    <a:lnTo>
                      <a:pt x="3579" y="18"/>
                    </a:lnTo>
                    <a:lnTo>
                      <a:pt x="3597" y="24"/>
                    </a:lnTo>
                    <a:lnTo>
                      <a:pt x="3616" y="30"/>
                    </a:lnTo>
                    <a:lnTo>
                      <a:pt x="3635" y="38"/>
                    </a:lnTo>
                    <a:lnTo>
                      <a:pt x="3652" y="48"/>
                    </a:lnTo>
                    <a:lnTo>
                      <a:pt x="3670" y="57"/>
                    </a:lnTo>
                    <a:lnTo>
                      <a:pt x="3686" y="67"/>
                    </a:lnTo>
                    <a:lnTo>
                      <a:pt x="3703" y="79"/>
                    </a:lnTo>
                    <a:lnTo>
                      <a:pt x="3719" y="91"/>
                    </a:lnTo>
                    <a:lnTo>
                      <a:pt x="3734" y="104"/>
                    </a:lnTo>
                    <a:lnTo>
                      <a:pt x="3749" y="117"/>
                    </a:lnTo>
                    <a:lnTo>
                      <a:pt x="3763" y="132"/>
                    </a:lnTo>
                    <a:lnTo>
                      <a:pt x="3777" y="147"/>
                    </a:lnTo>
                    <a:lnTo>
                      <a:pt x="3789" y="163"/>
                    </a:lnTo>
                    <a:lnTo>
                      <a:pt x="3802" y="179"/>
                    </a:lnTo>
                    <a:lnTo>
                      <a:pt x="3813" y="197"/>
                    </a:lnTo>
                    <a:lnTo>
                      <a:pt x="3823" y="215"/>
                    </a:lnTo>
                    <a:lnTo>
                      <a:pt x="3833" y="233"/>
                    </a:lnTo>
                    <a:lnTo>
                      <a:pt x="3841" y="252"/>
                    </a:lnTo>
                    <a:lnTo>
                      <a:pt x="3849" y="273"/>
                    </a:lnTo>
                    <a:lnTo>
                      <a:pt x="3857" y="293"/>
                    </a:lnTo>
                    <a:lnTo>
                      <a:pt x="3862" y="313"/>
                    </a:lnTo>
                    <a:lnTo>
                      <a:pt x="3867" y="334"/>
                    </a:lnTo>
                    <a:lnTo>
                      <a:pt x="3871" y="355"/>
                    </a:lnTo>
                    <a:lnTo>
                      <a:pt x="3873" y="376"/>
                    </a:lnTo>
                    <a:lnTo>
                      <a:pt x="3875" y="396"/>
                    </a:lnTo>
                    <a:lnTo>
                      <a:pt x="3875" y="417"/>
                    </a:lnTo>
                    <a:lnTo>
                      <a:pt x="3875" y="438"/>
                    </a:lnTo>
                    <a:lnTo>
                      <a:pt x="3874" y="459"/>
                    </a:lnTo>
                    <a:lnTo>
                      <a:pt x="3871" y="479"/>
                    </a:lnTo>
                    <a:lnTo>
                      <a:pt x="3868" y="499"/>
                    </a:lnTo>
                    <a:lnTo>
                      <a:pt x="3864" y="519"/>
                    </a:lnTo>
                    <a:lnTo>
                      <a:pt x="3859" y="539"/>
                    </a:lnTo>
                    <a:lnTo>
                      <a:pt x="3853" y="558"/>
                    </a:lnTo>
                    <a:lnTo>
                      <a:pt x="3846" y="577"/>
                    </a:lnTo>
                    <a:lnTo>
                      <a:pt x="3838" y="596"/>
                    </a:lnTo>
                    <a:lnTo>
                      <a:pt x="3830" y="613"/>
                    </a:lnTo>
                    <a:lnTo>
                      <a:pt x="3819" y="631"/>
                    </a:lnTo>
                    <a:lnTo>
                      <a:pt x="3810" y="649"/>
                    </a:lnTo>
                    <a:lnTo>
                      <a:pt x="3799" y="665"/>
                    </a:lnTo>
                    <a:lnTo>
                      <a:pt x="3786" y="682"/>
                    </a:lnTo>
                    <a:lnTo>
                      <a:pt x="3774" y="697"/>
                    </a:lnTo>
                    <a:lnTo>
                      <a:pt x="3760" y="712"/>
                    </a:lnTo>
                    <a:lnTo>
                      <a:pt x="3746" y="726"/>
                    </a:lnTo>
                    <a:lnTo>
                      <a:pt x="3731" y="740"/>
                    </a:lnTo>
                    <a:lnTo>
                      <a:pt x="3716" y="753"/>
                    </a:lnTo>
                    <a:lnTo>
                      <a:pt x="3699" y="766"/>
                    </a:lnTo>
                    <a:lnTo>
                      <a:pt x="3682" y="777"/>
                    </a:lnTo>
                    <a:lnTo>
                      <a:pt x="3665" y="788"/>
                    </a:lnTo>
                    <a:lnTo>
                      <a:pt x="3647" y="797"/>
                    </a:lnTo>
                    <a:lnTo>
                      <a:pt x="3627" y="806"/>
                    </a:lnTo>
                    <a:lnTo>
                      <a:pt x="3609" y="815"/>
                    </a:lnTo>
                    <a:lnTo>
                      <a:pt x="3589" y="822"/>
                    </a:lnTo>
                    <a:lnTo>
                      <a:pt x="538" y="1812"/>
                    </a:lnTo>
                    <a:lnTo>
                      <a:pt x="517" y="1818"/>
                    </a:lnTo>
                    <a:lnTo>
                      <a:pt x="497" y="1823"/>
                    </a:lnTo>
                    <a:lnTo>
                      <a:pt x="476" y="1827"/>
                    </a:lnTo>
                    <a:lnTo>
                      <a:pt x="456" y="1830"/>
                    </a:lnTo>
                    <a:lnTo>
                      <a:pt x="436" y="1832"/>
                    </a:lnTo>
                    <a:lnTo>
                      <a:pt x="415" y="1832"/>
                    </a:lnTo>
                    <a:lnTo>
                      <a:pt x="395" y="1832"/>
                    </a:lnTo>
                    <a:lnTo>
                      <a:pt x="375" y="1831"/>
                    </a:lnTo>
                    <a:lnTo>
                      <a:pt x="355" y="1827"/>
                    </a:lnTo>
                    <a:lnTo>
                      <a:pt x="335" y="1824"/>
                    </a:lnTo>
                    <a:lnTo>
                      <a:pt x="315" y="1820"/>
                    </a:lnTo>
                    <a:lnTo>
                      <a:pt x="297" y="1815"/>
                    </a:lnTo>
                    <a:lnTo>
                      <a:pt x="277" y="1809"/>
                    </a:lnTo>
                    <a:lnTo>
                      <a:pt x="259" y="1802"/>
                    </a:lnTo>
                    <a:lnTo>
                      <a:pt x="241" y="1793"/>
                    </a:lnTo>
                    <a:lnTo>
                      <a:pt x="223" y="1785"/>
                    </a:lnTo>
                    <a:lnTo>
                      <a:pt x="205" y="1775"/>
                    </a:lnTo>
                    <a:lnTo>
                      <a:pt x="189" y="1764"/>
                    </a:lnTo>
                    <a:lnTo>
                      <a:pt x="172" y="1753"/>
                    </a:lnTo>
                    <a:lnTo>
                      <a:pt x="157" y="1741"/>
                    </a:lnTo>
                    <a:lnTo>
                      <a:pt x="141" y="1728"/>
                    </a:lnTo>
                    <a:lnTo>
                      <a:pt x="127" y="1714"/>
                    </a:lnTo>
                    <a:lnTo>
                      <a:pt x="112" y="1700"/>
                    </a:lnTo>
                    <a:lnTo>
                      <a:pt x="99" y="1684"/>
                    </a:lnTo>
                    <a:lnTo>
                      <a:pt x="86" y="1669"/>
                    </a:lnTo>
                    <a:lnTo>
                      <a:pt x="74" y="1652"/>
                    </a:lnTo>
                    <a:lnTo>
                      <a:pt x="62" y="1635"/>
                    </a:lnTo>
                    <a:lnTo>
                      <a:pt x="52" y="1617"/>
                    </a:lnTo>
                    <a:lnTo>
                      <a:pt x="42" y="1598"/>
                    </a:lnTo>
                    <a:lnTo>
                      <a:pt x="34" y="1579"/>
                    </a:lnTo>
                    <a:lnTo>
                      <a:pt x="26" y="1560"/>
                    </a:lnTo>
                    <a:lnTo>
                      <a:pt x="19" y="1539"/>
                    </a:lnTo>
                    <a:lnTo>
                      <a:pt x="13" y="1518"/>
                    </a:lnTo>
                    <a:lnTo>
                      <a:pt x="8" y="1497"/>
                    </a:lnTo>
                    <a:lnTo>
                      <a:pt x="4" y="1477"/>
                    </a:lnTo>
                    <a:lnTo>
                      <a:pt x="2" y="1456"/>
                    </a:lnTo>
                    <a:lnTo>
                      <a:pt x="0" y="1435"/>
                    </a:lnTo>
                    <a:lnTo>
                      <a:pt x="0" y="1414"/>
                    </a:lnTo>
                    <a:lnTo>
                      <a:pt x="0" y="1394"/>
                    </a:lnTo>
                    <a:lnTo>
                      <a:pt x="1" y="1374"/>
                    </a:lnTo>
                    <a:lnTo>
                      <a:pt x="3" y="1353"/>
                    </a:lnTo>
                    <a:lnTo>
                      <a:pt x="7" y="1333"/>
                    </a:lnTo>
                    <a:lnTo>
                      <a:pt x="11" y="1314"/>
                    </a:lnTo>
                    <a:lnTo>
                      <a:pt x="17" y="1294"/>
                    </a:lnTo>
                    <a:lnTo>
                      <a:pt x="23" y="1274"/>
                    </a:lnTo>
                    <a:lnTo>
                      <a:pt x="29" y="1256"/>
                    </a:lnTo>
                    <a:lnTo>
                      <a:pt x="37" y="1237"/>
                    </a:lnTo>
                    <a:lnTo>
                      <a:pt x="46" y="1218"/>
                    </a:lnTo>
                    <a:lnTo>
                      <a:pt x="55" y="1201"/>
                    </a:lnTo>
                    <a:lnTo>
                      <a:pt x="65" y="1184"/>
                    </a:lnTo>
                    <a:lnTo>
                      <a:pt x="77" y="1166"/>
                    </a:lnTo>
                    <a:lnTo>
                      <a:pt x="89" y="1151"/>
                    </a:lnTo>
                    <a:lnTo>
                      <a:pt x="102" y="1135"/>
                    </a:lnTo>
                    <a:lnTo>
                      <a:pt x="115" y="1120"/>
                    </a:lnTo>
                    <a:lnTo>
                      <a:pt x="129" y="1105"/>
                    </a:lnTo>
                    <a:lnTo>
                      <a:pt x="144" y="1092"/>
                    </a:lnTo>
                    <a:lnTo>
                      <a:pt x="160" y="1079"/>
                    </a:lnTo>
                    <a:lnTo>
                      <a:pt x="176" y="1067"/>
                    </a:lnTo>
                    <a:lnTo>
                      <a:pt x="193" y="1055"/>
                    </a:lnTo>
                    <a:lnTo>
                      <a:pt x="211" y="1044"/>
                    </a:lnTo>
                    <a:lnTo>
                      <a:pt x="228" y="1035"/>
                    </a:lnTo>
                    <a:lnTo>
                      <a:pt x="247" y="1025"/>
                    </a:lnTo>
                    <a:lnTo>
                      <a:pt x="267" y="1018"/>
                    </a:lnTo>
                    <a:lnTo>
                      <a:pt x="287" y="10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8035925" y="2344738"/>
                <a:ext cx="373063" cy="106363"/>
              </a:xfrm>
              <a:custGeom>
                <a:avLst/>
                <a:gdLst/>
                <a:ahLst/>
                <a:cxnLst>
                  <a:cxn ang="0">
                    <a:pos x="816" y="0"/>
                  </a:cxn>
                  <a:cxn ang="0">
                    <a:pos x="538" y="974"/>
                  </a:cxn>
                  <a:cxn ang="0">
                    <a:pos x="497" y="985"/>
                  </a:cxn>
                  <a:cxn ang="0">
                    <a:pos x="456" y="991"/>
                  </a:cxn>
                  <a:cxn ang="0">
                    <a:pos x="415" y="993"/>
                  </a:cxn>
                  <a:cxn ang="0">
                    <a:pos x="375" y="992"/>
                  </a:cxn>
                  <a:cxn ang="0">
                    <a:pos x="335" y="986"/>
                  </a:cxn>
                  <a:cxn ang="0">
                    <a:pos x="297" y="977"/>
                  </a:cxn>
                  <a:cxn ang="0">
                    <a:pos x="259" y="963"/>
                  </a:cxn>
                  <a:cxn ang="0">
                    <a:pos x="223" y="947"/>
                  </a:cxn>
                  <a:cxn ang="0">
                    <a:pos x="189" y="926"/>
                  </a:cxn>
                  <a:cxn ang="0">
                    <a:pos x="157" y="903"/>
                  </a:cxn>
                  <a:cxn ang="0">
                    <a:pos x="127" y="876"/>
                  </a:cxn>
                  <a:cxn ang="0">
                    <a:pos x="99" y="846"/>
                  </a:cxn>
                  <a:cxn ang="0">
                    <a:pos x="74" y="814"/>
                  </a:cxn>
                  <a:cxn ang="0">
                    <a:pos x="52" y="779"/>
                  </a:cxn>
                  <a:cxn ang="0">
                    <a:pos x="34" y="741"/>
                  </a:cxn>
                  <a:cxn ang="0">
                    <a:pos x="19" y="701"/>
                  </a:cxn>
                  <a:cxn ang="0">
                    <a:pos x="8" y="659"/>
                  </a:cxn>
                  <a:cxn ang="0">
                    <a:pos x="2" y="618"/>
                  </a:cxn>
                  <a:cxn ang="0">
                    <a:pos x="0" y="576"/>
                  </a:cxn>
                  <a:cxn ang="0">
                    <a:pos x="1" y="535"/>
                  </a:cxn>
                  <a:cxn ang="0">
                    <a:pos x="7" y="494"/>
                  </a:cxn>
                  <a:cxn ang="0">
                    <a:pos x="17" y="455"/>
                  </a:cxn>
                  <a:cxn ang="0">
                    <a:pos x="29" y="418"/>
                  </a:cxn>
                  <a:cxn ang="0">
                    <a:pos x="46" y="380"/>
                  </a:cxn>
                  <a:cxn ang="0">
                    <a:pos x="65" y="345"/>
                  </a:cxn>
                  <a:cxn ang="0">
                    <a:pos x="89" y="313"/>
                  </a:cxn>
                  <a:cxn ang="0">
                    <a:pos x="115" y="282"/>
                  </a:cxn>
                  <a:cxn ang="0">
                    <a:pos x="144" y="254"/>
                  </a:cxn>
                  <a:cxn ang="0">
                    <a:pos x="175" y="229"/>
                  </a:cxn>
                  <a:cxn ang="0">
                    <a:pos x="211" y="206"/>
                  </a:cxn>
                  <a:cxn ang="0">
                    <a:pos x="247" y="187"/>
                  </a:cxn>
                  <a:cxn ang="0">
                    <a:pos x="286" y="173"/>
                  </a:cxn>
                </a:cxnLst>
                <a:rect l="0" t="0" r="r" b="b"/>
                <a:pathLst>
                  <a:path w="3535" h="993">
                    <a:moveTo>
                      <a:pt x="286" y="173"/>
                    </a:moveTo>
                    <a:lnTo>
                      <a:pt x="816" y="0"/>
                    </a:lnTo>
                    <a:lnTo>
                      <a:pt x="3535" y="0"/>
                    </a:lnTo>
                    <a:lnTo>
                      <a:pt x="538" y="974"/>
                    </a:lnTo>
                    <a:lnTo>
                      <a:pt x="517" y="980"/>
                    </a:lnTo>
                    <a:lnTo>
                      <a:pt x="497" y="985"/>
                    </a:lnTo>
                    <a:lnTo>
                      <a:pt x="476" y="988"/>
                    </a:lnTo>
                    <a:lnTo>
                      <a:pt x="456" y="991"/>
                    </a:lnTo>
                    <a:lnTo>
                      <a:pt x="436" y="993"/>
                    </a:lnTo>
                    <a:lnTo>
                      <a:pt x="415" y="993"/>
                    </a:lnTo>
                    <a:lnTo>
                      <a:pt x="395" y="993"/>
                    </a:lnTo>
                    <a:lnTo>
                      <a:pt x="375" y="992"/>
                    </a:lnTo>
                    <a:lnTo>
                      <a:pt x="355" y="989"/>
                    </a:lnTo>
                    <a:lnTo>
                      <a:pt x="335" y="986"/>
                    </a:lnTo>
                    <a:lnTo>
                      <a:pt x="315" y="982"/>
                    </a:lnTo>
                    <a:lnTo>
                      <a:pt x="297" y="977"/>
                    </a:lnTo>
                    <a:lnTo>
                      <a:pt x="277" y="971"/>
                    </a:lnTo>
                    <a:lnTo>
                      <a:pt x="259" y="963"/>
                    </a:lnTo>
                    <a:lnTo>
                      <a:pt x="241" y="955"/>
                    </a:lnTo>
                    <a:lnTo>
                      <a:pt x="223" y="947"/>
                    </a:lnTo>
                    <a:lnTo>
                      <a:pt x="205" y="936"/>
                    </a:lnTo>
                    <a:lnTo>
                      <a:pt x="189" y="926"/>
                    </a:lnTo>
                    <a:lnTo>
                      <a:pt x="172" y="915"/>
                    </a:lnTo>
                    <a:lnTo>
                      <a:pt x="157" y="903"/>
                    </a:lnTo>
                    <a:lnTo>
                      <a:pt x="141" y="890"/>
                    </a:lnTo>
                    <a:lnTo>
                      <a:pt x="127" y="876"/>
                    </a:lnTo>
                    <a:lnTo>
                      <a:pt x="112" y="862"/>
                    </a:lnTo>
                    <a:lnTo>
                      <a:pt x="99" y="846"/>
                    </a:lnTo>
                    <a:lnTo>
                      <a:pt x="86" y="831"/>
                    </a:lnTo>
                    <a:lnTo>
                      <a:pt x="74" y="814"/>
                    </a:lnTo>
                    <a:lnTo>
                      <a:pt x="62" y="796"/>
                    </a:lnTo>
                    <a:lnTo>
                      <a:pt x="52" y="779"/>
                    </a:lnTo>
                    <a:lnTo>
                      <a:pt x="42" y="760"/>
                    </a:lnTo>
                    <a:lnTo>
                      <a:pt x="34" y="741"/>
                    </a:lnTo>
                    <a:lnTo>
                      <a:pt x="26" y="722"/>
                    </a:lnTo>
                    <a:lnTo>
                      <a:pt x="19" y="701"/>
                    </a:lnTo>
                    <a:lnTo>
                      <a:pt x="13" y="680"/>
                    </a:lnTo>
                    <a:lnTo>
                      <a:pt x="8" y="659"/>
                    </a:lnTo>
                    <a:lnTo>
                      <a:pt x="4" y="639"/>
                    </a:lnTo>
                    <a:lnTo>
                      <a:pt x="2" y="618"/>
                    </a:lnTo>
                    <a:lnTo>
                      <a:pt x="0" y="597"/>
                    </a:lnTo>
                    <a:lnTo>
                      <a:pt x="0" y="576"/>
                    </a:lnTo>
                    <a:lnTo>
                      <a:pt x="0" y="556"/>
                    </a:lnTo>
                    <a:lnTo>
                      <a:pt x="1" y="535"/>
                    </a:lnTo>
                    <a:lnTo>
                      <a:pt x="4" y="515"/>
                    </a:lnTo>
                    <a:lnTo>
                      <a:pt x="7" y="494"/>
                    </a:lnTo>
                    <a:lnTo>
                      <a:pt x="11" y="475"/>
                    </a:lnTo>
                    <a:lnTo>
                      <a:pt x="17" y="455"/>
                    </a:lnTo>
                    <a:lnTo>
                      <a:pt x="23" y="436"/>
                    </a:lnTo>
                    <a:lnTo>
                      <a:pt x="29" y="418"/>
                    </a:lnTo>
                    <a:lnTo>
                      <a:pt x="37" y="399"/>
                    </a:lnTo>
                    <a:lnTo>
                      <a:pt x="46" y="380"/>
                    </a:lnTo>
                    <a:lnTo>
                      <a:pt x="55" y="363"/>
                    </a:lnTo>
                    <a:lnTo>
                      <a:pt x="65" y="345"/>
                    </a:lnTo>
                    <a:lnTo>
                      <a:pt x="77" y="328"/>
                    </a:lnTo>
                    <a:lnTo>
                      <a:pt x="89" y="313"/>
                    </a:lnTo>
                    <a:lnTo>
                      <a:pt x="102" y="297"/>
                    </a:lnTo>
                    <a:lnTo>
                      <a:pt x="115" y="282"/>
                    </a:lnTo>
                    <a:lnTo>
                      <a:pt x="129" y="267"/>
                    </a:lnTo>
                    <a:lnTo>
                      <a:pt x="144" y="254"/>
                    </a:lnTo>
                    <a:lnTo>
                      <a:pt x="160" y="240"/>
                    </a:lnTo>
                    <a:lnTo>
                      <a:pt x="175" y="229"/>
                    </a:lnTo>
                    <a:lnTo>
                      <a:pt x="193" y="217"/>
                    </a:lnTo>
                    <a:lnTo>
                      <a:pt x="211" y="206"/>
                    </a:lnTo>
                    <a:lnTo>
                      <a:pt x="228" y="196"/>
                    </a:lnTo>
                    <a:lnTo>
                      <a:pt x="247" y="187"/>
                    </a:lnTo>
                    <a:lnTo>
                      <a:pt x="267" y="180"/>
                    </a:lnTo>
                    <a:lnTo>
                      <a:pt x="286" y="17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8101013" y="2806700"/>
                <a:ext cx="303213" cy="150813"/>
              </a:xfrm>
              <a:custGeom>
                <a:avLst/>
                <a:gdLst/>
                <a:ahLst/>
                <a:cxnLst>
                  <a:cxn ang="0">
                    <a:pos x="0" y="886"/>
                  </a:cxn>
                  <a:cxn ang="0">
                    <a:pos x="2861" y="0"/>
                  </a:cxn>
                  <a:cxn ang="0">
                    <a:pos x="2239" y="1420"/>
                  </a:cxn>
                  <a:cxn ang="0">
                    <a:pos x="284" y="1420"/>
                  </a:cxn>
                  <a:cxn ang="0">
                    <a:pos x="0" y="886"/>
                  </a:cxn>
                </a:cxnLst>
                <a:rect l="0" t="0" r="r" b="b"/>
                <a:pathLst>
                  <a:path w="2861" h="1420">
                    <a:moveTo>
                      <a:pt x="0" y="886"/>
                    </a:moveTo>
                    <a:lnTo>
                      <a:pt x="2861" y="0"/>
                    </a:lnTo>
                    <a:lnTo>
                      <a:pt x="2239" y="1420"/>
                    </a:lnTo>
                    <a:lnTo>
                      <a:pt x="284" y="1420"/>
                    </a:lnTo>
                    <a:lnTo>
                      <a:pt x="0" y="8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75" name="Straight Connector 74"/>
            <p:cNvCxnSpPr/>
            <p:nvPr/>
          </p:nvCxnSpPr>
          <p:spPr>
            <a:xfrm rot="5400000">
              <a:off x="5316509" y="1628205"/>
              <a:ext cx="44461" cy="0"/>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grpSp>
          <p:nvGrpSpPr>
            <p:cNvPr id="7" name="Group 89"/>
            <p:cNvGrpSpPr/>
            <p:nvPr/>
          </p:nvGrpSpPr>
          <p:grpSpPr>
            <a:xfrm>
              <a:off x="5239134" y="1645666"/>
              <a:ext cx="195564" cy="33346"/>
              <a:chOff x="5239134" y="1664714"/>
              <a:chExt cx="195564" cy="33346"/>
            </a:xfrm>
          </p:grpSpPr>
          <p:cxnSp>
            <p:nvCxnSpPr>
              <p:cNvPr id="77" name="Straight Connector 76"/>
              <p:cNvCxnSpPr/>
              <p:nvPr/>
            </p:nvCxnSpPr>
            <p:spPr>
              <a:xfrm rot="16200000" flipH="1">
                <a:off x="5234371" y="1669477"/>
                <a:ext cx="33346" cy="23819"/>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5406116" y="1669477"/>
                <a:ext cx="33346" cy="23819"/>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p:cNvCxnSpPr/>
            <p:nvPr/>
          </p:nvCxnSpPr>
          <p:spPr>
            <a:xfrm>
              <a:off x="5191134" y="1756014"/>
              <a:ext cx="44461" cy="0"/>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441933" y="1756014"/>
              <a:ext cx="44461" cy="0"/>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grpSp>
          <p:nvGrpSpPr>
            <p:cNvPr id="8" name="Group 90"/>
            <p:cNvGrpSpPr/>
            <p:nvPr/>
          </p:nvGrpSpPr>
          <p:grpSpPr>
            <a:xfrm flipV="1">
              <a:off x="5239134" y="1831402"/>
              <a:ext cx="195564" cy="33346"/>
              <a:chOff x="5239134" y="1664714"/>
              <a:chExt cx="195564" cy="33346"/>
            </a:xfrm>
          </p:grpSpPr>
          <p:cxnSp>
            <p:nvCxnSpPr>
              <p:cNvPr id="92" name="Straight Connector 91"/>
              <p:cNvCxnSpPr/>
              <p:nvPr/>
            </p:nvCxnSpPr>
            <p:spPr>
              <a:xfrm rot="16200000" flipH="1">
                <a:off x="5234371" y="1669477"/>
                <a:ext cx="33346" cy="23819"/>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5406116" y="1669477"/>
                <a:ext cx="33346" cy="23819"/>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grpSp>
      </p:grpSp>
      <p:pic>
        <p:nvPicPr>
          <p:cNvPr id="70" name="Picture 2"/>
          <p:cNvPicPr>
            <a:picLocks noChangeAspect="1" noChangeArrowheads="1"/>
          </p:cNvPicPr>
          <p:nvPr/>
        </p:nvPicPr>
        <p:blipFill>
          <a:blip r:embed="rId3" cstate="print"/>
          <a:srcRect/>
          <a:stretch>
            <a:fillRect/>
          </a:stretch>
        </p:blipFill>
        <p:spPr bwMode="auto">
          <a:xfrm>
            <a:off x="1555898" y="1564759"/>
            <a:ext cx="461961" cy="461961"/>
          </a:xfrm>
          <a:prstGeom prst="rect">
            <a:avLst/>
          </a:prstGeom>
          <a:noFill/>
          <a:ln w="9525">
            <a:noFill/>
            <a:miter lim="800000"/>
            <a:headEnd/>
            <a:tailEnd/>
          </a:ln>
        </p:spPr>
      </p:pic>
      <p:pic>
        <p:nvPicPr>
          <p:cNvPr id="71" name="Picture 2"/>
          <p:cNvPicPr>
            <a:picLocks noChangeAspect="1" noChangeArrowheads="1"/>
          </p:cNvPicPr>
          <p:nvPr/>
        </p:nvPicPr>
        <p:blipFill>
          <a:blip r:embed="rId3" cstate="print"/>
          <a:srcRect/>
          <a:stretch>
            <a:fillRect/>
          </a:stretch>
        </p:blipFill>
        <p:spPr bwMode="auto">
          <a:xfrm>
            <a:off x="857694" y="3429000"/>
            <a:ext cx="461961" cy="461961"/>
          </a:xfrm>
          <a:prstGeom prst="rect">
            <a:avLst/>
          </a:prstGeom>
          <a:noFill/>
          <a:ln w="9525">
            <a:noFill/>
            <a:miter lim="800000"/>
            <a:headEnd/>
            <a:tailEnd/>
          </a:ln>
        </p:spPr>
      </p:pic>
      <p:pic>
        <p:nvPicPr>
          <p:cNvPr id="72" name="Picture 2"/>
          <p:cNvPicPr>
            <a:picLocks noChangeAspect="1" noChangeArrowheads="1"/>
          </p:cNvPicPr>
          <p:nvPr/>
        </p:nvPicPr>
        <p:blipFill>
          <a:blip r:embed="rId3" cstate="print"/>
          <a:srcRect/>
          <a:stretch>
            <a:fillRect/>
          </a:stretch>
        </p:blipFill>
        <p:spPr bwMode="auto">
          <a:xfrm>
            <a:off x="1562987" y="5452731"/>
            <a:ext cx="461961" cy="461961"/>
          </a:xfrm>
          <a:prstGeom prst="rect">
            <a:avLst/>
          </a:prstGeom>
          <a:noFill/>
          <a:ln w="9525">
            <a:noFill/>
            <a:miter lim="800000"/>
            <a:headEnd/>
            <a:tailEnd/>
          </a:ln>
        </p:spPr>
      </p:pic>
      <p:pic>
        <p:nvPicPr>
          <p:cNvPr id="73" name="Picture 2"/>
          <p:cNvPicPr>
            <a:picLocks noChangeAspect="1" noChangeArrowheads="1"/>
          </p:cNvPicPr>
          <p:nvPr/>
        </p:nvPicPr>
        <p:blipFill>
          <a:blip r:embed="rId3" cstate="print"/>
          <a:srcRect/>
          <a:stretch>
            <a:fillRect/>
          </a:stretch>
        </p:blipFill>
        <p:spPr bwMode="auto">
          <a:xfrm>
            <a:off x="6893443" y="1564759"/>
            <a:ext cx="461961" cy="461961"/>
          </a:xfrm>
          <a:prstGeom prst="rect">
            <a:avLst/>
          </a:prstGeom>
          <a:noFill/>
          <a:ln w="9525">
            <a:noFill/>
            <a:miter lim="800000"/>
            <a:headEnd/>
            <a:tailEnd/>
          </a:ln>
        </p:spPr>
      </p:pic>
      <p:pic>
        <p:nvPicPr>
          <p:cNvPr id="74" name="Picture 2"/>
          <p:cNvPicPr>
            <a:picLocks noChangeAspect="1" noChangeArrowheads="1"/>
          </p:cNvPicPr>
          <p:nvPr/>
        </p:nvPicPr>
        <p:blipFill>
          <a:blip r:embed="rId3" cstate="print"/>
          <a:srcRect/>
          <a:stretch>
            <a:fillRect/>
          </a:stretch>
        </p:blipFill>
        <p:spPr bwMode="auto">
          <a:xfrm>
            <a:off x="7843284" y="3429000"/>
            <a:ext cx="461961" cy="461961"/>
          </a:xfrm>
          <a:prstGeom prst="rect">
            <a:avLst/>
          </a:prstGeom>
          <a:noFill/>
          <a:ln w="9525">
            <a:noFill/>
            <a:miter lim="800000"/>
            <a:headEnd/>
            <a:tailEnd/>
          </a:ln>
        </p:spPr>
      </p:pic>
      <p:pic>
        <p:nvPicPr>
          <p:cNvPr id="76" name="Picture 2"/>
          <p:cNvPicPr>
            <a:picLocks noChangeAspect="1" noChangeArrowheads="1"/>
          </p:cNvPicPr>
          <p:nvPr/>
        </p:nvPicPr>
        <p:blipFill>
          <a:blip r:embed="rId3" cstate="print"/>
          <a:srcRect/>
          <a:stretch>
            <a:fillRect/>
          </a:stretch>
        </p:blipFill>
        <p:spPr bwMode="auto">
          <a:xfrm>
            <a:off x="7368364" y="5452731"/>
            <a:ext cx="461961" cy="4619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Placement and Rebalancing for Performance Assurance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19100" y="1286738"/>
            <a:ext cx="8432800" cy="4767390"/>
          </a:xfrm>
          <a:prstGeom prst="rect">
            <a:avLst/>
          </a:prstGeom>
        </p:spPr>
      </p:pic>
      <p:sp>
        <p:nvSpPr>
          <p:cNvPr id="5" name="Content Placeholder 6"/>
          <p:cNvSpPr txBox="1">
            <a:spLocks/>
          </p:cNvSpPr>
          <p:nvPr/>
        </p:nvSpPr>
        <p:spPr>
          <a:xfrm>
            <a:off x="6019800" y="1295400"/>
            <a:ext cx="2667000" cy="2032000"/>
          </a:xfrm>
          <a:prstGeom prst="callout3">
            <a:avLst>
              <a:gd name="adj1" fmla="val 108145"/>
              <a:gd name="adj2" fmla="val -127497"/>
              <a:gd name="adj3" fmla="val 52022"/>
              <a:gd name="adj4" fmla="val -2666"/>
              <a:gd name="adj5" fmla="val 54817"/>
              <a:gd name="adj6" fmla="val -18400"/>
              <a:gd name="adj7" fmla="val 63530"/>
              <a:gd name="adj8" fmla="val -88358"/>
            </a:avLst>
          </a:prstGeom>
          <a:solidFill>
            <a:schemeClr val="accent1">
              <a:alpha val="74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Present identified performance risks and a set of corrective actions to address them in real time and prevent in the future</a:t>
            </a:r>
            <a:endParaRPr lang="en-US" sz="2000" dirty="0">
              <a:solidFill>
                <a:schemeClr val="tx1"/>
              </a:solidFill>
            </a:endParaRPr>
          </a:p>
        </p:txBody>
      </p:sp>
      <p:sp>
        <p:nvSpPr>
          <p:cNvPr id="6" name="Content Placeholder 6"/>
          <p:cNvSpPr txBox="1">
            <a:spLocks/>
          </p:cNvSpPr>
          <p:nvPr/>
        </p:nvSpPr>
        <p:spPr>
          <a:xfrm>
            <a:off x="254000" y="3797300"/>
            <a:ext cx="2667000" cy="2146300"/>
          </a:xfrm>
          <a:prstGeom prst="callout3">
            <a:avLst>
              <a:gd name="adj1" fmla="val 50269"/>
              <a:gd name="adj2" fmla="val 266788"/>
              <a:gd name="adj3" fmla="val 51397"/>
              <a:gd name="adj4" fmla="val 100667"/>
              <a:gd name="adj5" fmla="val 49817"/>
              <a:gd name="adj6" fmla="val 100648"/>
              <a:gd name="adj7" fmla="val 58531"/>
              <a:gd name="adj8" fmla="val 194975"/>
            </a:avLst>
          </a:prstGeom>
          <a:solidFill>
            <a:schemeClr val="accent1">
              <a:alpha val="74000"/>
            </a:schemeClr>
          </a:solidFill>
          <a:ln>
            <a:solidFill>
              <a:srgbClr val="17375E"/>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Projected improvements and convergence of peak and min utilization levels to the optimal zone based on executed actions</a:t>
            </a:r>
            <a:endParaRPr lang="en-US" sz="2000" dirty="0">
              <a:solidFill>
                <a:schemeClr val="tx1"/>
              </a:solidFill>
            </a:endParaRPr>
          </a:p>
        </p:txBody>
      </p:sp>
    </p:spTree>
    <p:extLst>
      <p:ext uri="{BB962C8B-B14F-4D97-AF65-F5344CB8AC3E}">
        <p14:creationId xmlns:p14="http://schemas.microsoft.com/office/powerpoint/2010/main" val="2882339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a:t>
            </a:r>
            <a:r>
              <a:rPr lang="en-US" dirty="0"/>
              <a:t>T</a:t>
            </a:r>
            <a:r>
              <a:rPr lang="en-US" dirty="0" smtClean="0"/>
              <a:t>ime Performance </a:t>
            </a:r>
            <a:r>
              <a:rPr lang="en-US" dirty="0"/>
              <a:t>A</a:t>
            </a:r>
            <a:r>
              <a:rPr lang="en-US" dirty="0" smtClean="0"/>
              <a:t>ssurance: A rich set of accurate preventive actions</a:t>
            </a:r>
            <a:endParaRPr lang="en-US" dirty="0"/>
          </a:p>
        </p:txBody>
      </p:sp>
      <p:pic>
        <p:nvPicPr>
          <p:cNvPr id="6" name="Picture 5"/>
          <p:cNvPicPr>
            <a:picLocks noChangeAspect="1"/>
          </p:cNvPicPr>
          <p:nvPr/>
        </p:nvPicPr>
        <p:blipFill>
          <a:blip r:embed="rId2"/>
          <a:stretch>
            <a:fillRect/>
          </a:stretch>
        </p:blipFill>
        <p:spPr>
          <a:xfrm>
            <a:off x="2921000" y="1143000"/>
            <a:ext cx="6217866" cy="4560764"/>
          </a:xfrm>
          <a:prstGeom prst="rect">
            <a:avLst/>
          </a:prstGeom>
        </p:spPr>
      </p:pic>
      <p:pic>
        <p:nvPicPr>
          <p:cNvPr id="7" name="Picture 6"/>
          <p:cNvPicPr>
            <a:picLocks noChangeAspect="1"/>
          </p:cNvPicPr>
          <p:nvPr/>
        </p:nvPicPr>
        <p:blipFill>
          <a:blip r:embed="rId3"/>
          <a:stretch>
            <a:fillRect/>
          </a:stretch>
        </p:blipFill>
        <p:spPr>
          <a:xfrm>
            <a:off x="324120" y="2387600"/>
            <a:ext cx="5191573" cy="3820096"/>
          </a:xfrm>
          <a:prstGeom prst="rect">
            <a:avLst/>
          </a:prstGeom>
        </p:spPr>
      </p:pic>
      <p:sp>
        <p:nvSpPr>
          <p:cNvPr id="5" name="Content Placeholder 6"/>
          <p:cNvSpPr txBox="1">
            <a:spLocks/>
          </p:cNvSpPr>
          <p:nvPr/>
        </p:nvSpPr>
        <p:spPr>
          <a:xfrm>
            <a:off x="139700" y="1186308"/>
            <a:ext cx="2628900" cy="1051496"/>
          </a:xfrm>
          <a:prstGeom prst="callout3">
            <a:avLst>
              <a:gd name="adj1" fmla="val 55539"/>
              <a:gd name="adj2" fmla="val 123345"/>
              <a:gd name="adj3" fmla="val 51397"/>
              <a:gd name="adj4" fmla="val 100667"/>
              <a:gd name="adj5" fmla="val 77597"/>
              <a:gd name="adj6" fmla="val 123353"/>
              <a:gd name="adj7" fmla="val 164154"/>
              <a:gd name="adj8" fmla="val 85119"/>
            </a:avLst>
          </a:prstGeom>
          <a:solidFill>
            <a:schemeClr val="accent1">
              <a:alpha val="74000"/>
            </a:schemeClr>
          </a:solidFill>
          <a:ln>
            <a:solidFill>
              <a:srgbClr val="17375E"/>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The best optimal actions managing the load across all layers</a:t>
            </a:r>
            <a:endParaRPr lang="en-US" sz="2000" dirty="0">
              <a:solidFill>
                <a:schemeClr val="tx1"/>
              </a:solidFill>
            </a:endParaRPr>
          </a:p>
        </p:txBody>
      </p:sp>
      <p:sp>
        <p:nvSpPr>
          <p:cNvPr id="8" name="Content Placeholder 6"/>
          <p:cNvSpPr txBox="1">
            <a:spLocks/>
          </p:cNvSpPr>
          <p:nvPr/>
        </p:nvSpPr>
        <p:spPr>
          <a:xfrm>
            <a:off x="5880100" y="5178016"/>
            <a:ext cx="2628900" cy="1051496"/>
          </a:xfrm>
          <a:prstGeom prst="callout3">
            <a:avLst>
              <a:gd name="adj1" fmla="val -88190"/>
              <a:gd name="adj2" fmla="val -204191"/>
              <a:gd name="adj3" fmla="val -1746"/>
              <a:gd name="adj4" fmla="val 48493"/>
              <a:gd name="adj5" fmla="val -212276"/>
              <a:gd name="adj6" fmla="val -202251"/>
              <a:gd name="adj7" fmla="val -217512"/>
              <a:gd name="adj8" fmla="val -200872"/>
            </a:avLst>
          </a:prstGeom>
          <a:solidFill>
            <a:schemeClr val="accent1">
              <a:alpha val="74000"/>
            </a:schemeClr>
          </a:solidFill>
          <a:ln>
            <a:solidFill>
              <a:srgbClr val="17375E"/>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Actions can be executed manually or run automatically</a:t>
            </a:r>
            <a:endParaRPr lang="en-US" sz="2000" dirty="0">
              <a:solidFill>
                <a:schemeClr val="tx1"/>
              </a:solidFill>
            </a:endParaRPr>
          </a:p>
        </p:txBody>
      </p:sp>
    </p:spTree>
    <p:extLst>
      <p:ext uri="{BB962C8B-B14F-4D97-AF65-F5344CB8AC3E}">
        <p14:creationId xmlns:p14="http://schemas.microsoft.com/office/powerpoint/2010/main" val="760776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to fit your processes</a:t>
            </a:r>
            <a:endParaRPr lang="en-US" dirty="0"/>
          </a:p>
        </p:txBody>
      </p:sp>
      <p:pic>
        <p:nvPicPr>
          <p:cNvPr id="4" name="Content Placeholder 3" descr="Screen Shot 2012-04-04 at 1.54.18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15679" b="4815"/>
          <a:stretch/>
        </p:blipFill>
        <p:spPr>
          <a:xfrm>
            <a:off x="457200" y="1371600"/>
            <a:ext cx="8229600" cy="4089400"/>
          </a:xfrm>
        </p:spPr>
      </p:pic>
      <p:sp>
        <p:nvSpPr>
          <p:cNvPr id="5" name="Line Callout 2 4"/>
          <p:cNvSpPr/>
          <p:nvPr/>
        </p:nvSpPr>
        <p:spPr>
          <a:xfrm>
            <a:off x="2654300" y="5342466"/>
            <a:ext cx="5715000" cy="922867"/>
          </a:xfrm>
          <a:prstGeom prst="borderCallout2">
            <a:avLst>
              <a:gd name="adj1" fmla="val -177"/>
              <a:gd name="adj2" fmla="val 48897"/>
              <a:gd name="adj3" fmla="val -110273"/>
              <a:gd name="adj4" fmla="val 66248"/>
              <a:gd name="adj5" fmla="val -286906"/>
              <a:gd name="adj6" fmla="val 65518"/>
            </a:avLst>
          </a:prstGeom>
          <a:solidFill>
            <a:schemeClr val="accent1">
              <a:alpha val="74000"/>
            </a:schemeClr>
          </a:solidFill>
          <a:ln>
            <a:solidFill>
              <a:srgbClr val="17375E"/>
            </a:solidFill>
          </a:ln>
        </p:spPr>
        <p:style>
          <a:lnRef idx="0">
            <a:schemeClr val="accent1"/>
          </a:lnRef>
          <a:fillRef idx="3">
            <a:schemeClr val="accent1"/>
          </a:fillRef>
          <a:effectRef idx="3">
            <a:schemeClr val="accent1"/>
          </a:effectRef>
          <a:fontRef idx="minor">
            <a:schemeClr val="lt1"/>
          </a:fontRef>
        </p:style>
        <p:txBody>
          <a:bodyPr rtlCol="0" anchor="t"/>
          <a:lstStyle/>
          <a:p>
            <a:r>
              <a:rPr lang="en-US" dirty="0" smtClean="0">
                <a:solidFill>
                  <a:srgbClr val="000000"/>
                </a:solidFill>
              </a:rPr>
              <a:t>VMTurbo allows you to control how you want optimization to execute: recommendations, manual, automated. Can define Globally or create policies specific to any groupings.</a:t>
            </a:r>
            <a:endParaRPr lang="en-US" dirty="0">
              <a:solidFill>
                <a:srgbClr val="000000"/>
              </a:solidFill>
            </a:endParaRPr>
          </a:p>
        </p:txBody>
      </p:sp>
    </p:spTree>
    <p:extLst>
      <p:ext uri="{BB962C8B-B14F-4D97-AF65-F5344CB8AC3E}">
        <p14:creationId xmlns:p14="http://schemas.microsoft.com/office/powerpoint/2010/main" val="2365922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Capacity Planning With </a:t>
            </a:r>
            <a:r>
              <a:rPr lang="en-US" dirty="0" err="1" smtClean="0"/>
              <a:t>vC</a:t>
            </a:r>
            <a:r>
              <a:rPr lang="en-US" dirty="0" smtClean="0"/>
              <a:t> OPS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rot="5400000">
            <a:off x="1940437" y="3195077"/>
            <a:ext cx="1414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775637" y="3179135"/>
            <a:ext cx="882503" cy="86123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693581" y="3172046"/>
            <a:ext cx="882503" cy="86123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531088" y="4051005"/>
            <a:ext cx="1137684" cy="44656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2672316" y="4065182"/>
            <a:ext cx="1137684" cy="44656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1632099" y="4300871"/>
            <a:ext cx="1275905" cy="797442"/>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V="1">
            <a:off x="2422452" y="4304416"/>
            <a:ext cx="1275905" cy="797442"/>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67070" y="2746751"/>
            <a:ext cx="1357422" cy="797442"/>
          </a:xfrm>
          <a:prstGeom prst="roundRect">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28650"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Projecting</a:t>
            </a:r>
            <a:r>
              <a:rPr lang="en-GB" sz="1100" b="1" dirty="0">
                <a:effectLst>
                  <a:outerShdw blurRad="38100" dist="38100" dir="2700000" algn="tl">
                    <a:srgbClr val="000000">
                      <a:alpha val="43137"/>
                    </a:srgbClr>
                  </a:outerShdw>
                </a:effectLst>
              </a:rPr>
              <a:t/>
            </a:r>
            <a:br>
              <a:rPr lang="en-GB" sz="1100" b="1" dirty="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Growth in</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Demand</a:t>
            </a:r>
          </a:p>
        </p:txBody>
      </p:sp>
      <p:sp>
        <p:nvSpPr>
          <p:cNvPr id="32" name="Rounded Rectangle 31"/>
          <p:cNvSpPr/>
          <p:nvPr/>
        </p:nvSpPr>
        <p:spPr>
          <a:xfrm>
            <a:off x="1945763" y="1885514"/>
            <a:ext cx="1350329" cy="797442"/>
          </a:xfrm>
          <a:prstGeom prst="roundRect">
            <a:avLst/>
          </a:pr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Adding VM’s of Different</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Sizes</a:t>
            </a:r>
            <a:endParaRPr lang="en-GB" sz="1100" b="1" dirty="0">
              <a:effectLst>
                <a:outerShdw blurRad="38100" dist="38100" dir="2700000" algn="tl">
                  <a:srgbClr val="000000">
                    <a:alpha val="43137"/>
                  </a:srgbClr>
                </a:outerShdw>
              </a:effectLst>
            </a:endParaRPr>
          </a:p>
        </p:txBody>
      </p:sp>
      <p:sp>
        <p:nvSpPr>
          <p:cNvPr id="33" name="Rounded Rectangle 32"/>
          <p:cNvSpPr/>
          <p:nvPr/>
        </p:nvSpPr>
        <p:spPr>
          <a:xfrm>
            <a:off x="3402418" y="2746751"/>
            <a:ext cx="1414132" cy="797442"/>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Re-balancing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Workloads</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Across Servers</a:t>
            </a:r>
            <a:endParaRPr lang="en-GB" sz="1100" b="1" dirty="0">
              <a:effectLst>
                <a:outerShdw blurRad="38100" dist="38100" dir="2700000" algn="tl">
                  <a:srgbClr val="000000">
                    <a:alpha val="43137"/>
                  </a:srgbClr>
                </a:outerShdw>
              </a:effectLst>
            </a:endParaRPr>
          </a:p>
        </p:txBody>
      </p:sp>
      <p:sp>
        <p:nvSpPr>
          <p:cNvPr id="34" name="Rounded Rectangle 33"/>
          <p:cNvSpPr/>
          <p:nvPr/>
        </p:nvSpPr>
        <p:spPr>
          <a:xfrm>
            <a:off x="3597348" y="4036837"/>
            <a:ext cx="1414132" cy="797442"/>
          </a:xfrm>
          <a:prstGeom prst="roundRect">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Re-balancing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Workloads</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Across Storage</a:t>
            </a:r>
            <a:endParaRPr lang="en-GB" sz="1100" b="1" dirty="0">
              <a:effectLst>
                <a:outerShdw blurRad="38100" dist="38100" dir="2700000" algn="tl">
                  <a:srgbClr val="000000">
                    <a:alpha val="43137"/>
                  </a:srgbClr>
                </a:outerShdw>
              </a:effectLst>
            </a:endParaRPr>
          </a:p>
        </p:txBody>
      </p:sp>
      <p:sp>
        <p:nvSpPr>
          <p:cNvPr id="35" name="Rounded Rectangle 34"/>
          <p:cNvSpPr/>
          <p:nvPr/>
        </p:nvSpPr>
        <p:spPr>
          <a:xfrm>
            <a:off x="2803452" y="5220598"/>
            <a:ext cx="1311347" cy="797442"/>
          </a:xfrm>
          <a:prstGeom prst="roundRect">
            <a:avLst/>
          </a:prstGeom>
          <a:gradFill flip="none" rotWithShape="1">
            <a:gsLst>
              <a:gs pos="0">
                <a:srgbClr val="66CCFF">
                  <a:shade val="30000"/>
                  <a:satMod val="115000"/>
                </a:srgbClr>
              </a:gs>
              <a:gs pos="50000">
                <a:srgbClr val="66CCFF">
                  <a:shade val="67500"/>
                  <a:satMod val="115000"/>
                </a:srgbClr>
              </a:gs>
              <a:gs pos="100000">
                <a:srgbClr val="66CCFF">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2865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Changing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Storage</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Hardware</a:t>
            </a:r>
            <a:endParaRPr lang="en-GB" sz="1100" b="1" dirty="0">
              <a:effectLst>
                <a:outerShdw blurRad="38100" dist="38100" dir="2700000" algn="tl">
                  <a:srgbClr val="000000">
                    <a:alpha val="43137"/>
                  </a:srgbClr>
                </a:outerShdw>
              </a:effectLst>
            </a:endParaRPr>
          </a:p>
        </p:txBody>
      </p:sp>
      <p:sp>
        <p:nvSpPr>
          <p:cNvPr id="36" name="Rounded Rectangle 35"/>
          <p:cNvSpPr/>
          <p:nvPr/>
        </p:nvSpPr>
        <p:spPr>
          <a:xfrm>
            <a:off x="1169581" y="5220598"/>
            <a:ext cx="1392644" cy="797442"/>
          </a:xfrm>
          <a:prstGeom prst="roundRect">
            <a:avLst/>
          </a:prstGeom>
          <a:gradFill flip="none" rotWithShape="1">
            <a:gsLst>
              <a:gs pos="0">
                <a:srgbClr val="6600CC">
                  <a:shade val="30000"/>
                  <a:satMod val="115000"/>
                </a:srgbClr>
              </a:gs>
              <a:gs pos="50000">
                <a:srgbClr val="6600CC">
                  <a:shade val="67500"/>
                  <a:satMod val="115000"/>
                </a:srgbClr>
              </a:gs>
              <a:gs pos="100000">
                <a:srgbClr val="6600C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8580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Changing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Server</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Hardware</a:t>
            </a:r>
          </a:p>
        </p:txBody>
      </p:sp>
      <p:sp>
        <p:nvSpPr>
          <p:cNvPr id="37" name="Rounded Rectangle 36"/>
          <p:cNvSpPr/>
          <p:nvPr/>
        </p:nvSpPr>
        <p:spPr>
          <a:xfrm>
            <a:off x="386318" y="4036837"/>
            <a:ext cx="1350334" cy="797442"/>
          </a:xfrm>
          <a:prstGeom prst="roundRect">
            <a:avLst/>
          </a:prstGeom>
          <a:gradFill flip="none" rotWithShape="1">
            <a:gsLst>
              <a:gs pos="0">
                <a:srgbClr val="008080">
                  <a:shade val="30000"/>
                  <a:satMod val="115000"/>
                </a:srgbClr>
              </a:gs>
              <a:gs pos="50000">
                <a:srgbClr val="008080">
                  <a:shade val="67500"/>
                  <a:satMod val="115000"/>
                </a:srgbClr>
              </a:gs>
              <a:gs pos="100000">
                <a:srgbClr val="00808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90563"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Merging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Clusters</a:t>
            </a:r>
          </a:p>
        </p:txBody>
      </p:sp>
      <p:sp>
        <p:nvSpPr>
          <p:cNvPr id="2" name="Title 1"/>
          <p:cNvSpPr>
            <a:spLocks noGrp="1"/>
          </p:cNvSpPr>
          <p:nvPr>
            <p:ph type="title"/>
          </p:nvPr>
        </p:nvSpPr>
        <p:spPr>
          <a:xfrm>
            <a:off x="457200" y="0"/>
            <a:ext cx="8527312" cy="1143000"/>
          </a:xfrm>
        </p:spPr>
        <p:txBody>
          <a:bodyPr/>
          <a:lstStyle/>
          <a:p>
            <a:r>
              <a:rPr lang="en-US" dirty="0" smtClean="0"/>
              <a:t>Holistic Capacity Planning  </a:t>
            </a:r>
            <a:endParaRPr lang="en-US" dirty="0"/>
          </a:p>
        </p:txBody>
      </p:sp>
      <p:sp>
        <p:nvSpPr>
          <p:cNvPr id="12" name="Freeform 11"/>
          <p:cNvSpPr/>
          <p:nvPr/>
        </p:nvSpPr>
        <p:spPr>
          <a:xfrm>
            <a:off x="1959931" y="3420714"/>
            <a:ext cx="1371605" cy="1316686"/>
          </a:xfrm>
          <a:custGeom>
            <a:avLst/>
            <a:gdLst>
              <a:gd name="connsiteX0" fmla="*/ 0 w 1371605"/>
              <a:gd name="connsiteY0" fmla="*/ 658343 h 1316686"/>
              <a:gd name="connsiteX1" fmla="*/ 210874 w 1371605"/>
              <a:gd name="connsiteY1" fmla="*/ 183413 h 1316686"/>
              <a:gd name="connsiteX2" fmla="*/ 685804 w 1371605"/>
              <a:gd name="connsiteY2" fmla="*/ 1 h 1316686"/>
              <a:gd name="connsiteX3" fmla="*/ 1160734 w 1371605"/>
              <a:gd name="connsiteY3" fmla="*/ 183415 h 1316686"/>
              <a:gd name="connsiteX4" fmla="*/ 1371606 w 1371605"/>
              <a:gd name="connsiteY4" fmla="*/ 658345 h 1316686"/>
              <a:gd name="connsiteX5" fmla="*/ 1160733 w 1371605"/>
              <a:gd name="connsiteY5" fmla="*/ 1133275 h 1316686"/>
              <a:gd name="connsiteX6" fmla="*/ 685803 w 1371605"/>
              <a:gd name="connsiteY6" fmla="*/ 1316688 h 1316686"/>
              <a:gd name="connsiteX7" fmla="*/ 210873 w 1371605"/>
              <a:gd name="connsiteY7" fmla="*/ 1133275 h 1316686"/>
              <a:gd name="connsiteX8" fmla="*/ 0 w 1371605"/>
              <a:gd name="connsiteY8" fmla="*/ 658345 h 1316686"/>
              <a:gd name="connsiteX9" fmla="*/ 0 w 1371605"/>
              <a:gd name="connsiteY9" fmla="*/ 658343 h 131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5" h="1316686">
                <a:moveTo>
                  <a:pt x="0" y="658343"/>
                </a:moveTo>
                <a:cubicBezTo>
                  <a:pt x="0" y="479075"/>
                  <a:pt x="76155" y="307559"/>
                  <a:pt x="210874" y="183413"/>
                </a:cubicBezTo>
                <a:cubicBezTo>
                  <a:pt x="338589" y="65721"/>
                  <a:pt x="508767" y="0"/>
                  <a:pt x="685804" y="1"/>
                </a:cubicBezTo>
                <a:cubicBezTo>
                  <a:pt x="862841" y="1"/>
                  <a:pt x="1033019" y="65723"/>
                  <a:pt x="1160734" y="183415"/>
                </a:cubicBezTo>
                <a:cubicBezTo>
                  <a:pt x="1295452" y="307561"/>
                  <a:pt x="1371607" y="479077"/>
                  <a:pt x="1371606" y="658345"/>
                </a:cubicBezTo>
                <a:cubicBezTo>
                  <a:pt x="1371606" y="837613"/>
                  <a:pt x="1295451" y="1009129"/>
                  <a:pt x="1160733" y="1133275"/>
                </a:cubicBezTo>
                <a:cubicBezTo>
                  <a:pt x="1033018" y="1250967"/>
                  <a:pt x="862840" y="1316688"/>
                  <a:pt x="685803" y="1316688"/>
                </a:cubicBezTo>
                <a:cubicBezTo>
                  <a:pt x="508766" y="1316688"/>
                  <a:pt x="338588" y="1250967"/>
                  <a:pt x="210873" y="1133275"/>
                </a:cubicBezTo>
                <a:cubicBezTo>
                  <a:pt x="76154" y="1009129"/>
                  <a:pt x="0" y="837613"/>
                  <a:pt x="0" y="658345"/>
                </a:cubicBezTo>
                <a:lnTo>
                  <a:pt x="0" y="658343"/>
                </a:lnTo>
                <a:close/>
              </a:path>
            </a:pathLst>
          </a:custGeom>
          <a:gradFill flip="none" rotWithShape="1">
            <a:gsLst>
              <a:gs pos="0">
                <a:srgbClr val="0073AE">
                  <a:shade val="30000"/>
                  <a:satMod val="115000"/>
                </a:srgbClr>
              </a:gs>
              <a:gs pos="50000">
                <a:srgbClr val="0073AE">
                  <a:shade val="67500"/>
                  <a:satMod val="115000"/>
                </a:srgbClr>
              </a:gs>
              <a:gs pos="100000">
                <a:srgbClr val="0073AE">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45720" rtlCol="0" anchor="ctr"/>
          <a:lstStyle/>
          <a:p>
            <a:pPr lvl="0" algn="ctr">
              <a:lnSpc>
                <a:spcPts val="1600"/>
              </a:lnSpc>
              <a:spcBef>
                <a:spcPct val="0"/>
              </a:spcBef>
              <a:spcAft>
                <a:spcPct val="35000"/>
              </a:spcAft>
            </a:pPr>
            <a:r>
              <a:rPr lang="en-US" sz="1500" b="1" dirty="0" smtClean="0">
                <a:effectLst>
                  <a:outerShdw blurRad="38100" dist="38100" dir="2700000" algn="tl">
                    <a:srgbClr val="000000">
                      <a:alpha val="43137"/>
                    </a:srgbClr>
                  </a:outerShdw>
                </a:effectLst>
              </a:rPr>
              <a:t>Answered Individually</a:t>
            </a:r>
            <a:br>
              <a:rPr lang="en-US" sz="1500" b="1" dirty="0" smtClean="0">
                <a:effectLst>
                  <a:outerShdw blurRad="38100" dist="38100" dir="2700000" algn="tl">
                    <a:srgbClr val="000000">
                      <a:alpha val="43137"/>
                    </a:srgbClr>
                  </a:outerShdw>
                </a:effectLst>
              </a:rPr>
            </a:br>
            <a:r>
              <a:rPr lang="en-US" sz="1500" b="1" dirty="0" smtClean="0">
                <a:effectLst>
                  <a:outerShdw blurRad="38100" dist="38100" dir="2700000" algn="tl">
                    <a:srgbClr val="000000">
                      <a:alpha val="43137"/>
                    </a:srgbClr>
                  </a:outerShdw>
                </a:effectLst>
              </a:rPr>
              <a:t>or In</a:t>
            </a:r>
            <a:br>
              <a:rPr lang="en-US" sz="1500" b="1" dirty="0" smtClean="0">
                <a:effectLst>
                  <a:outerShdw blurRad="38100" dist="38100" dir="2700000" algn="tl">
                    <a:srgbClr val="000000">
                      <a:alpha val="43137"/>
                    </a:srgbClr>
                  </a:outerShdw>
                </a:effectLst>
              </a:rPr>
            </a:br>
            <a:r>
              <a:rPr lang="en-US" sz="1500" b="1" dirty="0" smtClean="0">
                <a:effectLst>
                  <a:outerShdw blurRad="38100" dist="38100" dir="2700000" algn="tl">
                    <a:srgbClr val="000000">
                      <a:alpha val="43137"/>
                    </a:srgbClr>
                  </a:outerShdw>
                </a:effectLst>
              </a:rPr>
              <a:t>Combination</a:t>
            </a:r>
            <a:endParaRPr lang="en-US" sz="1500" b="1" dirty="0">
              <a:effectLst>
                <a:outerShdw blurRad="38100" dist="38100" dir="2700000" algn="tl">
                  <a:srgbClr val="000000">
                    <a:alpha val="43137"/>
                  </a:srgbClr>
                </a:outerShdw>
              </a:effectLst>
            </a:endParaRPr>
          </a:p>
        </p:txBody>
      </p:sp>
      <p:sp>
        <p:nvSpPr>
          <p:cNvPr id="6" name="Right Arrow 5"/>
          <p:cNvSpPr/>
          <p:nvPr/>
        </p:nvSpPr>
        <p:spPr>
          <a:xfrm>
            <a:off x="5348177" y="2927475"/>
            <a:ext cx="361505" cy="1633870"/>
          </a:xfrm>
          <a:prstGeom prst="rightArrow">
            <a:avLst>
              <a:gd name="adj1" fmla="val 47397"/>
              <a:gd name="adj2" fmla="val 54877"/>
            </a:avLst>
          </a:prstGeom>
          <a:gradFill flip="none" rotWithShape="1">
            <a:gsLst>
              <a:gs pos="100000">
                <a:schemeClr val="bg1"/>
              </a:gs>
              <a:gs pos="6000">
                <a:srgbClr val="FFCC00"/>
              </a:gs>
            </a:gsLst>
            <a:lin ang="10800000" scaled="1"/>
            <a:tileRect/>
          </a:gradFill>
          <a:ln w="127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784112" y="1318438"/>
            <a:ext cx="3221665" cy="5018568"/>
          </a:xfrm>
          <a:prstGeom prst="roundRect">
            <a:avLst>
              <a:gd name="adj" fmla="val 4116"/>
            </a:avLst>
          </a:prstGeom>
          <a:gradFill flip="none" rotWithShape="1">
            <a:gsLst>
              <a:gs pos="0">
                <a:schemeClr val="bg1">
                  <a:lumMod val="85000"/>
                </a:schemeClr>
              </a:gs>
              <a:gs pos="50000">
                <a:schemeClr val="bg1"/>
              </a:gs>
            </a:gsLst>
            <a:lin ang="5400000" scaled="1"/>
            <a:tileRect/>
          </a:gradFill>
          <a:ln>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ts val="1900"/>
              </a:lnSpc>
            </a:pPr>
            <a:r>
              <a:rPr lang="en-US" b="1" dirty="0" smtClean="0">
                <a:solidFill>
                  <a:schemeClr val="tx1"/>
                </a:solidFill>
              </a:rPr>
              <a:t>What Questions Need to Be Answered as the Output</a:t>
            </a:r>
            <a:br>
              <a:rPr lang="en-US" b="1" dirty="0" smtClean="0">
                <a:solidFill>
                  <a:schemeClr val="tx1"/>
                </a:solidFill>
              </a:rPr>
            </a:br>
            <a:r>
              <a:rPr lang="en-US" b="1" dirty="0" smtClean="0">
                <a:solidFill>
                  <a:schemeClr val="tx1"/>
                </a:solidFill>
              </a:rPr>
              <a:t>from Planning?</a:t>
            </a:r>
          </a:p>
        </p:txBody>
      </p:sp>
      <p:sp>
        <p:nvSpPr>
          <p:cNvPr id="39" name="Rounded Rectangle 38"/>
          <p:cNvSpPr/>
          <p:nvPr/>
        </p:nvSpPr>
        <p:spPr>
          <a:xfrm>
            <a:off x="563528" y="1318437"/>
            <a:ext cx="4338081" cy="382771"/>
          </a:xfrm>
          <a:prstGeom prst="roundRect">
            <a:avLst>
              <a:gd name="adj" fmla="val 21786"/>
            </a:avLst>
          </a:prstGeom>
          <a:gradFill flip="none" rotWithShape="1">
            <a:gsLst>
              <a:gs pos="0">
                <a:schemeClr val="bg1">
                  <a:lumMod val="85000"/>
                </a:schemeClr>
              </a:gs>
              <a:gs pos="100000">
                <a:schemeClr val="bg1"/>
              </a:gs>
            </a:gsLst>
            <a:lin ang="5400000" scaled="1"/>
            <a:tileRect/>
          </a:gradFill>
          <a:ln>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ts val="1900"/>
              </a:lnSpc>
            </a:pPr>
            <a:r>
              <a:rPr lang="en-US" b="1" dirty="0" smtClean="0">
                <a:solidFill>
                  <a:schemeClr val="tx1"/>
                </a:solidFill>
              </a:rPr>
              <a:t>Typical Use Cases To Address:</a:t>
            </a:r>
          </a:p>
        </p:txBody>
      </p:sp>
      <p:cxnSp>
        <p:nvCxnSpPr>
          <p:cNvPr id="41" name="Straight Connector 40"/>
          <p:cNvCxnSpPr/>
          <p:nvPr/>
        </p:nvCxnSpPr>
        <p:spPr>
          <a:xfrm>
            <a:off x="5823096" y="2966484"/>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823096" y="3693043"/>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823096" y="4387704"/>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23096" y="5103629"/>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6533709" y="4247711"/>
            <a:ext cx="3838356"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grpSp>
        <p:nvGrpSpPr>
          <p:cNvPr id="3" name="Group 85"/>
          <p:cNvGrpSpPr/>
          <p:nvPr/>
        </p:nvGrpSpPr>
        <p:grpSpPr>
          <a:xfrm rot="18768050">
            <a:off x="1552592" y="5416240"/>
            <a:ext cx="419090" cy="425760"/>
            <a:chOff x="-804863" y="5053013"/>
            <a:chExt cx="598487" cy="608012"/>
          </a:xfrm>
          <a:solidFill>
            <a:schemeClr val="bg1"/>
          </a:solidFill>
          <a:effectLst>
            <a:outerShdw blurRad="50800" dist="38100" dir="2700000" algn="tl" rotWithShape="0">
              <a:prstClr val="black">
                <a:alpha val="40000"/>
              </a:prstClr>
            </a:outerShdw>
          </a:effectLst>
        </p:grpSpPr>
        <p:sp>
          <p:nvSpPr>
            <p:cNvPr id="1043" name="Freeform 19"/>
            <p:cNvSpPr>
              <a:spLocks/>
            </p:cNvSpPr>
            <p:nvPr/>
          </p:nvSpPr>
          <p:spPr bwMode="auto">
            <a:xfrm>
              <a:off x="-365126" y="5053013"/>
              <a:ext cx="158750" cy="163512"/>
            </a:xfrm>
            <a:custGeom>
              <a:avLst/>
              <a:gdLst/>
              <a:ahLst/>
              <a:cxnLst>
                <a:cxn ang="0">
                  <a:pos x="2095" y="109"/>
                </a:cxn>
                <a:cxn ang="0">
                  <a:pos x="2080" y="77"/>
                </a:cxn>
                <a:cxn ang="0">
                  <a:pos x="2059" y="48"/>
                </a:cxn>
                <a:cxn ang="0">
                  <a:pos x="1973" y="4"/>
                </a:cxn>
                <a:cxn ang="0">
                  <a:pos x="1851" y="5"/>
                </a:cxn>
                <a:cxn ang="0">
                  <a:pos x="1703" y="43"/>
                </a:cxn>
                <a:cxn ang="0">
                  <a:pos x="1536" y="108"/>
                </a:cxn>
                <a:cxn ang="0">
                  <a:pos x="1360" y="194"/>
                </a:cxn>
                <a:cxn ang="0">
                  <a:pos x="1182" y="293"/>
                </a:cxn>
                <a:cxn ang="0">
                  <a:pos x="1012" y="396"/>
                </a:cxn>
                <a:cxn ang="0">
                  <a:pos x="860" y="496"/>
                </a:cxn>
                <a:cxn ang="0">
                  <a:pos x="733" y="586"/>
                </a:cxn>
                <a:cxn ang="0">
                  <a:pos x="641" y="656"/>
                </a:cxn>
                <a:cxn ang="0">
                  <a:pos x="532" y="760"/>
                </a:cxn>
                <a:cxn ang="0">
                  <a:pos x="345" y="990"/>
                </a:cxn>
                <a:cxn ang="0">
                  <a:pos x="197" y="1241"/>
                </a:cxn>
                <a:cxn ang="0">
                  <a:pos x="90" y="1509"/>
                </a:cxn>
                <a:cxn ang="0">
                  <a:pos x="24" y="1787"/>
                </a:cxn>
                <a:cxn ang="0">
                  <a:pos x="0" y="2071"/>
                </a:cxn>
                <a:cxn ang="0">
                  <a:pos x="15" y="2357"/>
                </a:cxn>
                <a:cxn ang="0">
                  <a:pos x="72" y="2641"/>
                </a:cxn>
                <a:cxn ang="0">
                  <a:pos x="169" y="2915"/>
                </a:cxn>
                <a:cxn ang="0">
                  <a:pos x="308" y="3177"/>
                </a:cxn>
                <a:cxn ang="0">
                  <a:pos x="489" y="3421"/>
                </a:cxn>
                <a:cxn ang="0">
                  <a:pos x="706" y="3640"/>
                </a:cxn>
                <a:cxn ang="0">
                  <a:pos x="947" y="3819"/>
                </a:cxn>
                <a:cxn ang="0">
                  <a:pos x="1208" y="3958"/>
                </a:cxn>
                <a:cxn ang="0">
                  <a:pos x="1480" y="4057"/>
                </a:cxn>
                <a:cxn ang="0">
                  <a:pos x="1763" y="4115"/>
                </a:cxn>
                <a:cxn ang="0">
                  <a:pos x="2049" y="4133"/>
                </a:cxn>
                <a:cxn ang="0">
                  <a:pos x="2334" y="4110"/>
                </a:cxn>
                <a:cxn ang="0">
                  <a:pos x="2613" y="4046"/>
                </a:cxn>
                <a:cxn ang="0">
                  <a:pos x="2882" y="3941"/>
                </a:cxn>
                <a:cxn ang="0">
                  <a:pos x="3135" y="3794"/>
                </a:cxn>
                <a:cxn ang="0">
                  <a:pos x="3368" y="3605"/>
                </a:cxn>
                <a:cxn ang="0">
                  <a:pos x="3471" y="3500"/>
                </a:cxn>
                <a:cxn ang="0">
                  <a:pos x="3565" y="3389"/>
                </a:cxn>
                <a:cxn ang="0">
                  <a:pos x="3648" y="3272"/>
                </a:cxn>
                <a:cxn ang="0">
                  <a:pos x="3723" y="3152"/>
                </a:cxn>
                <a:cxn ang="0">
                  <a:pos x="3787" y="3026"/>
                </a:cxn>
                <a:cxn ang="0">
                  <a:pos x="3841" y="2898"/>
                </a:cxn>
                <a:cxn ang="0">
                  <a:pos x="3887" y="2765"/>
                </a:cxn>
                <a:cxn ang="0">
                  <a:pos x="3923" y="2630"/>
                </a:cxn>
                <a:cxn ang="0">
                  <a:pos x="3949" y="2494"/>
                </a:cxn>
                <a:cxn ang="0">
                  <a:pos x="3965" y="2355"/>
                </a:cxn>
                <a:cxn ang="0">
                  <a:pos x="3971" y="2263"/>
                </a:cxn>
                <a:cxn ang="0">
                  <a:pos x="3978" y="2097"/>
                </a:cxn>
                <a:cxn ang="0">
                  <a:pos x="3985" y="1866"/>
                </a:cxn>
                <a:cxn ang="0">
                  <a:pos x="3984" y="1654"/>
                </a:cxn>
                <a:cxn ang="0">
                  <a:pos x="3977" y="1531"/>
                </a:cxn>
                <a:cxn ang="0">
                  <a:pos x="3965" y="1415"/>
                </a:cxn>
                <a:cxn ang="0">
                  <a:pos x="3946" y="1314"/>
                </a:cxn>
                <a:cxn ang="0">
                  <a:pos x="3920" y="1231"/>
                </a:cxn>
                <a:cxn ang="0">
                  <a:pos x="3883" y="1173"/>
                </a:cxn>
                <a:cxn ang="0">
                  <a:pos x="3839" y="1141"/>
                </a:cxn>
                <a:cxn ang="0">
                  <a:pos x="3791" y="1126"/>
                </a:cxn>
                <a:cxn ang="0">
                  <a:pos x="2962" y="2386"/>
                </a:cxn>
                <a:cxn ang="0">
                  <a:pos x="2101" y="132"/>
                </a:cxn>
              </a:cxnLst>
              <a:rect l="0" t="0" r="r" b="b"/>
              <a:pathLst>
                <a:path w="3986" h="4133">
                  <a:moveTo>
                    <a:pt x="2101" y="132"/>
                  </a:moveTo>
                  <a:lnTo>
                    <a:pt x="2099" y="120"/>
                  </a:lnTo>
                  <a:lnTo>
                    <a:pt x="2095" y="109"/>
                  </a:lnTo>
                  <a:lnTo>
                    <a:pt x="2092" y="98"/>
                  </a:lnTo>
                  <a:lnTo>
                    <a:pt x="2087" y="87"/>
                  </a:lnTo>
                  <a:lnTo>
                    <a:pt x="2080" y="77"/>
                  </a:lnTo>
                  <a:lnTo>
                    <a:pt x="2074" y="67"/>
                  </a:lnTo>
                  <a:lnTo>
                    <a:pt x="2067" y="57"/>
                  </a:lnTo>
                  <a:lnTo>
                    <a:pt x="2059" y="48"/>
                  </a:lnTo>
                  <a:lnTo>
                    <a:pt x="2035" y="27"/>
                  </a:lnTo>
                  <a:lnTo>
                    <a:pt x="2006" y="13"/>
                  </a:lnTo>
                  <a:lnTo>
                    <a:pt x="1973" y="4"/>
                  </a:lnTo>
                  <a:lnTo>
                    <a:pt x="1936" y="0"/>
                  </a:lnTo>
                  <a:lnTo>
                    <a:pt x="1896" y="1"/>
                  </a:lnTo>
                  <a:lnTo>
                    <a:pt x="1851" y="5"/>
                  </a:lnTo>
                  <a:lnTo>
                    <a:pt x="1805" y="14"/>
                  </a:lnTo>
                  <a:lnTo>
                    <a:pt x="1755" y="26"/>
                  </a:lnTo>
                  <a:lnTo>
                    <a:pt x="1703" y="43"/>
                  </a:lnTo>
                  <a:lnTo>
                    <a:pt x="1649" y="62"/>
                  </a:lnTo>
                  <a:lnTo>
                    <a:pt x="1593" y="84"/>
                  </a:lnTo>
                  <a:lnTo>
                    <a:pt x="1536" y="108"/>
                  </a:lnTo>
                  <a:lnTo>
                    <a:pt x="1477" y="135"/>
                  </a:lnTo>
                  <a:lnTo>
                    <a:pt x="1418" y="164"/>
                  </a:lnTo>
                  <a:lnTo>
                    <a:pt x="1360" y="194"/>
                  </a:lnTo>
                  <a:lnTo>
                    <a:pt x="1300" y="226"/>
                  </a:lnTo>
                  <a:lnTo>
                    <a:pt x="1240" y="259"/>
                  </a:lnTo>
                  <a:lnTo>
                    <a:pt x="1182" y="293"/>
                  </a:lnTo>
                  <a:lnTo>
                    <a:pt x="1124" y="327"/>
                  </a:lnTo>
                  <a:lnTo>
                    <a:pt x="1068" y="361"/>
                  </a:lnTo>
                  <a:lnTo>
                    <a:pt x="1012" y="396"/>
                  </a:lnTo>
                  <a:lnTo>
                    <a:pt x="959" y="430"/>
                  </a:lnTo>
                  <a:lnTo>
                    <a:pt x="908" y="464"/>
                  </a:lnTo>
                  <a:lnTo>
                    <a:pt x="860" y="496"/>
                  </a:lnTo>
                  <a:lnTo>
                    <a:pt x="814" y="528"/>
                  </a:lnTo>
                  <a:lnTo>
                    <a:pt x="772" y="558"/>
                  </a:lnTo>
                  <a:lnTo>
                    <a:pt x="733" y="586"/>
                  </a:lnTo>
                  <a:lnTo>
                    <a:pt x="699" y="612"/>
                  </a:lnTo>
                  <a:lnTo>
                    <a:pt x="667" y="636"/>
                  </a:lnTo>
                  <a:lnTo>
                    <a:pt x="641" y="656"/>
                  </a:lnTo>
                  <a:lnTo>
                    <a:pt x="620" y="674"/>
                  </a:lnTo>
                  <a:lnTo>
                    <a:pt x="603" y="689"/>
                  </a:lnTo>
                  <a:lnTo>
                    <a:pt x="532" y="760"/>
                  </a:lnTo>
                  <a:lnTo>
                    <a:pt x="464" y="834"/>
                  </a:lnTo>
                  <a:lnTo>
                    <a:pt x="403" y="911"/>
                  </a:lnTo>
                  <a:lnTo>
                    <a:pt x="345" y="990"/>
                  </a:lnTo>
                  <a:lnTo>
                    <a:pt x="291" y="1072"/>
                  </a:lnTo>
                  <a:lnTo>
                    <a:pt x="241" y="1155"/>
                  </a:lnTo>
                  <a:lnTo>
                    <a:pt x="197" y="1241"/>
                  </a:lnTo>
                  <a:lnTo>
                    <a:pt x="157" y="1328"/>
                  </a:lnTo>
                  <a:lnTo>
                    <a:pt x="122" y="1418"/>
                  </a:lnTo>
                  <a:lnTo>
                    <a:pt x="90" y="1509"/>
                  </a:lnTo>
                  <a:lnTo>
                    <a:pt x="64" y="1600"/>
                  </a:lnTo>
                  <a:lnTo>
                    <a:pt x="43" y="1693"/>
                  </a:lnTo>
                  <a:lnTo>
                    <a:pt x="24" y="1787"/>
                  </a:lnTo>
                  <a:lnTo>
                    <a:pt x="12" y="1881"/>
                  </a:lnTo>
                  <a:lnTo>
                    <a:pt x="4" y="1975"/>
                  </a:lnTo>
                  <a:lnTo>
                    <a:pt x="0" y="2071"/>
                  </a:lnTo>
                  <a:lnTo>
                    <a:pt x="0" y="2167"/>
                  </a:lnTo>
                  <a:lnTo>
                    <a:pt x="6" y="2262"/>
                  </a:lnTo>
                  <a:lnTo>
                    <a:pt x="15" y="2357"/>
                  </a:lnTo>
                  <a:lnTo>
                    <a:pt x="29" y="2452"/>
                  </a:lnTo>
                  <a:lnTo>
                    <a:pt x="49" y="2546"/>
                  </a:lnTo>
                  <a:lnTo>
                    <a:pt x="72" y="2641"/>
                  </a:lnTo>
                  <a:lnTo>
                    <a:pt x="100" y="2733"/>
                  </a:lnTo>
                  <a:lnTo>
                    <a:pt x="133" y="2825"/>
                  </a:lnTo>
                  <a:lnTo>
                    <a:pt x="169" y="2915"/>
                  </a:lnTo>
                  <a:lnTo>
                    <a:pt x="212" y="3004"/>
                  </a:lnTo>
                  <a:lnTo>
                    <a:pt x="258" y="3091"/>
                  </a:lnTo>
                  <a:lnTo>
                    <a:pt x="308" y="3177"/>
                  </a:lnTo>
                  <a:lnTo>
                    <a:pt x="364" y="3260"/>
                  </a:lnTo>
                  <a:lnTo>
                    <a:pt x="424" y="3342"/>
                  </a:lnTo>
                  <a:lnTo>
                    <a:pt x="489" y="3421"/>
                  </a:lnTo>
                  <a:lnTo>
                    <a:pt x="558" y="3497"/>
                  </a:lnTo>
                  <a:lnTo>
                    <a:pt x="631" y="3571"/>
                  </a:lnTo>
                  <a:lnTo>
                    <a:pt x="706" y="3640"/>
                  </a:lnTo>
                  <a:lnTo>
                    <a:pt x="784" y="3704"/>
                  </a:lnTo>
                  <a:lnTo>
                    <a:pt x="865" y="3763"/>
                  </a:lnTo>
                  <a:lnTo>
                    <a:pt x="947" y="3819"/>
                  </a:lnTo>
                  <a:lnTo>
                    <a:pt x="1032" y="3870"/>
                  </a:lnTo>
                  <a:lnTo>
                    <a:pt x="1118" y="3916"/>
                  </a:lnTo>
                  <a:lnTo>
                    <a:pt x="1208" y="3958"/>
                  </a:lnTo>
                  <a:lnTo>
                    <a:pt x="1297" y="3995"/>
                  </a:lnTo>
                  <a:lnTo>
                    <a:pt x="1388" y="4029"/>
                  </a:lnTo>
                  <a:lnTo>
                    <a:pt x="1480" y="4057"/>
                  </a:lnTo>
                  <a:lnTo>
                    <a:pt x="1574" y="4080"/>
                  </a:lnTo>
                  <a:lnTo>
                    <a:pt x="1668" y="4101"/>
                  </a:lnTo>
                  <a:lnTo>
                    <a:pt x="1763" y="4115"/>
                  </a:lnTo>
                  <a:lnTo>
                    <a:pt x="1857" y="4126"/>
                  </a:lnTo>
                  <a:lnTo>
                    <a:pt x="1954" y="4131"/>
                  </a:lnTo>
                  <a:lnTo>
                    <a:pt x="2049" y="4133"/>
                  </a:lnTo>
                  <a:lnTo>
                    <a:pt x="2144" y="4130"/>
                  </a:lnTo>
                  <a:lnTo>
                    <a:pt x="2240" y="4122"/>
                  </a:lnTo>
                  <a:lnTo>
                    <a:pt x="2334" y="4110"/>
                  </a:lnTo>
                  <a:lnTo>
                    <a:pt x="2428" y="4094"/>
                  </a:lnTo>
                  <a:lnTo>
                    <a:pt x="2521" y="4071"/>
                  </a:lnTo>
                  <a:lnTo>
                    <a:pt x="2613" y="4046"/>
                  </a:lnTo>
                  <a:lnTo>
                    <a:pt x="2704" y="4015"/>
                  </a:lnTo>
                  <a:lnTo>
                    <a:pt x="2794" y="3980"/>
                  </a:lnTo>
                  <a:lnTo>
                    <a:pt x="2882" y="3941"/>
                  </a:lnTo>
                  <a:lnTo>
                    <a:pt x="2969" y="3896"/>
                  </a:lnTo>
                  <a:lnTo>
                    <a:pt x="3053" y="3846"/>
                  </a:lnTo>
                  <a:lnTo>
                    <a:pt x="3135" y="3794"/>
                  </a:lnTo>
                  <a:lnTo>
                    <a:pt x="3215" y="3735"/>
                  </a:lnTo>
                  <a:lnTo>
                    <a:pt x="3293" y="3672"/>
                  </a:lnTo>
                  <a:lnTo>
                    <a:pt x="3368" y="3605"/>
                  </a:lnTo>
                  <a:lnTo>
                    <a:pt x="3403" y="3571"/>
                  </a:lnTo>
                  <a:lnTo>
                    <a:pt x="3438" y="3536"/>
                  </a:lnTo>
                  <a:lnTo>
                    <a:pt x="3471" y="3500"/>
                  </a:lnTo>
                  <a:lnTo>
                    <a:pt x="3504" y="3464"/>
                  </a:lnTo>
                  <a:lnTo>
                    <a:pt x="3534" y="3426"/>
                  </a:lnTo>
                  <a:lnTo>
                    <a:pt x="3565" y="3389"/>
                  </a:lnTo>
                  <a:lnTo>
                    <a:pt x="3593" y="3351"/>
                  </a:lnTo>
                  <a:lnTo>
                    <a:pt x="3621" y="3312"/>
                  </a:lnTo>
                  <a:lnTo>
                    <a:pt x="3648" y="3272"/>
                  </a:lnTo>
                  <a:lnTo>
                    <a:pt x="3674" y="3233"/>
                  </a:lnTo>
                  <a:lnTo>
                    <a:pt x="3698" y="3192"/>
                  </a:lnTo>
                  <a:lnTo>
                    <a:pt x="3723" y="3152"/>
                  </a:lnTo>
                  <a:lnTo>
                    <a:pt x="3745" y="3110"/>
                  </a:lnTo>
                  <a:lnTo>
                    <a:pt x="3766" y="3069"/>
                  </a:lnTo>
                  <a:lnTo>
                    <a:pt x="3787" y="3026"/>
                  </a:lnTo>
                  <a:lnTo>
                    <a:pt x="3806" y="2984"/>
                  </a:lnTo>
                  <a:lnTo>
                    <a:pt x="3824" y="2941"/>
                  </a:lnTo>
                  <a:lnTo>
                    <a:pt x="3841" y="2898"/>
                  </a:lnTo>
                  <a:lnTo>
                    <a:pt x="3858" y="2853"/>
                  </a:lnTo>
                  <a:lnTo>
                    <a:pt x="3873" y="2810"/>
                  </a:lnTo>
                  <a:lnTo>
                    <a:pt x="3887" y="2765"/>
                  </a:lnTo>
                  <a:lnTo>
                    <a:pt x="3900" y="2721"/>
                  </a:lnTo>
                  <a:lnTo>
                    <a:pt x="3911" y="2676"/>
                  </a:lnTo>
                  <a:lnTo>
                    <a:pt x="3923" y="2630"/>
                  </a:lnTo>
                  <a:lnTo>
                    <a:pt x="3933" y="2585"/>
                  </a:lnTo>
                  <a:lnTo>
                    <a:pt x="3941" y="2539"/>
                  </a:lnTo>
                  <a:lnTo>
                    <a:pt x="3949" y="2494"/>
                  </a:lnTo>
                  <a:lnTo>
                    <a:pt x="3955" y="2448"/>
                  </a:lnTo>
                  <a:lnTo>
                    <a:pt x="3961" y="2402"/>
                  </a:lnTo>
                  <a:lnTo>
                    <a:pt x="3965" y="2355"/>
                  </a:lnTo>
                  <a:lnTo>
                    <a:pt x="3968" y="2310"/>
                  </a:lnTo>
                  <a:lnTo>
                    <a:pt x="3971" y="2263"/>
                  </a:lnTo>
                  <a:lnTo>
                    <a:pt x="3971" y="2263"/>
                  </a:lnTo>
                  <a:lnTo>
                    <a:pt x="3973" y="2217"/>
                  </a:lnTo>
                  <a:lnTo>
                    <a:pt x="3975" y="2162"/>
                  </a:lnTo>
                  <a:lnTo>
                    <a:pt x="3978" y="2097"/>
                  </a:lnTo>
                  <a:lnTo>
                    <a:pt x="3981" y="2025"/>
                  </a:lnTo>
                  <a:lnTo>
                    <a:pt x="3983" y="1947"/>
                  </a:lnTo>
                  <a:lnTo>
                    <a:pt x="3985" y="1866"/>
                  </a:lnTo>
                  <a:lnTo>
                    <a:pt x="3986" y="1782"/>
                  </a:lnTo>
                  <a:lnTo>
                    <a:pt x="3985" y="1697"/>
                  </a:lnTo>
                  <a:lnTo>
                    <a:pt x="3984" y="1654"/>
                  </a:lnTo>
                  <a:lnTo>
                    <a:pt x="3982" y="1613"/>
                  </a:lnTo>
                  <a:lnTo>
                    <a:pt x="3980" y="1571"/>
                  </a:lnTo>
                  <a:lnTo>
                    <a:pt x="3977" y="1531"/>
                  </a:lnTo>
                  <a:lnTo>
                    <a:pt x="3974" y="1491"/>
                  </a:lnTo>
                  <a:lnTo>
                    <a:pt x="3970" y="1453"/>
                  </a:lnTo>
                  <a:lnTo>
                    <a:pt x="3965" y="1415"/>
                  </a:lnTo>
                  <a:lnTo>
                    <a:pt x="3960" y="1380"/>
                  </a:lnTo>
                  <a:lnTo>
                    <a:pt x="3954" y="1346"/>
                  </a:lnTo>
                  <a:lnTo>
                    <a:pt x="3946" y="1314"/>
                  </a:lnTo>
                  <a:lnTo>
                    <a:pt x="3938" y="1284"/>
                  </a:lnTo>
                  <a:lnTo>
                    <a:pt x="3930" y="1257"/>
                  </a:lnTo>
                  <a:lnTo>
                    <a:pt x="3920" y="1231"/>
                  </a:lnTo>
                  <a:lnTo>
                    <a:pt x="3908" y="1209"/>
                  </a:lnTo>
                  <a:lnTo>
                    <a:pt x="3896" y="1190"/>
                  </a:lnTo>
                  <a:lnTo>
                    <a:pt x="3883" y="1173"/>
                  </a:lnTo>
                  <a:lnTo>
                    <a:pt x="3870" y="1161"/>
                  </a:lnTo>
                  <a:lnTo>
                    <a:pt x="3856" y="1150"/>
                  </a:lnTo>
                  <a:lnTo>
                    <a:pt x="3839" y="1141"/>
                  </a:lnTo>
                  <a:lnTo>
                    <a:pt x="3824" y="1134"/>
                  </a:lnTo>
                  <a:lnTo>
                    <a:pt x="3807" y="1129"/>
                  </a:lnTo>
                  <a:lnTo>
                    <a:pt x="3791" y="1126"/>
                  </a:lnTo>
                  <a:lnTo>
                    <a:pt x="3774" y="1124"/>
                  </a:lnTo>
                  <a:lnTo>
                    <a:pt x="3756" y="1124"/>
                  </a:lnTo>
                  <a:lnTo>
                    <a:pt x="2962" y="2386"/>
                  </a:lnTo>
                  <a:lnTo>
                    <a:pt x="1870" y="2346"/>
                  </a:lnTo>
                  <a:lnTo>
                    <a:pt x="1309" y="1382"/>
                  </a:lnTo>
                  <a:lnTo>
                    <a:pt x="2101"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804863" y="5497513"/>
              <a:ext cx="158750" cy="163512"/>
            </a:xfrm>
            <a:custGeom>
              <a:avLst/>
              <a:gdLst/>
              <a:ahLst/>
              <a:cxnLst>
                <a:cxn ang="0">
                  <a:pos x="1891" y="4023"/>
                </a:cxn>
                <a:cxn ang="0">
                  <a:pos x="1905" y="4055"/>
                </a:cxn>
                <a:cxn ang="0">
                  <a:pos x="1927" y="4085"/>
                </a:cxn>
                <a:cxn ang="0">
                  <a:pos x="2012" y="4128"/>
                </a:cxn>
                <a:cxn ang="0">
                  <a:pos x="2134" y="4127"/>
                </a:cxn>
                <a:cxn ang="0">
                  <a:pos x="2283" y="4091"/>
                </a:cxn>
                <a:cxn ang="0">
                  <a:pos x="2449" y="4025"/>
                </a:cxn>
                <a:cxn ang="0">
                  <a:pos x="2627" y="3939"/>
                </a:cxn>
                <a:cxn ang="0">
                  <a:pos x="2804" y="3839"/>
                </a:cxn>
                <a:cxn ang="0">
                  <a:pos x="2974" y="3736"/>
                </a:cxn>
                <a:cxn ang="0">
                  <a:pos x="3126" y="3636"/>
                </a:cxn>
                <a:cxn ang="0">
                  <a:pos x="3252" y="3547"/>
                </a:cxn>
                <a:cxn ang="0">
                  <a:pos x="3345" y="3476"/>
                </a:cxn>
                <a:cxn ang="0">
                  <a:pos x="3454" y="3373"/>
                </a:cxn>
                <a:cxn ang="0">
                  <a:pos x="3642" y="3142"/>
                </a:cxn>
                <a:cxn ang="0">
                  <a:pos x="3789" y="2892"/>
                </a:cxn>
                <a:cxn ang="0">
                  <a:pos x="3895" y="2624"/>
                </a:cxn>
                <a:cxn ang="0">
                  <a:pos x="3961" y="2346"/>
                </a:cxn>
                <a:cxn ang="0">
                  <a:pos x="3986" y="2062"/>
                </a:cxn>
                <a:cxn ang="0">
                  <a:pos x="3970" y="1775"/>
                </a:cxn>
                <a:cxn ang="0">
                  <a:pos x="3913" y="1493"/>
                </a:cxn>
                <a:cxn ang="0">
                  <a:pos x="3816" y="1217"/>
                </a:cxn>
                <a:cxn ang="0">
                  <a:pos x="3677" y="956"/>
                </a:cxn>
                <a:cxn ang="0">
                  <a:pos x="3498" y="712"/>
                </a:cxn>
                <a:cxn ang="0">
                  <a:pos x="3280" y="493"/>
                </a:cxn>
                <a:cxn ang="0">
                  <a:pos x="3038" y="314"/>
                </a:cxn>
                <a:cxn ang="0">
                  <a:pos x="2779" y="174"/>
                </a:cxn>
                <a:cxn ang="0">
                  <a:pos x="2505" y="76"/>
                </a:cxn>
                <a:cxn ang="0">
                  <a:pos x="2223" y="17"/>
                </a:cxn>
                <a:cxn ang="0">
                  <a:pos x="1937" y="0"/>
                </a:cxn>
                <a:cxn ang="0">
                  <a:pos x="1652" y="22"/>
                </a:cxn>
                <a:cxn ang="0">
                  <a:pos x="1373" y="87"/>
                </a:cxn>
                <a:cxn ang="0">
                  <a:pos x="1104" y="192"/>
                </a:cxn>
                <a:cxn ang="0">
                  <a:pos x="851" y="339"/>
                </a:cxn>
                <a:cxn ang="0">
                  <a:pos x="617" y="528"/>
                </a:cxn>
                <a:cxn ang="0">
                  <a:pos x="515" y="633"/>
                </a:cxn>
                <a:cxn ang="0">
                  <a:pos x="421" y="743"/>
                </a:cxn>
                <a:cxn ang="0">
                  <a:pos x="338" y="860"/>
                </a:cxn>
                <a:cxn ang="0">
                  <a:pos x="264" y="981"/>
                </a:cxn>
                <a:cxn ang="0">
                  <a:pos x="199" y="1106"/>
                </a:cxn>
                <a:cxn ang="0">
                  <a:pos x="144" y="1235"/>
                </a:cxn>
                <a:cxn ang="0">
                  <a:pos x="98" y="1368"/>
                </a:cxn>
                <a:cxn ang="0">
                  <a:pos x="63" y="1502"/>
                </a:cxn>
                <a:cxn ang="0">
                  <a:pos x="36" y="1639"/>
                </a:cxn>
                <a:cxn ang="0">
                  <a:pos x="20" y="1777"/>
                </a:cxn>
                <a:cxn ang="0">
                  <a:pos x="14" y="1869"/>
                </a:cxn>
                <a:cxn ang="0">
                  <a:pos x="7" y="2035"/>
                </a:cxn>
                <a:cxn ang="0">
                  <a:pos x="0" y="2266"/>
                </a:cxn>
                <a:cxn ang="0">
                  <a:pos x="2" y="2478"/>
                </a:cxn>
                <a:cxn ang="0">
                  <a:pos x="8" y="2602"/>
                </a:cxn>
                <a:cxn ang="0">
                  <a:pos x="20" y="2718"/>
                </a:cxn>
                <a:cxn ang="0">
                  <a:pos x="40" y="2819"/>
                </a:cxn>
                <a:cxn ang="0">
                  <a:pos x="67" y="2901"/>
                </a:cxn>
                <a:cxn ang="0">
                  <a:pos x="103" y="2959"/>
                </a:cxn>
                <a:cxn ang="0">
                  <a:pos x="124" y="2977"/>
                </a:cxn>
                <a:cxn ang="0">
                  <a:pos x="146" y="2991"/>
                </a:cxn>
                <a:cxn ang="0">
                  <a:pos x="178" y="3003"/>
                </a:cxn>
                <a:cxn ang="0">
                  <a:pos x="213" y="3008"/>
                </a:cxn>
                <a:cxn ang="0">
                  <a:pos x="1023" y="1746"/>
                </a:cxn>
                <a:cxn ang="0">
                  <a:pos x="1886" y="4000"/>
                </a:cxn>
              </a:cxnLst>
              <a:rect l="0" t="0" r="r" b="b"/>
              <a:pathLst>
                <a:path w="3986" h="4132">
                  <a:moveTo>
                    <a:pt x="1886" y="4000"/>
                  </a:moveTo>
                  <a:lnTo>
                    <a:pt x="1888" y="4012"/>
                  </a:lnTo>
                  <a:lnTo>
                    <a:pt x="1891" y="4023"/>
                  </a:lnTo>
                  <a:lnTo>
                    <a:pt x="1895" y="4034"/>
                  </a:lnTo>
                  <a:lnTo>
                    <a:pt x="1900" y="4045"/>
                  </a:lnTo>
                  <a:lnTo>
                    <a:pt x="1905" y="4055"/>
                  </a:lnTo>
                  <a:lnTo>
                    <a:pt x="1912" y="4065"/>
                  </a:lnTo>
                  <a:lnTo>
                    <a:pt x="1919" y="4075"/>
                  </a:lnTo>
                  <a:lnTo>
                    <a:pt x="1927" y="4085"/>
                  </a:lnTo>
                  <a:lnTo>
                    <a:pt x="1952" y="4105"/>
                  </a:lnTo>
                  <a:lnTo>
                    <a:pt x="1980" y="4119"/>
                  </a:lnTo>
                  <a:lnTo>
                    <a:pt x="2012" y="4128"/>
                  </a:lnTo>
                  <a:lnTo>
                    <a:pt x="2050" y="4132"/>
                  </a:lnTo>
                  <a:lnTo>
                    <a:pt x="2090" y="4132"/>
                  </a:lnTo>
                  <a:lnTo>
                    <a:pt x="2134" y="4127"/>
                  </a:lnTo>
                  <a:lnTo>
                    <a:pt x="2181" y="4119"/>
                  </a:lnTo>
                  <a:lnTo>
                    <a:pt x="2230" y="4106"/>
                  </a:lnTo>
                  <a:lnTo>
                    <a:pt x="2283" y="4091"/>
                  </a:lnTo>
                  <a:lnTo>
                    <a:pt x="2337" y="4071"/>
                  </a:lnTo>
                  <a:lnTo>
                    <a:pt x="2393" y="4049"/>
                  </a:lnTo>
                  <a:lnTo>
                    <a:pt x="2449" y="4025"/>
                  </a:lnTo>
                  <a:lnTo>
                    <a:pt x="2508" y="3997"/>
                  </a:lnTo>
                  <a:lnTo>
                    <a:pt x="2567" y="3969"/>
                  </a:lnTo>
                  <a:lnTo>
                    <a:pt x="2627" y="3939"/>
                  </a:lnTo>
                  <a:lnTo>
                    <a:pt x="2686" y="3906"/>
                  </a:lnTo>
                  <a:lnTo>
                    <a:pt x="2745" y="3874"/>
                  </a:lnTo>
                  <a:lnTo>
                    <a:pt x="2804" y="3839"/>
                  </a:lnTo>
                  <a:lnTo>
                    <a:pt x="2862" y="3805"/>
                  </a:lnTo>
                  <a:lnTo>
                    <a:pt x="2918" y="3771"/>
                  </a:lnTo>
                  <a:lnTo>
                    <a:pt x="2974" y="3736"/>
                  </a:lnTo>
                  <a:lnTo>
                    <a:pt x="3026" y="3702"/>
                  </a:lnTo>
                  <a:lnTo>
                    <a:pt x="3077" y="3668"/>
                  </a:lnTo>
                  <a:lnTo>
                    <a:pt x="3126" y="3636"/>
                  </a:lnTo>
                  <a:lnTo>
                    <a:pt x="3171" y="3605"/>
                  </a:lnTo>
                  <a:lnTo>
                    <a:pt x="3214" y="3574"/>
                  </a:lnTo>
                  <a:lnTo>
                    <a:pt x="3252" y="3547"/>
                  </a:lnTo>
                  <a:lnTo>
                    <a:pt x="3288" y="3521"/>
                  </a:lnTo>
                  <a:lnTo>
                    <a:pt x="3318" y="3497"/>
                  </a:lnTo>
                  <a:lnTo>
                    <a:pt x="3345" y="3476"/>
                  </a:lnTo>
                  <a:lnTo>
                    <a:pt x="3366" y="3459"/>
                  </a:lnTo>
                  <a:lnTo>
                    <a:pt x="3382" y="3444"/>
                  </a:lnTo>
                  <a:lnTo>
                    <a:pt x="3454" y="3373"/>
                  </a:lnTo>
                  <a:lnTo>
                    <a:pt x="3521" y="3299"/>
                  </a:lnTo>
                  <a:lnTo>
                    <a:pt x="3584" y="3222"/>
                  </a:lnTo>
                  <a:lnTo>
                    <a:pt x="3642" y="3142"/>
                  </a:lnTo>
                  <a:lnTo>
                    <a:pt x="3695" y="3061"/>
                  </a:lnTo>
                  <a:lnTo>
                    <a:pt x="3744" y="2977"/>
                  </a:lnTo>
                  <a:lnTo>
                    <a:pt x="3789" y="2892"/>
                  </a:lnTo>
                  <a:lnTo>
                    <a:pt x="3828" y="2804"/>
                  </a:lnTo>
                  <a:lnTo>
                    <a:pt x="3864" y="2715"/>
                  </a:lnTo>
                  <a:lnTo>
                    <a:pt x="3895" y="2624"/>
                  </a:lnTo>
                  <a:lnTo>
                    <a:pt x="3921" y="2532"/>
                  </a:lnTo>
                  <a:lnTo>
                    <a:pt x="3944" y="2439"/>
                  </a:lnTo>
                  <a:lnTo>
                    <a:pt x="3961" y="2346"/>
                  </a:lnTo>
                  <a:lnTo>
                    <a:pt x="3973" y="2252"/>
                  </a:lnTo>
                  <a:lnTo>
                    <a:pt x="3982" y="2157"/>
                  </a:lnTo>
                  <a:lnTo>
                    <a:pt x="3986" y="2062"/>
                  </a:lnTo>
                  <a:lnTo>
                    <a:pt x="3985" y="1966"/>
                  </a:lnTo>
                  <a:lnTo>
                    <a:pt x="3980" y="1870"/>
                  </a:lnTo>
                  <a:lnTo>
                    <a:pt x="3970" y="1775"/>
                  </a:lnTo>
                  <a:lnTo>
                    <a:pt x="3956" y="1680"/>
                  </a:lnTo>
                  <a:lnTo>
                    <a:pt x="3937" y="1586"/>
                  </a:lnTo>
                  <a:lnTo>
                    <a:pt x="3913" y="1493"/>
                  </a:lnTo>
                  <a:lnTo>
                    <a:pt x="3886" y="1399"/>
                  </a:lnTo>
                  <a:lnTo>
                    <a:pt x="3854" y="1308"/>
                  </a:lnTo>
                  <a:lnTo>
                    <a:pt x="3816" y="1217"/>
                  </a:lnTo>
                  <a:lnTo>
                    <a:pt x="3774" y="1128"/>
                  </a:lnTo>
                  <a:lnTo>
                    <a:pt x="3728" y="1041"/>
                  </a:lnTo>
                  <a:lnTo>
                    <a:pt x="3677" y="956"/>
                  </a:lnTo>
                  <a:lnTo>
                    <a:pt x="3621" y="872"/>
                  </a:lnTo>
                  <a:lnTo>
                    <a:pt x="3562" y="791"/>
                  </a:lnTo>
                  <a:lnTo>
                    <a:pt x="3498" y="712"/>
                  </a:lnTo>
                  <a:lnTo>
                    <a:pt x="3429" y="635"/>
                  </a:lnTo>
                  <a:lnTo>
                    <a:pt x="3356" y="562"/>
                  </a:lnTo>
                  <a:lnTo>
                    <a:pt x="3280" y="493"/>
                  </a:lnTo>
                  <a:lnTo>
                    <a:pt x="3202" y="429"/>
                  </a:lnTo>
                  <a:lnTo>
                    <a:pt x="3122" y="369"/>
                  </a:lnTo>
                  <a:lnTo>
                    <a:pt x="3038" y="314"/>
                  </a:lnTo>
                  <a:lnTo>
                    <a:pt x="2953" y="263"/>
                  </a:lnTo>
                  <a:lnTo>
                    <a:pt x="2867" y="217"/>
                  </a:lnTo>
                  <a:lnTo>
                    <a:pt x="2779" y="174"/>
                  </a:lnTo>
                  <a:lnTo>
                    <a:pt x="2689" y="137"/>
                  </a:lnTo>
                  <a:lnTo>
                    <a:pt x="2597" y="104"/>
                  </a:lnTo>
                  <a:lnTo>
                    <a:pt x="2505" y="76"/>
                  </a:lnTo>
                  <a:lnTo>
                    <a:pt x="2412" y="52"/>
                  </a:lnTo>
                  <a:lnTo>
                    <a:pt x="2318" y="32"/>
                  </a:lnTo>
                  <a:lnTo>
                    <a:pt x="2223" y="17"/>
                  </a:lnTo>
                  <a:lnTo>
                    <a:pt x="2128" y="7"/>
                  </a:lnTo>
                  <a:lnTo>
                    <a:pt x="2033" y="1"/>
                  </a:lnTo>
                  <a:lnTo>
                    <a:pt x="1937" y="0"/>
                  </a:lnTo>
                  <a:lnTo>
                    <a:pt x="1841" y="3"/>
                  </a:lnTo>
                  <a:lnTo>
                    <a:pt x="1747" y="10"/>
                  </a:lnTo>
                  <a:lnTo>
                    <a:pt x="1652" y="22"/>
                  </a:lnTo>
                  <a:lnTo>
                    <a:pt x="1558" y="40"/>
                  </a:lnTo>
                  <a:lnTo>
                    <a:pt x="1465" y="61"/>
                  </a:lnTo>
                  <a:lnTo>
                    <a:pt x="1373" y="87"/>
                  </a:lnTo>
                  <a:lnTo>
                    <a:pt x="1281" y="118"/>
                  </a:lnTo>
                  <a:lnTo>
                    <a:pt x="1192" y="153"/>
                  </a:lnTo>
                  <a:lnTo>
                    <a:pt x="1104" y="192"/>
                  </a:lnTo>
                  <a:lnTo>
                    <a:pt x="1017" y="237"/>
                  </a:lnTo>
                  <a:lnTo>
                    <a:pt x="933" y="286"/>
                  </a:lnTo>
                  <a:lnTo>
                    <a:pt x="851" y="339"/>
                  </a:lnTo>
                  <a:lnTo>
                    <a:pt x="771" y="397"/>
                  </a:lnTo>
                  <a:lnTo>
                    <a:pt x="692" y="460"/>
                  </a:lnTo>
                  <a:lnTo>
                    <a:pt x="617" y="528"/>
                  </a:lnTo>
                  <a:lnTo>
                    <a:pt x="582" y="562"/>
                  </a:lnTo>
                  <a:lnTo>
                    <a:pt x="547" y="596"/>
                  </a:lnTo>
                  <a:lnTo>
                    <a:pt x="515" y="633"/>
                  </a:lnTo>
                  <a:lnTo>
                    <a:pt x="483" y="668"/>
                  </a:lnTo>
                  <a:lnTo>
                    <a:pt x="451" y="706"/>
                  </a:lnTo>
                  <a:lnTo>
                    <a:pt x="421" y="743"/>
                  </a:lnTo>
                  <a:lnTo>
                    <a:pt x="392" y="782"/>
                  </a:lnTo>
                  <a:lnTo>
                    <a:pt x="364" y="820"/>
                  </a:lnTo>
                  <a:lnTo>
                    <a:pt x="338" y="860"/>
                  </a:lnTo>
                  <a:lnTo>
                    <a:pt x="311" y="899"/>
                  </a:lnTo>
                  <a:lnTo>
                    <a:pt x="287" y="940"/>
                  </a:lnTo>
                  <a:lnTo>
                    <a:pt x="264" y="981"/>
                  </a:lnTo>
                  <a:lnTo>
                    <a:pt x="240" y="1022"/>
                  </a:lnTo>
                  <a:lnTo>
                    <a:pt x="219" y="1064"/>
                  </a:lnTo>
                  <a:lnTo>
                    <a:pt x="199" y="1106"/>
                  </a:lnTo>
                  <a:lnTo>
                    <a:pt x="179" y="1148"/>
                  </a:lnTo>
                  <a:lnTo>
                    <a:pt x="161" y="1192"/>
                  </a:lnTo>
                  <a:lnTo>
                    <a:pt x="144" y="1235"/>
                  </a:lnTo>
                  <a:lnTo>
                    <a:pt x="128" y="1279"/>
                  </a:lnTo>
                  <a:lnTo>
                    <a:pt x="113" y="1323"/>
                  </a:lnTo>
                  <a:lnTo>
                    <a:pt x="98" y="1368"/>
                  </a:lnTo>
                  <a:lnTo>
                    <a:pt x="86" y="1413"/>
                  </a:lnTo>
                  <a:lnTo>
                    <a:pt x="74" y="1457"/>
                  </a:lnTo>
                  <a:lnTo>
                    <a:pt x="63" y="1502"/>
                  </a:lnTo>
                  <a:lnTo>
                    <a:pt x="54" y="1547"/>
                  </a:lnTo>
                  <a:lnTo>
                    <a:pt x="45" y="1593"/>
                  </a:lnTo>
                  <a:lnTo>
                    <a:pt x="36" y="1639"/>
                  </a:lnTo>
                  <a:lnTo>
                    <a:pt x="30" y="1685"/>
                  </a:lnTo>
                  <a:lnTo>
                    <a:pt x="25" y="1730"/>
                  </a:lnTo>
                  <a:lnTo>
                    <a:pt x="20" y="1777"/>
                  </a:lnTo>
                  <a:lnTo>
                    <a:pt x="17" y="1824"/>
                  </a:lnTo>
                  <a:lnTo>
                    <a:pt x="15" y="1869"/>
                  </a:lnTo>
                  <a:lnTo>
                    <a:pt x="14" y="1869"/>
                  </a:lnTo>
                  <a:lnTo>
                    <a:pt x="13" y="1915"/>
                  </a:lnTo>
                  <a:lnTo>
                    <a:pt x="10" y="1970"/>
                  </a:lnTo>
                  <a:lnTo>
                    <a:pt x="7" y="2035"/>
                  </a:lnTo>
                  <a:lnTo>
                    <a:pt x="5" y="2107"/>
                  </a:lnTo>
                  <a:lnTo>
                    <a:pt x="2" y="2185"/>
                  </a:lnTo>
                  <a:lnTo>
                    <a:pt x="0" y="2266"/>
                  </a:lnTo>
                  <a:lnTo>
                    <a:pt x="0" y="2350"/>
                  </a:lnTo>
                  <a:lnTo>
                    <a:pt x="1" y="2435"/>
                  </a:lnTo>
                  <a:lnTo>
                    <a:pt x="2" y="2478"/>
                  </a:lnTo>
                  <a:lnTo>
                    <a:pt x="3" y="2520"/>
                  </a:lnTo>
                  <a:lnTo>
                    <a:pt x="5" y="2561"/>
                  </a:lnTo>
                  <a:lnTo>
                    <a:pt x="8" y="2602"/>
                  </a:lnTo>
                  <a:lnTo>
                    <a:pt x="11" y="2642"/>
                  </a:lnTo>
                  <a:lnTo>
                    <a:pt x="15" y="2680"/>
                  </a:lnTo>
                  <a:lnTo>
                    <a:pt x="20" y="2718"/>
                  </a:lnTo>
                  <a:lnTo>
                    <a:pt x="26" y="2753"/>
                  </a:lnTo>
                  <a:lnTo>
                    <a:pt x="32" y="2786"/>
                  </a:lnTo>
                  <a:lnTo>
                    <a:pt x="40" y="2819"/>
                  </a:lnTo>
                  <a:lnTo>
                    <a:pt x="48" y="2848"/>
                  </a:lnTo>
                  <a:lnTo>
                    <a:pt x="57" y="2876"/>
                  </a:lnTo>
                  <a:lnTo>
                    <a:pt x="67" y="2901"/>
                  </a:lnTo>
                  <a:lnTo>
                    <a:pt x="78" y="2923"/>
                  </a:lnTo>
                  <a:lnTo>
                    <a:pt x="90" y="2942"/>
                  </a:lnTo>
                  <a:lnTo>
                    <a:pt x="103" y="2959"/>
                  </a:lnTo>
                  <a:lnTo>
                    <a:pt x="109" y="2965"/>
                  </a:lnTo>
                  <a:lnTo>
                    <a:pt x="117" y="2971"/>
                  </a:lnTo>
                  <a:lnTo>
                    <a:pt x="124" y="2977"/>
                  </a:lnTo>
                  <a:lnTo>
                    <a:pt x="131" y="2982"/>
                  </a:lnTo>
                  <a:lnTo>
                    <a:pt x="138" y="2987"/>
                  </a:lnTo>
                  <a:lnTo>
                    <a:pt x="146" y="2991"/>
                  </a:lnTo>
                  <a:lnTo>
                    <a:pt x="154" y="2995"/>
                  </a:lnTo>
                  <a:lnTo>
                    <a:pt x="162" y="2998"/>
                  </a:lnTo>
                  <a:lnTo>
                    <a:pt x="178" y="3003"/>
                  </a:lnTo>
                  <a:lnTo>
                    <a:pt x="196" y="3007"/>
                  </a:lnTo>
                  <a:lnTo>
                    <a:pt x="204" y="3008"/>
                  </a:lnTo>
                  <a:lnTo>
                    <a:pt x="213" y="3008"/>
                  </a:lnTo>
                  <a:lnTo>
                    <a:pt x="221" y="3009"/>
                  </a:lnTo>
                  <a:lnTo>
                    <a:pt x="230" y="3008"/>
                  </a:lnTo>
                  <a:lnTo>
                    <a:pt x="1023" y="1746"/>
                  </a:lnTo>
                  <a:lnTo>
                    <a:pt x="2117" y="1786"/>
                  </a:lnTo>
                  <a:lnTo>
                    <a:pt x="2676" y="2750"/>
                  </a:lnTo>
                  <a:lnTo>
                    <a:pt x="1886" y="40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723901" y="5151438"/>
              <a:ext cx="436563" cy="411162"/>
            </a:xfrm>
            <a:custGeom>
              <a:avLst/>
              <a:gdLst/>
              <a:ahLst/>
              <a:cxnLst>
                <a:cxn ang="0">
                  <a:pos x="9634" y="2303"/>
                </a:cxn>
                <a:cxn ang="0">
                  <a:pos x="9722" y="2237"/>
                </a:cxn>
                <a:cxn ang="0">
                  <a:pos x="9894" y="2125"/>
                </a:cxn>
                <a:cxn ang="0">
                  <a:pos x="10094" y="2020"/>
                </a:cxn>
                <a:cxn ang="0">
                  <a:pos x="10221" y="1969"/>
                </a:cxn>
                <a:cxn ang="0">
                  <a:pos x="10451" y="1905"/>
                </a:cxn>
                <a:cxn ang="0">
                  <a:pos x="10864" y="1806"/>
                </a:cxn>
                <a:cxn ang="0">
                  <a:pos x="10969" y="1781"/>
                </a:cxn>
                <a:cxn ang="0">
                  <a:pos x="10820" y="1782"/>
                </a:cxn>
                <a:cxn ang="0">
                  <a:pos x="10665" y="1766"/>
                </a:cxn>
                <a:cxn ang="0">
                  <a:pos x="10472" y="1727"/>
                </a:cxn>
                <a:cxn ang="0">
                  <a:pos x="10248" y="1654"/>
                </a:cxn>
                <a:cxn ang="0">
                  <a:pos x="10004" y="1536"/>
                </a:cxn>
                <a:cxn ang="0">
                  <a:pos x="9750" y="1365"/>
                </a:cxn>
                <a:cxn ang="0">
                  <a:pos x="9496" y="1135"/>
                </a:cxn>
                <a:cxn ang="0">
                  <a:pos x="9292" y="895"/>
                </a:cxn>
                <a:cxn ang="0">
                  <a:pos x="9147" y="674"/>
                </a:cxn>
                <a:cxn ang="0">
                  <a:pos x="9050" y="476"/>
                </a:cxn>
                <a:cxn ang="0">
                  <a:pos x="8993" y="307"/>
                </a:cxn>
                <a:cxn ang="0">
                  <a:pos x="8966" y="171"/>
                </a:cxn>
                <a:cxn ang="0">
                  <a:pos x="8958" y="52"/>
                </a:cxn>
                <a:cxn ang="0">
                  <a:pos x="8961" y="5"/>
                </a:cxn>
                <a:cxn ang="0">
                  <a:pos x="8954" y="110"/>
                </a:cxn>
                <a:cxn ang="0">
                  <a:pos x="8936" y="311"/>
                </a:cxn>
                <a:cxn ang="0">
                  <a:pos x="8898" y="558"/>
                </a:cxn>
                <a:cxn ang="0">
                  <a:pos x="8865" y="711"/>
                </a:cxn>
                <a:cxn ang="0">
                  <a:pos x="8830" y="815"/>
                </a:cxn>
                <a:cxn ang="0">
                  <a:pos x="8779" y="916"/>
                </a:cxn>
                <a:cxn ang="0">
                  <a:pos x="8715" y="1018"/>
                </a:cxn>
                <a:cxn ang="0">
                  <a:pos x="8588" y="1187"/>
                </a:cxn>
                <a:cxn ang="0">
                  <a:pos x="8419" y="1377"/>
                </a:cxn>
                <a:cxn ang="0">
                  <a:pos x="1343" y="8070"/>
                </a:cxn>
                <a:cxn ang="0">
                  <a:pos x="1255" y="8137"/>
                </a:cxn>
                <a:cxn ang="0">
                  <a:pos x="1084" y="8248"/>
                </a:cxn>
                <a:cxn ang="0">
                  <a:pos x="945" y="8324"/>
                </a:cxn>
                <a:cxn ang="0">
                  <a:pos x="821" y="8380"/>
                </a:cxn>
                <a:cxn ang="0">
                  <a:pos x="690" y="8427"/>
                </a:cxn>
                <a:cxn ang="0">
                  <a:pos x="293" y="8526"/>
                </a:cxn>
                <a:cxn ang="0">
                  <a:pos x="14" y="8591"/>
                </a:cxn>
                <a:cxn ang="0">
                  <a:pos x="73" y="8590"/>
                </a:cxn>
                <a:cxn ang="0">
                  <a:pos x="230" y="8598"/>
                </a:cxn>
                <a:cxn ang="0">
                  <a:pos x="405" y="8623"/>
                </a:cxn>
                <a:cxn ang="0">
                  <a:pos x="615" y="8679"/>
                </a:cxn>
                <a:cxn ang="0">
                  <a:pos x="849" y="8772"/>
                </a:cxn>
                <a:cxn ang="0">
                  <a:pos x="1100" y="8915"/>
                </a:cxn>
                <a:cxn ang="0">
                  <a:pos x="1356" y="9116"/>
                </a:cxn>
                <a:cxn ang="0">
                  <a:pos x="1592" y="9361"/>
                </a:cxn>
                <a:cxn ang="0">
                  <a:pos x="1766" y="9592"/>
                </a:cxn>
                <a:cxn ang="0">
                  <a:pos x="1885" y="9802"/>
                </a:cxn>
                <a:cxn ang="0">
                  <a:pos x="1961" y="9986"/>
                </a:cxn>
                <a:cxn ang="0">
                  <a:pos x="2001" y="10139"/>
                </a:cxn>
                <a:cxn ang="0">
                  <a:pos x="2017" y="10257"/>
                </a:cxn>
                <a:cxn ang="0">
                  <a:pos x="2017" y="10368"/>
                </a:cxn>
                <a:cxn ang="0">
                  <a:pos x="2018" y="10332"/>
                </a:cxn>
                <a:cxn ang="0">
                  <a:pos x="2031" y="10172"/>
                </a:cxn>
                <a:cxn ang="0">
                  <a:pos x="2058" y="9941"/>
                </a:cxn>
                <a:cxn ang="0">
                  <a:pos x="2098" y="9723"/>
                </a:cxn>
                <a:cxn ang="0">
                  <a:pos x="2129" y="9609"/>
                </a:cxn>
                <a:cxn ang="0">
                  <a:pos x="2171" y="9509"/>
                </a:cxn>
                <a:cxn ang="0">
                  <a:pos x="2229" y="9407"/>
                </a:cxn>
                <a:cxn ang="0">
                  <a:pos x="2316" y="9281"/>
                </a:cxn>
                <a:cxn ang="0">
                  <a:pos x="2463" y="9101"/>
                </a:cxn>
              </a:cxnLst>
              <a:rect l="0" t="0" r="r" b="b"/>
              <a:pathLst>
                <a:path w="10978" h="10374">
                  <a:moveTo>
                    <a:pt x="2606" y="8948"/>
                  </a:moveTo>
                  <a:lnTo>
                    <a:pt x="5433" y="6275"/>
                  </a:lnTo>
                  <a:lnTo>
                    <a:pt x="5434" y="6275"/>
                  </a:lnTo>
                  <a:lnTo>
                    <a:pt x="9634" y="2303"/>
                  </a:lnTo>
                  <a:lnTo>
                    <a:pt x="9635" y="2303"/>
                  </a:lnTo>
                  <a:lnTo>
                    <a:pt x="9650" y="2291"/>
                  </a:lnTo>
                  <a:lnTo>
                    <a:pt x="9692" y="2258"/>
                  </a:lnTo>
                  <a:lnTo>
                    <a:pt x="9722" y="2237"/>
                  </a:lnTo>
                  <a:lnTo>
                    <a:pt x="9758" y="2212"/>
                  </a:lnTo>
                  <a:lnTo>
                    <a:pt x="9799" y="2184"/>
                  </a:lnTo>
                  <a:lnTo>
                    <a:pt x="9844" y="2155"/>
                  </a:lnTo>
                  <a:lnTo>
                    <a:pt x="9894" y="2125"/>
                  </a:lnTo>
                  <a:lnTo>
                    <a:pt x="9947" y="2094"/>
                  </a:lnTo>
                  <a:lnTo>
                    <a:pt x="10004" y="2064"/>
                  </a:lnTo>
                  <a:lnTo>
                    <a:pt x="10063" y="2035"/>
                  </a:lnTo>
                  <a:lnTo>
                    <a:pt x="10094" y="2020"/>
                  </a:lnTo>
                  <a:lnTo>
                    <a:pt x="10125" y="2006"/>
                  </a:lnTo>
                  <a:lnTo>
                    <a:pt x="10156" y="1993"/>
                  </a:lnTo>
                  <a:lnTo>
                    <a:pt x="10189" y="1980"/>
                  </a:lnTo>
                  <a:lnTo>
                    <a:pt x="10221" y="1969"/>
                  </a:lnTo>
                  <a:lnTo>
                    <a:pt x="10255" y="1958"/>
                  </a:lnTo>
                  <a:lnTo>
                    <a:pt x="10287" y="1948"/>
                  </a:lnTo>
                  <a:lnTo>
                    <a:pt x="10321" y="1938"/>
                  </a:lnTo>
                  <a:lnTo>
                    <a:pt x="10451" y="1905"/>
                  </a:lnTo>
                  <a:lnTo>
                    <a:pt x="10573" y="1875"/>
                  </a:lnTo>
                  <a:lnTo>
                    <a:pt x="10685" y="1847"/>
                  </a:lnTo>
                  <a:lnTo>
                    <a:pt x="10783" y="1824"/>
                  </a:lnTo>
                  <a:lnTo>
                    <a:pt x="10864" y="1806"/>
                  </a:lnTo>
                  <a:lnTo>
                    <a:pt x="10925" y="1792"/>
                  </a:lnTo>
                  <a:lnTo>
                    <a:pt x="10964" y="1783"/>
                  </a:lnTo>
                  <a:lnTo>
                    <a:pt x="10978" y="1779"/>
                  </a:lnTo>
                  <a:lnTo>
                    <a:pt x="10969" y="1781"/>
                  </a:lnTo>
                  <a:lnTo>
                    <a:pt x="10945" y="1783"/>
                  </a:lnTo>
                  <a:lnTo>
                    <a:pt x="10905" y="1784"/>
                  </a:lnTo>
                  <a:lnTo>
                    <a:pt x="10852" y="1783"/>
                  </a:lnTo>
                  <a:lnTo>
                    <a:pt x="10820" y="1782"/>
                  </a:lnTo>
                  <a:lnTo>
                    <a:pt x="10785" y="1779"/>
                  </a:lnTo>
                  <a:lnTo>
                    <a:pt x="10748" y="1776"/>
                  </a:lnTo>
                  <a:lnTo>
                    <a:pt x="10708" y="1772"/>
                  </a:lnTo>
                  <a:lnTo>
                    <a:pt x="10665" y="1766"/>
                  </a:lnTo>
                  <a:lnTo>
                    <a:pt x="10620" y="1759"/>
                  </a:lnTo>
                  <a:lnTo>
                    <a:pt x="10573" y="1750"/>
                  </a:lnTo>
                  <a:lnTo>
                    <a:pt x="10523" y="1739"/>
                  </a:lnTo>
                  <a:lnTo>
                    <a:pt x="10472" y="1727"/>
                  </a:lnTo>
                  <a:lnTo>
                    <a:pt x="10418" y="1713"/>
                  </a:lnTo>
                  <a:lnTo>
                    <a:pt x="10363" y="1695"/>
                  </a:lnTo>
                  <a:lnTo>
                    <a:pt x="10306" y="1676"/>
                  </a:lnTo>
                  <a:lnTo>
                    <a:pt x="10248" y="1654"/>
                  </a:lnTo>
                  <a:lnTo>
                    <a:pt x="10189" y="1629"/>
                  </a:lnTo>
                  <a:lnTo>
                    <a:pt x="10128" y="1601"/>
                  </a:lnTo>
                  <a:lnTo>
                    <a:pt x="10067" y="1571"/>
                  </a:lnTo>
                  <a:lnTo>
                    <a:pt x="10004" y="1536"/>
                  </a:lnTo>
                  <a:lnTo>
                    <a:pt x="9941" y="1499"/>
                  </a:lnTo>
                  <a:lnTo>
                    <a:pt x="9878" y="1459"/>
                  </a:lnTo>
                  <a:lnTo>
                    <a:pt x="9815" y="1414"/>
                  </a:lnTo>
                  <a:lnTo>
                    <a:pt x="9750" y="1365"/>
                  </a:lnTo>
                  <a:lnTo>
                    <a:pt x="9686" y="1314"/>
                  </a:lnTo>
                  <a:lnTo>
                    <a:pt x="9622" y="1257"/>
                  </a:lnTo>
                  <a:lnTo>
                    <a:pt x="9558" y="1196"/>
                  </a:lnTo>
                  <a:lnTo>
                    <a:pt x="9496" y="1135"/>
                  </a:lnTo>
                  <a:lnTo>
                    <a:pt x="9440" y="1073"/>
                  </a:lnTo>
                  <a:lnTo>
                    <a:pt x="9386" y="1012"/>
                  </a:lnTo>
                  <a:lnTo>
                    <a:pt x="9337" y="952"/>
                  </a:lnTo>
                  <a:lnTo>
                    <a:pt x="9292" y="895"/>
                  </a:lnTo>
                  <a:lnTo>
                    <a:pt x="9250" y="837"/>
                  </a:lnTo>
                  <a:lnTo>
                    <a:pt x="9212" y="781"/>
                  </a:lnTo>
                  <a:lnTo>
                    <a:pt x="9178" y="726"/>
                  </a:lnTo>
                  <a:lnTo>
                    <a:pt x="9147" y="674"/>
                  </a:lnTo>
                  <a:lnTo>
                    <a:pt x="9118" y="622"/>
                  </a:lnTo>
                  <a:lnTo>
                    <a:pt x="9093" y="572"/>
                  </a:lnTo>
                  <a:lnTo>
                    <a:pt x="9071" y="523"/>
                  </a:lnTo>
                  <a:lnTo>
                    <a:pt x="9050" y="476"/>
                  </a:lnTo>
                  <a:lnTo>
                    <a:pt x="9033" y="432"/>
                  </a:lnTo>
                  <a:lnTo>
                    <a:pt x="9018" y="388"/>
                  </a:lnTo>
                  <a:lnTo>
                    <a:pt x="9005" y="347"/>
                  </a:lnTo>
                  <a:lnTo>
                    <a:pt x="8993" y="307"/>
                  </a:lnTo>
                  <a:lnTo>
                    <a:pt x="8984" y="270"/>
                  </a:lnTo>
                  <a:lnTo>
                    <a:pt x="8976" y="234"/>
                  </a:lnTo>
                  <a:lnTo>
                    <a:pt x="8970" y="202"/>
                  </a:lnTo>
                  <a:lnTo>
                    <a:pt x="8966" y="171"/>
                  </a:lnTo>
                  <a:lnTo>
                    <a:pt x="8962" y="142"/>
                  </a:lnTo>
                  <a:lnTo>
                    <a:pt x="8960" y="116"/>
                  </a:lnTo>
                  <a:lnTo>
                    <a:pt x="8959" y="93"/>
                  </a:lnTo>
                  <a:lnTo>
                    <a:pt x="8958" y="52"/>
                  </a:lnTo>
                  <a:lnTo>
                    <a:pt x="8959" y="24"/>
                  </a:lnTo>
                  <a:lnTo>
                    <a:pt x="8960" y="6"/>
                  </a:lnTo>
                  <a:lnTo>
                    <a:pt x="8961" y="0"/>
                  </a:lnTo>
                  <a:lnTo>
                    <a:pt x="8961" y="5"/>
                  </a:lnTo>
                  <a:lnTo>
                    <a:pt x="8960" y="19"/>
                  </a:lnTo>
                  <a:lnTo>
                    <a:pt x="8959" y="42"/>
                  </a:lnTo>
                  <a:lnTo>
                    <a:pt x="8957" y="72"/>
                  </a:lnTo>
                  <a:lnTo>
                    <a:pt x="8954" y="110"/>
                  </a:lnTo>
                  <a:lnTo>
                    <a:pt x="8951" y="153"/>
                  </a:lnTo>
                  <a:lnTo>
                    <a:pt x="8947" y="202"/>
                  </a:lnTo>
                  <a:lnTo>
                    <a:pt x="8942" y="255"/>
                  </a:lnTo>
                  <a:lnTo>
                    <a:pt x="8936" y="311"/>
                  </a:lnTo>
                  <a:lnTo>
                    <a:pt x="8928" y="371"/>
                  </a:lnTo>
                  <a:lnTo>
                    <a:pt x="8919" y="433"/>
                  </a:lnTo>
                  <a:lnTo>
                    <a:pt x="8909" y="495"/>
                  </a:lnTo>
                  <a:lnTo>
                    <a:pt x="8898" y="558"/>
                  </a:lnTo>
                  <a:lnTo>
                    <a:pt x="8886" y="620"/>
                  </a:lnTo>
                  <a:lnTo>
                    <a:pt x="8879" y="652"/>
                  </a:lnTo>
                  <a:lnTo>
                    <a:pt x="8872" y="681"/>
                  </a:lnTo>
                  <a:lnTo>
                    <a:pt x="8865" y="711"/>
                  </a:lnTo>
                  <a:lnTo>
                    <a:pt x="8857" y="741"/>
                  </a:lnTo>
                  <a:lnTo>
                    <a:pt x="8848" y="765"/>
                  </a:lnTo>
                  <a:lnTo>
                    <a:pt x="8840" y="789"/>
                  </a:lnTo>
                  <a:lnTo>
                    <a:pt x="8830" y="815"/>
                  </a:lnTo>
                  <a:lnTo>
                    <a:pt x="8819" y="839"/>
                  </a:lnTo>
                  <a:lnTo>
                    <a:pt x="8807" y="864"/>
                  </a:lnTo>
                  <a:lnTo>
                    <a:pt x="8793" y="891"/>
                  </a:lnTo>
                  <a:lnTo>
                    <a:pt x="8779" y="916"/>
                  </a:lnTo>
                  <a:lnTo>
                    <a:pt x="8764" y="941"/>
                  </a:lnTo>
                  <a:lnTo>
                    <a:pt x="8748" y="966"/>
                  </a:lnTo>
                  <a:lnTo>
                    <a:pt x="8732" y="993"/>
                  </a:lnTo>
                  <a:lnTo>
                    <a:pt x="8715" y="1018"/>
                  </a:lnTo>
                  <a:lnTo>
                    <a:pt x="8697" y="1042"/>
                  </a:lnTo>
                  <a:lnTo>
                    <a:pt x="8662" y="1092"/>
                  </a:lnTo>
                  <a:lnTo>
                    <a:pt x="8624" y="1141"/>
                  </a:lnTo>
                  <a:lnTo>
                    <a:pt x="8588" y="1187"/>
                  </a:lnTo>
                  <a:lnTo>
                    <a:pt x="8550" y="1232"/>
                  </a:lnTo>
                  <a:lnTo>
                    <a:pt x="8514" y="1273"/>
                  </a:lnTo>
                  <a:lnTo>
                    <a:pt x="8480" y="1311"/>
                  </a:lnTo>
                  <a:lnTo>
                    <a:pt x="8419" y="1377"/>
                  </a:lnTo>
                  <a:lnTo>
                    <a:pt x="8372" y="1425"/>
                  </a:lnTo>
                  <a:lnTo>
                    <a:pt x="5544" y="4099"/>
                  </a:lnTo>
                  <a:lnTo>
                    <a:pt x="5544" y="4098"/>
                  </a:lnTo>
                  <a:lnTo>
                    <a:pt x="1343" y="8070"/>
                  </a:lnTo>
                  <a:lnTo>
                    <a:pt x="1343" y="8070"/>
                  </a:lnTo>
                  <a:lnTo>
                    <a:pt x="1328" y="8082"/>
                  </a:lnTo>
                  <a:lnTo>
                    <a:pt x="1285" y="8115"/>
                  </a:lnTo>
                  <a:lnTo>
                    <a:pt x="1255" y="8137"/>
                  </a:lnTo>
                  <a:lnTo>
                    <a:pt x="1220" y="8161"/>
                  </a:lnTo>
                  <a:lnTo>
                    <a:pt x="1179" y="8189"/>
                  </a:lnTo>
                  <a:lnTo>
                    <a:pt x="1133" y="8218"/>
                  </a:lnTo>
                  <a:lnTo>
                    <a:pt x="1084" y="8248"/>
                  </a:lnTo>
                  <a:lnTo>
                    <a:pt x="1030" y="8279"/>
                  </a:lnTo>
                  <a:lnTo>
                    <a:pt x="1003" y="8295"/>
                  </a:lnTo>
                  <a:lnTo>
                    <a:pt x="974" y="8310"/>
                  </a:lnTo>
                  <a:lnTo>
                    <a:pt x="945" y="8324"/>
                  </a:lnTo>
                  <a:lnTo>
                    <a:pt x="914" y="8339"/>
                  </a:lnTo>
                  <a:lnTo>
                    <a:pt x="884" y="8354"/>
                  </a:lnTo>
                  <a:lnTo>
                    <a:pt x="853" y="8367"/>
                  </a:lnTo>
                  <a:lnTo>
                    <a:pt x="821" y="8380"/>
                  </a:lnTo>
                  <a:lnTo>
                    <a:pt x="789" y="8393"/>
                  </a:lnTo>
                  <a:lnTo>
                    <a:pt x="756" y="8405"/>
                  </a:lnTo>
                  <a:lnTo>
                    <a:pt x="724" y="8415"/>
                  </a:lnTo>
                  <a:lnTo>
                    <a:pt x="690" y="8427"/>
                  </a:lnTo>
                  <a:lnTo>
                    <a:pt x="657" y="8435"/>
                  </a:lnTo>
                  <a:lnTo>
                    <a:pt x="527" y="8469"/>
                  </a:lnTo>
                  <a:lnTo>
                    <a:pt x="404" y="8499"/>
                  </a:lnTo>
                  <a:lnTo>
                    <a:pt x="293" y="8526"/>
                  </a:lnTo>
                  <a:lnTo>
                    <a:pt x="196" y="8549"/>
                  </a:lnTo>
                  <a:lnTo>
                    <a:pt x="114" y="8568"/>
                  </a:lnTo>
                  <a:lnTo>
                    <a:pt x="53" y="8581"/>
                  </a:lnTo>
                  <a:lnTo>
                    <a:pt x="14" y="8591"/>
                  </a:lnTo>
                  <a:lnTo>
                    <a:pt x="0" y="8594"/>
                  </a:lnTo>
                  <a:lnTo>
                    <a:pt x="9" y="8593"/>
                  </a:lnTo>
                  <a:lnTo>
                    <a:pt x="33" y="8592"/>
                  </a:lnTo>
                  <a:lnTo>
                    <a:pt x="73" y="8590"/>
                  </a:lnTo>
                  <a:lnTo>
                    <a:pt x="127" y="8591"/>
                  </a:lnTo>
                  <a:lnTo>
                    <a:pt x="158" y="8592"/>
                  </a:lnTo>
                  <a:lnTo>
                    <a:pt x="193" y="8594"/>
                  </a:lnTo>
                  <a:lnTo>
                    <a:pt x="230" y="8598"/>
                  </a:lnTo>
                  <a:lnTo>
                    <a:pt x="270" y="8602"/>
                  </a:lnTo>
                  <a:lnTo>
                    <a:pt x="312" y="8607"/>
                  </a:lnTo>
                  <a:lnTo>
                    <a:pt x="358" y="8615"/>
                  </a:lnTo>
                  <a:lnTo>
                    <a:pt x="405" y="8623"/>
                  </a:lnTo>
                  <a:lnTo>
                    <a:pt x="455" y="8634"/>
                  </a:lnTo>
                  <a:lnTo>
                    <a:pt x="507" y="8646"/>
                  </a:lnTo>
                  <a:lnTo>
                    <a:pt x="560" y="8661"/>
                  </a:lnTo>
                  <a:lnTo>
                    <a:pt x="615" y="8679"/>
                  </a:lnTo>
                  <a:lnTo>
                    <a:pt x="672" y="8698"/>
                  </a:lnTo>
                  <a:lnTo>
                    <a:pt x="730" y="8720"/>
                  </a:lnTo>
                  <a:lnTo>
                    <a:pt x="789" y="8744"/>
                  </a:lnTo>
                  <a:lnTo>
                    <a:pt x="849" y="8772"/>
                  </a:lnTo>
                  <a:lnTo>
                    <a:pt x="911" y="8803"/>
                  </a:lnTo>
                  <a:lnTo>
                    <a:pt x="973" y="8837"/>
                  </a:lnTo>
                  <a:lnTo>
                    <a:pt x="1036" y="8874"/>
                  </a:lnTo>
                  <a:lnTo>
                    <a:pt x="1100" y="8915"/>
                  </a:lnTo>
                  <a:lnTo>
                    <a:pt x="1164" y="8959"/>
                  </a:lnTo>
                  <a:lnTo>
                    <a:pt x="1228" y="9008"/>
                  </a:lnTo>
                  <a:lnTo>
                    <a:pt x="1291" y="9060"/>
                  </a:lnTo>
                  <a:lnTo>
                    <a:pt x="1356" y="9116"/>
                  </a:lnTo>
                  <a:lnTo>
                    <a:pt x="1420" y="9177"/>
                  </a:lnTo>
                  <a:lnTo>
                    <a:pt x="1482" y="9240"/>
                  </a:lnTo>
                  <a:lnTo>
                    <a:pt x="1539" y="9300"/>
                  </a:lnTo>
                  <a:lnTo>
                    <a:pt x="1592" y="9361"/>
                  </a:lnTo>
                  <a:lnTo>
                    <a:pt x="1641" y="9421"/>
                  </a:lnTo>
                  <a:lnTo>
                    <a:pt x="1686" y="9480"/>
                  </a:lnTo>
                  <a:lnTo>
                    <a:pt x="1727" y="9536"/>
                  </a:lnTo>
                  <a:lnTo>
                    <a:pt x="1766" y="9592"/>
                  </a:lnTo>
                  <a:lnTo>
                    <a:pt x="1800" y="9647"/>
                  </a:lnTo>
                  <a:lnTo>
                    <a:pt x="1832" y="9700"/>
                  </a:lnTo>
                  <a:lnTo>
                    <a:pt x="1859" y="9752"/>
                  </a:lnTo>
                  <a:lnTo>
                    <a:pt x="1885" y="9802"/>
                  </a:lnTo>
                  <a:lnTo>
                    <a:pt x="1908" y="9850"/>
                  </a:lnTo>
                  <a:lnTo>
                    <a:pt x="1927" y="9897"/>
                  </a:lnTo>
                  <a:lnTo>
                    <a:pt x="1945" y="9942"/>
                  </a:lnTo>
                  <a:lnTo>
                    <a:pt x="1961" y="9986"/>
                  </a:lnTo>
                  <a:lnTo>
                    <a:pt x="1974" y="10026"/>
                  </a:lnTo>
                  <a:lnTo>
                    <a:pt x="1984" y="10066"/>
                  </a:lnTo>
                  <a:lnTo>
                    <a:pt x="1994" y="10103"/>
                  </a:lnTo>
                  <a:lnTo>
                    <a:pt x="2001" y="10139"/>
                  </a:lnTo>
                  <a:lnTo>
                    <a:pt x="2007" y="10172"/>
                  </a:lnTo>
                  <a:lnTo>
                    <a:pt x="2011" y="10202"/>
                  </a:lnTo>
                  <a:lnTo>
                    <a:pt x="2015" y="10231"/>
                  </a:lnTo>
                  <a:lnTo>
                    <a:pt x="2017" y="10257"/>
                  </a:lnTo>
                  <a:lnTo>
                    <a:pt x="2019" y="10281"/>
                  </a:lnTo>
                  <a:lnTo>
                    <a:pt x="2020" y="10321"/>
                  </a:lnTo>
                  <a:lnTo>
                    <a:pt x="2019" y="10350"/>
                  </a:lnTo>
                  <a:lnTo>
                    <a:pt x="2017" y="10368"/>
                  </a:lnTo>
                  <a:lnTo>
                    <a:pt x="2016" y="10374"/>
                  </a:lnTo>
                  <a:lnTo>
                    <a:pt x="2017" y="10369"/>
                  </a:lnTo>
                  <a:lnTo>
                    <a:pt x="2017" y="10354"/>
                  </a:lnTo>
                  <a:lnTo>
                    <a:pt x="2018" y="10332"/>
                  </a:lnTo>
                  <a:lnTo>
                    <a:pt x="2020" y="10302"/>
                  </a:lnTo>
                  <a:lnTo>
                    <a:pt x="2023" y="10264"/>
                  </a:lnTo>
                  <a:lnTo>
                    <a:pt x="2027" y="10221"/>
                  </a:lnTo>
                  <a:lnTo>
                    <a:pt x="2031" y="10172"/>
                  </a:lnTo>
                  <a:lnTo>
                    <a:pt x="2037" y="10118"/>
                  </a:lnTo>
                  <a:lnTo>
                    <a:pt x="2043" y="10062"/>
                  </a:lnTo>
                  <a:lnTo>
                    <a:pt x="2050" y="10002"/>
                  </a:lnTo>
                  <a:lnTo>
                    <a:pt x="2058" y="9941"/>
                  </a:lnTo>
                  <a:lnTo>
                    <a:pt x="2068" y="9878"/>
                  </a:lnTo>
                  <a:lnTo>
                    <a:pt x="2079" y="9816"/>
                  </a:lnTo>
                  <a:lnTo>
                    <a:pt x="2091" y="9753"/>
                  </a:lnTo>
                  <a:lnTo>
                    <a:pt x="2098" y="9723"/>
                  </a:lnTo>
                  <a:lnTo>
                    <a:pt x="2106" y="9692"/>
                  </a:lnTo>
                  <a:lnTo>
                    <a:pt x="2114" y="9662"/>
                  </a:lnTo>
                  <a:lnTo>
                    <a:pt x="2122" y="9632"/>
                  </a:lnTo>
                  <a:lnTo>
                    <a:pt x="2129" y="9609"/>
                  </a:lnTo>
                  <a:lnTo>
                    <a:pt x="2138" y="9584"/>
                  </a:lnTo>
                  <a:lnTo>
                    <a:pt x="2148" y="9560"/>
                  </a:lnTo>
                  <a:lnTo>
                    <a:pt x="2159" y="9534"/>
                  </a:lnTo>
                  <a:lnTo>
                    <a:pt x="2171" y="9509"/>
                  </a:lnTo>
                  <a:lnTo>
                    <a:pt x="2185" y="9484"/>
                  </a:lnTo>
                  <a:lnTo>
                    <a:pt x="2199" y="9458"/>
                  </a:lnTo>
                  <a:lnTo>
                    <a:pt x="2214" y="9432"/>
                  </a:lnTo>
                  <a:lnTo>
                    <a:pt x="2229" y="9407"/>
                  </a:lnTo>
                  <a:lnTo>
                    <a:pt x="2245" y="9381"/>
                  </a:lnTo>
                  <a:lnTo>
                    <a:pt x="2263" y="9356"/>
                  </a:lnTo>
                  <a:lnTo>
                    <a:pt x="2280" y="9331"/>
                  </a:lnTo>
                  <a:lnTo>
                    <a:pt x="2316" y="9281"/>
                  </a:lnTo>
                  <a:lnTo>
                    <a:pt x="2353" y="9233"/>
                  </a:lnTo>
                  <a:lnTo>
                    <a:pt x="2390" y="9187"/>
                  </a:lnTo>
                  <a:lnTo>
                    <a:pt x="2427" y="9142"/>
                  </a:lnTo>
                  <a:lnTo>
                    <a:pt x="2463" y="9101"/>
                  </a:lnTo>
                  <a:lnTo>
                    <a:pt x="2498" y="9062"/>
                  </a:lnTo>
                  <a:lnTo>
                    <a:pt x="2559" y="8997"/>
                  </a:lnTo>
                  <a:lnTo>
                    <a:pt x="2606" y="89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91"/>
          <p:cNvGrpSpPr/>
          <p:nvPr/>
        </p:nvGrpSpPr>
        <p:grpSpPr>
          <a:xfrm>
            <a:off x="1266635" y="5350378"/>
            <a:ext cx="362141" cy="535461"/>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93"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4"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5"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6"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7"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8"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9"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00" name="Freeform 60"/>
          <p:cNvSpPr>
            <a:spLocks noEditPoints="1"/>
          </p:cNvSpPr>
          <p:nvPr/>
        </p:nvSpPr>
        <p:spPr bwMode="auto">
          <a:xfrm>
            <a:off x="2875148" y="5414962"/>
            <a:ext cx="364705" cy="40023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5" name="Group 100"/>
          <p:cNvGrpSpPr/>
          <p:nvPr/>
        </p:nvGrpSpPr>
        <p:grpSpPr>
          <a:xfrm rot="18804983">
            <a:off x="3138503" y="5421003"/>
            <a:ext cx="419090" cy="425760"/>
            <a:chOff x="-804863" y="5053013"/>
            <a:chExt cx="598487" cy="608012"/>
          </a:xfrm>
          <a:solidFill>
            <a:schemeClr val="bg1"/>
          </a:solidFill>
          <a:effectLst>
            <a:outerShdw blurRad="50800" dist="38100" dir="2700000" algn="tl" rotWithShape="0">
              <a:prstClr val="black">
                <a:alpha val="40000"/>
              </a:prstClr>
            </a:outerShdw>
          </a:effectLst>
        </p:grpSpPr>
        <p:sp>
          <p:nvSpPr>
            <p:cNvPr id="102" name="Freeform 19"/>
            <p:cNvSpPr>
              <a:spLocks/>
            </p:cNvSpPr>
            <p:nvPr/>
          </p:nvSpPr>
          <p:spPr bwMode="auto">
            <a:xfrm>
              <a:off x="-365126" y="5053013"/>
              <a:ext cx="158750" cy="163512"/>
            </a:xfrm>
            <a:custGeom>
              <a:avLst/>
              <a:gdLst/>
              <a:ahLst/>
              <a:cxnLst>
                <a:cxn ang="0">
                  <a:pos x="2095" y="109"/>
                </a:cxn>
                <a:cxn ang="0">
                  <a:pos x="2080" y="77"/>
                </a:cxn>
                <a:cxn ang="0">
                  <a:pos x="2059" y="48"/>
                </a:cxn>
                <a:cxn ang="0">
                  <a:pos x="1973" y="4"/>
                </a:cxn>
                <a:cxn ang="0">
                  <a:pos x="1851" y="5"/>
                </a:cxn>
                <a:cxn ang="0">
                  <a:pos x="1703" y="43"/>
                </a:cxn>
                <a:cxn ang="0">
                  <a:pos x="1536" y="108"/>
                </a:cxn>
                <a:cxn ang="0">
                  <a:pos x="1360" y="194"/>
                </a:cxn>
                <a:cxn ang="0">
                  <a:pos x="1182" y="293"/>
                </a:cxn>
                <a:cxn ang="0">
                  <a:pos x="1012" y="396"/>
                </a:cxn>
                <a:cxn ang="0">
                  <a:pos x="860" y="496"/>
                </a:cxn>
                <a:cxn ang="0">
                  <a:pos x="733" y="586"/>
                </a:cxn>
                <a:cxn ang="0">
                  <a:pos x="641" y="656"/>
                </a:cxn>
                <a:cxn ang="0">
                  <a:pos x="532" y="760"/>
                </a:cxn>
                <a:cxn ang="0">
                  <a:pos x="345" y="990"/>
                </a:cxn>
                <a:cxn ang="0">
                  <a:pos x="197" y="1241"/>
                </a:cxn>
                <a:cxn ang="0">
                  <a:pos x="90" y="1509"/>
                </a:cxn>
                <a:cxn ang="0">
                  <a:pos x="24" y="1787"/>
                </a:cxn>
                <a:cxn ang="0">
                  <a:pos x="0" y="2071"/>
                </a:cxn>
                <a:cxn ang="0">
                  <a:pos x="15" y="2357"/>
                </a:cxn>
                <a:cxn ang="0">
                  <a:pos x="72" y="2641"/>
                </a:cxn>
                <a:cxn ang="0">
                  <a:pos x="169" y="2915"/>
                </a:cxn>
                <a:cxn ang="0">
                  <a:pos x="308" y="3177"/>
                </a:cxn>
                <a:cxn ang="0">
                  <a:pos x="489" y="3421"/>
                </a:cxn>
                <a:cxn ang="0">
                  <a:pos x="706" y="3640"/>
                </a:cxn>
                <a:cxn ang="0">
                  <a:pos x="947" y="3819"/>
                </a:cxn>
                <a:cxn ang="0">
                  <a:pos x="1208" y="3958"/>
                </a:cxn>
                <a:cxn ang="0">
                  <a:pos x="1480" y="4057"/>
                </a:cxn>
                <a:cxn ang="0">
                  <a:pos x="1763" y="4115"/>
                </a:cxn>
                <a:cxn ang="0">
                  <a:pos x="2049" y="4133"/>
                </a:cxn>
                <a:cxn ang="0">
                  <a:pos x="2334" y="4110"/>
                </a:cxn>
                <a:cxn ang="0">
                  <a:pos x="2613" y="4046"/>
                </a:cxn>
                <a:cxn ang="0">
                  <a:pos x="2882" y="3941"/>
                </a:cxn>
                <a:cxn ang="0">
                  <a:pos x="3135" y="3794"/>
                </a:cxn>
                <a:cxn ang="0">
                  <a:pos x="3368" y="3605"/>
                </a:cxn>
                <a:cxn ang="0">
                  <a:pos x="3471" y="3500"/>
                </a:cxn>
                <a:cxn ang="0">
                  <a:pos x="3565" y="3389"/>
                </a:cxn>
                <a:cxn ang="0">
                  <a:pos x="3648" y="3272"/>
                </a:cxn>
                <a:cxn ang="0">
                  <a:pos x="3723" y="3152"/>
                </a:cxn>
                <a:cxn ang="0">
                  <a:pos x="3787" y="3026"/>
                </a:cxn>
                <a:cxn ang="0">
                  <a:pos x="3841" y="2898"/>
                </a:cxn>
                <a:cxn ang="0">
                  <a:pos x="3887" y="2765"/>
                </a:cxn>
                <a:cxn ang="0">
                  <a:pos x="3923" y="2630"/>
                </a:cxn>
                <a:cxn ang="0">
                  <a:pos x="3949" y="2494"/>
                </a:cxn>
                <a:cxn ang="0">
                  <a:pos x="3965" y="2355"/>
                </a:cxn>
                <a:cxn ang="0">
                  <a:pos x="3971" y="2263"/>
                </a:cxn>
                <a:cxn ang="0">
                  <a:pos x="3978" y="2097"/>
                </a:cxn>
                <a:cxn ang="0">
                  <a:pos x="3985" y="1866"/>
                </a:cxn>
                <a:cxn ang="0">
                  <a:pos x="3984" y="1654"/>
                </a:cxn>
                <a:cxn ang="0">
                  <a:pos x="3977" y="1531"/>
                </a:cxn>
                <a:cxn ang="0">
                  <a:pos x="3965" y="1415"/>
                </a:cxn>
                <a:cxn ang="0">
                  <a:pos x="3946" y="1314"/>
                </a:cxn>
                <a:cxn ang="0">
                  <a:pos x="3920" y="1231"/>
                </a:cxn>
                <a:cxn ang="0">
                  <a:pos x="3883" y="1173"/>
                </a:cxn>
                <a:cxn ang="0">
                  <a:pos x="3839" y="1141"/>
                </a:cxn>
                <a:cxn ang="0">
                  <a:pos x="3791" y="1126"/>
                </a:cxn>
                <a:cxn ang="0">
                  <a:pos x="2962" y="2386"/>
                </a:cxn>
                <a:cxn ang="0">
                  <a:pos x="2101" y="132"/>
                </a:cxn>
              </a:cxnLst>
              <a:rect l="0" t="0" r="r" b="b"/>
              <a:pathLst>
                <a:path w="3986" h="4133">
                  <a:moveTo>
                    <a:pt x="2101" y="132"/>
                  </a:moveTo>
                  <a:lnTo>
                    <a:pt x="2099" y="120"/>
                  </a:lnTo>
                  <a:lnTo>
                    <a:pt x="2095" y="109"/>
                  </a:lnTo>
                  <a:lnTo>
                    <a:pt x="2092" y="98"/>
                  </a:lnTo>
                  <a:lnTo>
                    <a:pt x="2087" y="87"/>
                  </a:lnTo>
                  <a:lnTo>
                    <a:pt x="2080" y="77"/>
                  </a:lnTo>
                  <a:lnTo>
                    <a:pt x="2074" y="67"/>
                  </a:lnTo>
                  <a:lnTo>
                    <a:pt x="2067" y="57"/>
                  </a:lnTo>
                  <a:lnTo>
                    <a:pt x="2059" y="48"/>
                  </a:lnTo>
                  <a:lnTo>
                    <a:pt x="2035" y="27"/>
                  </a:lnTo>
                  <a:lnTo>
                    <a:pt x="2006" y="13"/>
                  </a:lnTo>
                  <a:lnTo>
                    <a:pt x="1973" y="4"/>
                  </a:lnTo>
                  <a:lnTo>
                    <a:pt x="1936" y="0"/>
                  </a:lnTo>
                  <a:lnTo>
                    <a:pt x="1896" y="1"/>
                  </a:lnTo>
                  <a:lnTo>
                    <a:pt x="1851" y="5"/>
                  </a:lnTo>
                  <a:lnTo>
                    <a:pt x="1805" y="14"/>
                  </a:lnTo>
                  <a:lnTo>
                    <a:pt x="1755" y="26"/>
                  </a:lnTo>
                  <a:lnTo>
                    <a:pt x="1703" y="43"/>
                  </a:lnTo>
                  <a:lnTo>
                    <a:pt x="1649" y="62"/>
                  </a:lnTo>
                  <a:lnTo>
                    <a:pt x="1593" y="84"/>
                  </a:lnTo>
                  <a:lnTo>
                    <a:pt x="1536" y="108"/>
                  </a:lnTo>
                  <a:lnTo>
                    <a:pt x="1477" y="135"/>
                  </a:lnTo>
                  <a:lnTo>
                    <a:pt x="1418" y="164"/>
                  </a:lnTo>
                  <a:lnTo>
                    <a:pt x="1360" y="194"/>
                  </a:lnTo>
                  <a:lnTo>
                    <a:pt x="1300" y="226"/>
                  </a:lnTo>
                  <a:lnTo>
                    <a:pt x="1240" y="259"/>
                  </a:lnTo>
                  <a:lnTo>
                    <a:pt x="1182" y="293"/>
                  </a:lnTo>
                  <a:lnTo>
                    <a:pt x="1124" y="327"/>
                  </a:lnTo>
                  <a:lnTo>
                    <a:pt x="1068" y="361"/>
                  </a:lnTo>
                  <a:lnTo>
                    <a:pt x="1012" y="396"/>
                  </a:lnTo>
                  <a:lnTo>
                    <a:pt x="959" y="430"/>
                  </a:lnTo>
                  <a:lnTo>
                    <a:pt x="908" y="464"/>
                  </a:lnTo>
                  <a:lnTo>
                    <a:pt x="860" y="496"/>
                  </a:lnTo>
                  <a:lnTo>
                    <a:pt x="814" y="528"/>
                  </a:lnTo>
                  <a:lnTo>
                    <a:pt x="772" y="558"/>
                  </a:lnTo>
                  <a:lnTo>
                    <a:pt x="733" y="586"/>
                  </a:lnTo>
                  <a:lnTo>
                    <a:pt x="699" y="612"/>
                  </a:lnTo>
                  <a:lnTo>
                    <a:pt x="667" y="636"/>
                  </a:lnTo>
                  <a:lnTo>
                    <a:pt x="641" y="656"/>
                  </a:lnTo>
                  <a:lnTo>
                    <a:pt x="620" y="674"/>
                  </a:lnTo>
                  <a:lnTo>
                    <a:pt x="603" y="689"/>
                  </a:lnTo>
                  <a:lnTo>
                    <a:pt x="532" y="760"/>
                  </a:lnTo>
                  <a:lnTo>
                    <a:pt x="464" y="834"/>
                  </a:lnTo>
                  <a:lnTo>
                    <a:pt x="403" y="911"/>
                  </a:lnTo>
                  <a:lnTo>
                    <a:pt x="345" y="990"/>
                  </a:lnTo>
                  <a:lnTo>
                    <a:pt x="291" y="1072"/>
                  </a:lnTo>
                  <a:lnTo>
                    <a:pt x="241" y="1155"/>
                  </a:lnTo>
                  <a:lnTo>
                    <a:pt x="197" y="1241"/>
                  </a:lnTo>
                  <a:lnTo>
                    <a:pt x="157" y="1328"/>
                  </a:lnTo>
                  <a:lnTo>
                    <a:pt x="122" y="1418"/>
                  </a:lnTo>
                  <a:lnTo>
                    <a:pt x="90" y="1509"/>
                  </a:lnTo>
                  <a:lnTo>
                    <a:pt x="64" y="1600"/>
                  </a:lnTo>
                  <a:lnTo>
                    <a:pt x="43" y="1693"/>
                  </a:lnTo>
                  <a:lnTo>
                    <a:pt x="24" y="1787"/>
                  </a:lnTo>
                  <a:lnTo>
                    <a:pt x="12" y="1881"/>
                  </a:lnTo>
                  <a:lnTo>
                    <a:pt x="4" y="1975"/>
                  </a:lnTo>
                  <a:lnTo>
                    <a:pt x="0" y="2071"/>
                  </a:lnTo>
                  <a:lnTo>
                    <a:pt x="0" y="2167"/>
                  </a:lnTo>
                  <a:lnTo>
                    <a:pt x="6" y="2262"/>
                  </a:lnTo>
                  <a:lnTo>
                    <a:pt x="15" y="2357"/>
                  </a:lnTo>
                  <a:lnTo>
                    <a:pt x="29" y="2452"/>
                  </a:lnTo>
                  <a:lnTo>
                    <a:pt x="49" y="2546"/>
                  </a:lnTo>
                  <a:lnTo>
                    <a:pt x="72" y="2641"/>
                  </a:lnTo>
                  <a:lnTo>
                    <a:pt x="100" y="2733"/>
                  </a:lnTo>
                  <a:lnTo>
                    <a:pt x="133" y="2825"/>
                  </a:lnTo>
                  <a:lnTo>
                    <a:pt x="169" y="2915"/>
                  </a:lnTo>
                  <a:lnTo>
                    <a:pt x="212" y="3004"/>
                  </a:lnTo>
                  <a:lnTo>
                    <a:pt x="258" y="3091"/>
                  </a:lnTo>
                  <a:lnTo>
                    <a:pt x="308" y="3177"/>
                  </a:lnTo>
                  <a:lnTo>
                    <a:pt x="364" y="3260"/>
                  </a:lnTo>
                  <a:lnTo>
                    <a:pt x="424" y="3342"/>
                  </a:lnTo>
                  <a:lnTo>
                    <a:pt x="489" y="3421"/>
                  </a:lnTo>
                  <a:lnTo>
                    <a:pt x="558" y="3497"/>
                  </a:lnTo>
                  <a:lnTo>
                    <a:pt x="631" y="3571"/>
                  </a:lnTo>
                  <a:lnTo>
                    <a:pt x="706" y="3640"/>
                  </a:lnTo>
                  <a:lnTo>
                    <a:pt x="784" y="3704"/>
                  </a:lnTo>
                  <a:lnTo>
                    <a:pt x="865" y="3763"/>
                  </a:lnTo>
                  <a:lnTo>
                    <a:pt x="947" y="3819"/>
                  </a:lnTo>
                  <a:lnTo>
                    <a:pt x="1032" y="3870"/>
                  </a:lnTo>
                  <a:lnTo>
                    <a:pt x="1118" y="3916"/>
                  </a:lnTo>
                  <a:lnTo>
                    <a:pt x="1208" y="3958"/>
                  </a:lnTo>
                  <a:lnTo>
                    <a:pt x="1297" y="3995"/>
                  </a:lnTo>
                  <a:lnTo>
                    <a:pt x="1388" y="4029"/>
                  </a:lnTo>
                  <a:lnTo>
                    <a:pt x="1480" y="4057"/>
                  </a:lnTo>
                  <a:lnTo>
                    <a:pt x="1574" y="4080"/>
                  </a:lnTo>
                  <a:lnTo>
                    <a:pt x="1668" y="4101"/>
                  </a:lnTo>
                  <a:lnTo>
                    <a:pt x="1763" y="4115"/>
                  </a:lnTo>
                  <a:lnTo>
                    <a:pt x="1857" y="4126"/>
                  </a:lnTo>
                  <a:lnTo>
                    <a:pt x="1954" y="4131"/>
                  </a:lnTo>
                  <a:lnTo>
                    <a:pt x="2049" y="4133"/>
                  </a:lnTo>
                  <a:lnTo>
                    <a:pt x="2144" y="4130"/>
                  </a:lnTo>
                  <a:lnTo>
                    <a:pt x="2240" y="4122"/>
                  </a:lnTo>
                  <a:lnTo>
                    <a:pt x="2334" y="4110"/>
                  </a:lnTo>
                  <a:lnTo>
                    <a:pt x="2428" y="4094"/>
                  </a:lnTo>
                  <a:lnTo>
                    <a:pt x="2521" y="4071"/>
                  </a:lnTo>
                  <a:lnTo>
                    <a:pt x="2613" y="4046"/>
                  </a:lnTo>
                  <a:lnTo>
                    <a:pt x="2704" y="4015"/>
                  </a:lnTo>
                  <a:lnTo>
                    <a:pt x="2794" y="3980"/>
                  </a:lnTo>
                  <a:lnTo>
                    <a:pt x="2882" y="3941"/>
                  </a:lnTo>
                  <a:lnTo>
                    <a:pt x="2969" y="3896"/>
                  </a:lnTo>
                  <a:lnTo>
                    <a:pt x="3053" y="3846"/>
                  </a:lnTo>
                  <a:lnTo>
                    <a:pt x="3135" y="3794"/>
                  </a:lnTo>
                  <a:lnTo>
                    <a:pt x="3215" y="3735"/>
                  </a:lnTo>
                  <a:lnTo>
                    <a:pt x="3293" y="3672"/>
                  </a:lnTo>
                  <a:lnTo>
                    <a:pt x="3368" y="3605"/>
                  </a:lnTo>
                  <a:lnTo>
                    <a:pt x="3403" y="3571"/>
                  </a:lnTo>
                  <a:lnTo>
                    <a:pt x="3438" y="3536"/>
                  </a:lnTo>
                  <a:lnTo>
                    <a:pt x="3471" y="3500"/>
                  </a:lnTo>
                  <a:lnTo>
                    <a:pt x="3504" y="3464"/>
                  </a:lnTo>
                  <a:lnTo>
                    <a:pt x="3534" y="3426"/>
                  </a:lnTo>
                  <a:lnTo>
                    <a:pt x="3565" y="3389"/>
                  </a:lnTo>
                  <a:lnTo>
                    <a:pt x="3593" y="3351"/>
                  </a:lnTo>
                  <a:lnTo>
                    <a:pt x="3621" y="3312"/>
                  </a:lnTo>
                  <a:lnTo>
                    <a:pt x="3648" y="3272"/>
                  </a:lnTo>
                  <a:lnTo>
                    <a:pt x="3674" y="3233"/>
                  </a:lnTo>
                  <a:lnTo>
                    <a:pt x="3698" y="3192"/>
                  </a:lnTo>
                  <a:lnTo>
                    <a:pt x="3723" y="3152"/>
                  </a:lnTo>
                  <a:lnTo>
                    <a:pt x="3745" y="3110"/>
                  </a:lnTo>
                  <a:lnTo>
                    <a:pt x="3766" y="3069"/>
                  </a:lnTo>
                  <a:lnTo>
                    <a:pt x="3787" y="3026"/>
                  </a:lnTo>
                  <a:lnTo>
                    <a:pt x="3806" y="2984"/>
                  </a:lnTo>
                  <a:lnTo>
                    <a:pt x="3824" y="2941"/>
                  </a:lnTo>
                  <a:lnTo>
                    <a:pt x="3841" y="2898"/>
                  </a:lnTo>
                  <a:lnTo>
                    <a:pt x="3858" y="2853"/>
                  </a:lnTo>
                  <a:lnTo>
                    <a:pt x="3873" y="2810"/>
                  </a:lnTo>
                  <a:lnTo>
                    <a:pt x="3887" y="2765"/>
                  </a:lnTo>
                  <a:lnTo>
                    <a:pt x="3900" y="2721"/>
                  </a:lnTo>
                  <a:lnTo>
                    <a:pt x="3911" y="2676"/>
                  </a:lnTo>
                  <a:lnTo>
                    <a:pt x="3923" y="2630"/>
                  </a:lnTo>
                  <a:lnTo>
                    <a:pt x="3933" y="2585"/>
                  </a:lnTo>
                  <a:lnTo>
                    <a:pt x="3941" y="2539"/>
                  </a:lnTo>
                  <a:lnTo>
                    <a:pt x="3949" y="2494"/>
                  </a:lnTo>
                  <a:lnTo>
                    <a:pt x="3955" y="2448"/>
                  </a:lnTo>
                  <a:lnTo>
                    <a:pt x="3961" y="2402"/>
                  </a:lnTo>
                  <a:lnTo>
                    <a:pt x="3965" y="2355"/>
                  </a:lnTo>
                  <a:lnTo>
                    <a:pt x="3968" y="2310"/>
                  </a:lnTo>
                  <a:lnTo>
                    <a:pt x="3971" y="2263"/>
                  </a:lnTo>
                  <a:lnTo>
                    <a:pt x="3971" y="2263"/>
                  </a:lnTo>
                  <a:lnTo>
                    <a:pt x="3973" y="2217"/>
                  </a:lnTo>
                  <a:lnTo>
                    <a:pt x="3975" y="2162"/>
                  </a:lnTo>
                  <a:lnTo>
                    <a:pt x="3978" y="2097"/>
                  </a:lnTo>
                  <a:lnTo>
                    <a:pt x="3981" y="2025"/>
                  </a:lnTo>
                  <a:lnTo>
                    <a:pt x="3983" y="1947"/>
                  </a:lnTo>
                  <a:lnTo>
                    <a:pt x="3985" y="1866"/>
                  </a:lnTo>
                  <a:lnTo>
                    <a:pt x="3986" y="1782"/>
                  </a:lnTo>
                  <a:lnTo>
                    <a:pt x="3985" y="1697"/>
                  </a:lnTo>
                  <a:lnTo>
                    <a:pt x="3984" y="1654"/>
                  </a:lnTo>
                  <a:lnTo>
                    <a:pt x="3982" y="1613"/>
                  </a:lnTo>
                  <a:lnTo>
                    <a:pt x="3980" y="1571"/>
                  </a:lnTo>
                  <a:lnTo>
                    <a:pt x="3977" y="1531"/>
                  </a:lnTo>
                  <a:lnTo>
                    <a:pt x="3974" y="1491"/>
                  </a:lnTo>
                  <a:lnTo>
                    <a:pt x="3970" y="1453"/>
                  </a:lnTo>
                  <a:lnTo>
                    <a:pt x="3965" y="1415"/>
                  </a:lnTo>
                  <a:lnTo>
                    <a:pt x="3960" y="1380"/>
                  </a:lnTo>
                  <a:lnTo>
                    <a:pt x="3954" y="1346"/>
                  </a:lnTo>
                  <a:lnTo>
                    <a:pt x="3946" y="1314"/>
                  </a:lnTo>
                  <a:lnTo>
                    <a:pt x="3938" y="1284"/>
                  </a:lnTo>
                  <a:lnTo>
                    <a:pt x="3930" y="1257"/>
                  </a:lnTo>
                  <a:lnTo>
                    <a:pt x="3920" y="1231"/>
                  </a:lnTo>
                  <a:lnTo>
                    <a:pt x="3908" y="1209"/>
                  </a:lnTo>
                  <a:lnTo>
                    <a:pt x="3896" y="1190"/>
                  </a:lnTo>
                  <a:lnTo>
                    <a:pt x="3883" y="1173"/>
                  </a:lnTo>
                  <a:lnTo>
                    <a:pt x="3870" y="1161"/>
                  </a:lnTo>
                  <a:lnTo>
                    <a:pt x="3856" y="1150"/>
                  </a:lnTo>
                  <a:lnTo>
                    <a:pt x="3839" y="1141"/>
                  </a:lnTo>
                  <a:lnTo>
                    <a:pt x="3824" y="1134"/>
                  </a:lnTo>
                  <a:lnTo>
                    <a:pt x="3807" y="1129"/>
                  </a:lnTo>
                  <a:lnTo>
                    <a:pt x="3791" y="1126"/>
                  </a:lnTo>
                  <a:lnTo>
                    <a:pt x="3774" y="1124"/>
                  </a:lnTo>
                  <a:lnTo>
                    <a:pt x="3756" y="1124"/>
                  </a:lnTo>
                  <a:lnTo>
                    <a:pt x="2962" y="2386"/>
                  </a:lnTo>
                  <a:lnTo>
                    <a:pt x="1870" y="2346"/>
                  </a:lnTo>
                  <a:lnTo>
                    <a:pt x="1309" y="1382"/>
                  </a:lnTo>
                  <a:lnTo>
                    <a:pt x="2101"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0"/>
            <p:cNvSpPr>
              <a:spLocks/>
            </p:cNvSpPr>
            <p:nvPr/>
          </p:nvSpPr>
          <p:spPr bwMode="auto">
            <a:xfrm>
              <a:off x="-804863" y="5497513"/>
              <a:ext cx="158750" cy="163512"/>
            </a:xfrm>
            <a:custGeom>
              <a:avLst/>
              <a:gdLst/>
              <a:ahLst/>
              <a:cxnLst>
                <a:cxn ang="0">
                  <a:pos x="1891" y="4023"/>
                </a:cxn>
                <a:cxn ang="0">
                  <a:pos x="1905" y="4055"/>
                </a:cxn>
                <a:cxn ang="0">
                  <a:pos x="1927" y="4085"/>
                </a:cxn>
                <a:cxn ang="0">
                  <a:pos x="2012" y="4128"/>
                </a:cxn>
                <a:cxn ang="0">
                  <a:pos x="2134" y="4127"/>
                </a:cxn>
                <a:cxn ang="0">
                  <a:pos x="2283" y="4091"/>
                </a:cxn>
                <a:cxn ang="0">
                  <a:pos x="2449" y="4025"/>
                </a:cxn>
                <a:cxn ang="0">
                  <a:pos x="2627" y="3939"/>
                </a:cxn>
                <a:cxn ang="0">
                  <a:pos x="2804" y="3839"/>
                </a:cxn>
                <a:cxn ang="0">
                  <a:pos x="2974" y="3736"/>
                </a:cxn>
                <a:cxn ang="0">
                  <a:pos x="3126" y="3636"/>
                </a:cxn>
                <a:cxn ang="0">
                  <a:pos x="3252" y="3547"/>
                </a:cxn>
                <a:cxn ang="0">
                  <a:pos x="3345" y="3476"/>
                </a:cxn>
                <a:cxn ang="0">
                  <a:pos x="3454" y="3373"/>
                </a:cxn>
                <a:cxn ang="0">
                  <a:pos x="3642" y="3142"/>
                </a:cxn>
                <a:cxn ang="0">
                  <a:pos x="3789" y="2892"/>
                </a:cxn>
                <a:cxn ang="0">
                  <a:pos x="3895" y="2624"/>
                </a:cxn>
                <a:cxn ang="0">
                  <a:pos x="3961" y="2346"/>
                </a:cxn>
                <a:cxn ang="0">
                  <a:pos x="3986" y="2062"/>
                </a:cxn>
                <a:cxn ang="0">
                  <a:pos x="3970" y="1775"/>
                </a:cxn>
                <a:cxn ang="0">
                  <a:pos x="3913" y="1493"/>
                </a:cxn>
                <a:cxn ang="0">
                  <a:pos x="3816" y="1217"/>
                </a:cxn>
                <a:cxn ang="0">
                  <a:pos x="3677" y="956"/>
                </a:cxn>
                <a:cxn ang="0">
                  <a:pos x="3498" y="712"/>
                </a:cxn>
                <a:cxn ang="0">
                  <a:pos x="3280" y="493"/>
                </a:cxn>
                <a:cxn ang="0">
                  <a:pos x="3038" y="314"/>
                </a:cxn>
                <a:cxn ang="0">
                  <a:pos x="2779" y="174"/>
                </a:cxn>
                <a:cxn ang="0">
                  <a:pos x="2505" y="76"/>
                </a:cxn>
                <a:cxn ang="0">
                  <a:pos x="2223" y="17"/>
                </a:cxn>
                <a:cxn ang="0">
                  <a:pos x="1937" y="0"/>
                </a:cxn>
                <a:cxn ang="0">
                  <a:pos x="1652" y="22"/>
                </a:cxn>
                <a:cxn ang="0">
                  <a:pos x="1373" y="87"/>
                </a:cxn>
                <a:cxn ang="0">
                  <a:pos x="1104" y="192"/>
                </a:cxn>
                <a:cxn ang="0">
                  <a:pos x="851" y="339"/>
                </a:cxn>
                <a:cxn ang="0">
                  <a:pos x="617" y="528"/>
                </a:cxn>
                <a:cxn ang="0">
                  <a:pos x="515" y="633"/>
                </a:cxn>
                <a:cxn ang="0">
                  <a:pos x="421" y="743"/>
                </a:cxn>
                <a:cxn ang="0">
                  <a:pos x="338" y="860"/>
                </a:cxn>
                <a:cxn ang="0">
                  <a:pos x="264" y="981"/>
                </a:cxn>
                <a:cxn ang="0">
                  <a:pos x="199" y="1106"/>
                </a:cxn>
                <a:cxn ang="0">
                  <a:pos x="144" y="1235"/>
                </a:cxn>
                <a:cxn ang="0">
                  <a:pos x="98" y="1368"/>
                </a:cxn>
                <a:cxn ang="0">
                  <a:pos x="63" y="1502"/>
                </a:cxn>
                <a:cxn ang="0">
                  <a:pos x="36" y="1639"/>
                </a:cxn>
                <a:cxn ang="0">
                  <a:pos x="20" y="1777"/>
                </a:cxn>
                <a:cxn ang="0">
                  <a:pos x="14" y="1869"/>
                </a:cxn>
                <a:cxn ang="0">
                  <a:pos x="7" y="2035"/>
                </a:cxn>
                <a:cxn ang="0">
                  <a:pos x="0" y="2266"/>
                </a:cxn>
                <a:cxn ang="0">
                  <a:pos x="2" y="2478"/>
                </a:cxn>
                <a:cxn ang="0">
                  <a:pos x="8" y="2602"/>
                </a:cxn>
                <a:cxn ang="0">
                  <a:pos x="20" y="2718"/>
                </a:cxn>
                <a:cxn ang="0">
                  <a:pos x="40" y="2819"/>
                </a:cxn>
                <a:cxn ang="0">
                  <a:pos x="67" y="2901"/>
                </a:cxn>
                <a:cxn ang="0">
                  <a:pos x="103" y="2959"/>
                </a:cxn>
                <a:cxn ang="0">
                  <a:pos x="124" y="2977"/>
                </a:cxn>
                <a:cxn ang="0">
                  <a:pos x="146" y="2991"/>
                </a:cxn>
                <a:cxn ang="0">
                  <a:pos x="178" y="3003"/>
                </a:cxn>
                <a:cxn ang="0">
                  <a:pos x="213" y="3008"/>
                </a:cxn>
                <a:cxn ang="0">
                  <a:pos x="1023" y="1746"/>
                </a:cxn>
                <a:cxn ang="0">
                  <a:pos x="1886" y="4000"/>
                </a:cxn>
              </a:cxnLst>
              <a:rect l="0" t="0" r="r" b="b"/>
              <a:pathLst>
                <a:path w="3986" h="4132">
                  <a:moveTo>
                    <a:pt x="1886" y="4000"/>
                  </a:moveTo>
                  <a:lnTo>
                    <a:pt x="1888" y="4012"/>
                  </a:lnTo>
                  <a:lnTo>
                    <a:pt x="1891" y="4023"/>
                  </a:lnTo>
                  <a:lnTo>
                    <a:pt x="1895" y="4034"/>
                  </a:lnTo>
                  <a:lnTo>
                    <a:pt x="1900" y="4045"/>
                  </a:lnTo>
                  <a:lnTo>
                    <a:pt x="1905" y="4055"/>
                  </a:lnTo>
                  <a:lnTo>
                    <a:pt x="1912" y="4065"/>
                  </a:lnTo>
                  <a:lnTo>
                    <a:pt x="1919" y="4075"/>
                  </a:lnTo>
                  <a:lnTo>
                    <a:pt x="1927" y="4085"/>
                  </a:lnTo>
                  <a:lnTo>
                    <a:pt x="1952" y="4105"/>
                  </a:lnTo>
                  <a:lnTo>
                    <a:pt x="1980" y="4119"/>
                  </a:lnTo>
                  <a:lnTo>
                    <a:pt x="2012" y="4128"/>
                  </a:lnTo>
                  <a:lnTo>
                    <a:pt x="2050" y="4132"/>
                  </a:lnTo>
                  <a:lnTo>
                    <a:pt x="2090" y="4132"/>
                  </a:lnTo>
                  <a:lnTo>
                    <a:pt x="2134" y="4127"/>
                  </a:lnTo>
                  <a:lnTo>
                    <a:pt x="2181" y="4119"/>
                  </a:lnTo>
                  <a:lnTo>
                    <a:pt x="2230" y="4106"/>
                  </a:lnTo>
                  <a:lnTo>
                    <a:pt x="2283" y="4091"/>
                  </a:lnTo>
                  <a:lnTo>
                    <a:pt x="2337" y="4071"/>
                  </a:lnTo>
                  <a:lnTo>
                    <a:pt x="2393" y="4049"/>
                  </a:lnTo>
                  <a:lnTo>
                    <a:pt x="2449" y="4025"/>
                  </a:lnTo>
                  <a:lnTo>
                    <a:pt x="2508" y="3997"/>
                  </a:lnTo>
                  <a:lnTo>
                    <a:pt x="2567" y="3969"/>
                  </a:lnTo>
                  <a:lnTo>
                    <a:pt x="2627" y="3939"/>
                  </a:lnTo>
                  <a:lnTo>
                    <a:pt x="2686" y="3906"/>
                  </a:lnTo>
                  <a:lnTo>
                    <a:pt x="2745" y="3874"/>
                  </a:lnTo>
                  <a:lnTo>
                    <a:pt x="2804" y="3839"/>
                  </a:lnTo>
                  <a:lnTo>
                    <a:pt x="2862" y="3805"/>
                  </a:lnTo>
                  <a:lnTo>
                    <a:pt x="2918" y="3771"/>
                  </a:lnTo>
                  <a:lnTo>
                    <a:pt x="2974" y="3736"/>
                  </a:lnTo>
                  <a:lnTo>
                    <a:pt x="3026" y="3702"/>
                  </a:lnTo>
                  <a:lnTo>
                    <a:pt x="3077" y="3668"/>
                  </a:lnTo>
                  <a:lnTo>
                    <a:pt x="3126" y="3636"/>
                  </a:lnTo>
                  <a:lnTo>
                    <a:pt x="3171" y="3605"/>
                  </a:lnTo>
                  <a:lnTo>
                    <a:pt x="3214" y="3574"/>
                  </a:lnTo>
                  <a:lnTo>
                    <a:pt x="3252" y="3547"/>
                  </a:lnTo>
                  <a:lnTo>
                    <a:pt x="3288" y="3521"/>
                  </a:lnTo>
                  <a:lnTo>
                    <a:pt x="3318" y="3497"/>
                  </a:lnTo>
                  <a:lnTo>
                    <a:pt x="3345" y="3476"/>
                  </a:lnTo>
                  <a:lnTo>
                    <a:pt x="3366" y="3459"/>
                  </a:lnTo>
                  <a:lnTo>
                    <a:pt x="3382" y="3444"/>
                  </a:lnTo>
                  <a:lnTo>
                    <a:pt x="3454" y="3373"/>
                  </a:lnTo>
                  <a:lnTo>
                    <a:pt x="3521" y="3299"/>
                  </a:lnTo>
                  <a:lnTo>
                    <a:pt x="3584" y="3222"/>
                  </a:lnTo>
                  <a:lnTo>
                    <a:pt x="3642" y="3142"/>
                  </a:lnTo>
                  <a:lnTo>
                    <a:pt x="3695" y="3061"/>
                  </a:lnTo>
                  <a:lnTo>
                    <a:pt x="3744" y="2977"/>
                  </a:lnTo>
                  <a:lnTo>
                    <a:pt x="3789" y="2892"/>
                  </a:lnTo>
                  <a:lnTo>
                    <a:pt x="3828" y="2804"/>
                  </a:lnTo>
                  <a:lnTo>
                    <a:pt x="3864" y="2715"/>
                  </a:lnTo>
                  <a:lnTo>
                    <a:pt x="3895" y="2624"/>
                  </a:lnTo>
                  <a:lnTo>
                    <a:pt x="3921" y="2532"/>
                  </a:lnTo>
                  <a:lnTo>
                    <a:pt x="3944" y="2439"/>
                  </a:lnTo>
                  <a:lnTo>
                    <a:pt x="3961" y="2346"/>
                  </a:lnTo>
                  <a:lnTo>
                    <a:pt x="3973" y="2252"/>
                  </a:lnTo>
                  <a:lnTo>
                    <a:pt x="3982" y="2157"/>
                  </a:lnTo>
                  <a:lnTo>
                    <a:pt x="3986" y="2062"/>
                  </a:lnTo>
                  <a:lnTo>
                    <a:pt x="3985" y="1966"/>
                  </a:lnTo>
                  <a:lnTo>
                    <a:pt x="3980" y="1870"/>
                  </a:lnTo>
                  <a:lnTo>
                    <a:pt x="3970" y="1775"/>
                  </a:lnTo>
                  <a:lnTo>
                    <a:pt x="3956" y="1680"/>
                  </a:lnTo>
                  <a:lnTo>
                    <a:pt x="3937" y="1586"/>
                  </a:lnTo>
                  <a:lnTo>
                    <a:pt x="3913" y="1493"/>
                  </a:lnTo>
                  <a:lnTo>
                    <a:pt x="3886" y="1399"/>
                  </a:lnTo>
                  <a:lnTo>
                    <a:pt x="3854" y="1308"/>
                  </a:lnTo>
                  <a:lnTo>
                    <a:pt x="3816" y="1217"/>
                  </a:lnTo>
                  <a:lnTo>
                    <a:pt x="3774" y="1128"/>
                  </a:lnTo>
                  <a:lnTo>
                    <a:pt x="3728" y="1041"/>
                  </a:lnTo>
                  <a:lnTo>
                    <a:pt x="3677" y="956"/>
                  </a:lnTo>
                  <a:lnTo>
                    <a:pt x="3621" y="872"/>
                  </a:lnTo>
                  <a:lnTo>
                    <a:pt x="3562" y="791"/>
                  </a:lnTo>
                  <a:lnTo>
                    <a:pt x="3498" y="712"/>
                  </a:lnTo>
                  <a:lnTo>
                    <a:pt x="3429" y="635"/>
                  </a:lnTo>
                  <a:lnTo>
                    <a:pt x="3356" y="562"/>
                  </a:lnTo>
                  <a:lnTo>
                    <a:pt x="3280" y="493"/>
                  </a:lnTo>
                  <a:lnTo>
                    <a:pt x="3202" y="429"/>
                  </a:lnTo>
                  <a:lnTo>
                    <a:pt x="3122" y="369"/>
                  </a:lnTo>
                  <a:lnTo>
                    <a:pt x="3038" y="314"/>
                  </a:lnTo>
                  <a:lnTo>
                    <a:pt x="2953" y="263"/>
                  </a:lnTo>
                  <a:lnTo>
                    <a:pt x="2867" y="217"/>
                  </a:lnTo>
                  <a:lnTo>
                    <a:pt x="2779" y="174"/>
                  </a:lnTo>
                  <a:lnTo>
                    <a:pt x="2689" y="137"/>
                  </a:lnTo>
                  <a:lnTo>
                    <a:pt x="2597" y="104"/>
                  </a:lnTo>
                  <a:lnTo>
                    <a:pt x="2505" y="76"/>
                  </a:lnTo>
                  <a:lnTo>
                    <a:pt x="2412" y="52"/>
                  </a:lnTo>
                  <a:lnTo>
                    <a:pt x="2318" y="32"/>
                  </a:lnTo>
                  <a:lnTo>
                    <a:pt x="2223" y="17"/>
                  </a:lnTo>
                  <a:lnTo>
                    <a:pt x="2128" y="7"/>
                  </a:lnTo>
                  <a:lnTo>
                    <a:pt x="2033" y="1"/>
                  </a:lnTo>
                  <a:lnTo>
                    <a:pt x="1937" y="0"/>
                  </a:lnTo>
                  <a:lnTo>
                    <a:pt x="1841" y="3"/>
                  </a:lnTo>
                  <a:lnTo>
                    <a:pt x="1747" y="10"/>
                  </a:lnTo>
                  <a:lnTo>
                    <a:pt x="1652" y="22"/>
                  </a:lnTo>
                  <a:lnTo>
                    <a:pt x="1558" y="40"/>
                  </a:lnTo>
                  <a:lnTo>
                    <a:pt x="1465" y="61"/>
                  </a:lnTo>
                  <a:lnTo>
                    <a:pt x="1373" y="87"/>
                  </a:lnTo>
                  <a:lnTo>
                    <a:pt x="1281" y="118"/>
                  </a:lnTo>
                  <a:lnTo>
                    <a:pt x="1192" y="153"/>
                  </a:lnTo>
                  <a:lnTo>
                    <a:pt x="1104" y="192"/>
                  </a:lnTo>
                  <a:lnTo>
                    <a:pt x="1017" y="237"/>
                  </a:lnTo>
                  <a:lnTo>
                    <a:pt x="933" y="286"/>
                  </a:lnTo>
                  <a:lnTo>
                    <a:pt x="851" y="339"/>
                  </a:lnTo>
                  <a:lnTo>
                    <a:pt x="771" y="397"/>
                  </a:lnTo>
                  <a:lnTo>
                    <a:pt x="692" y="460"/>
                  </a:lnTo>
                  <a:lnTo>
                    <a:pt x="617" y="528"/>
                  </a:lnTo>
                  <a:lnTo>
                    <a:pt x="582" y="562"/>
                  </a:lnTo>
                  <a:lnTo>
                    <a:pt x="547" y="596"/>
                  </a:lnTo>
                  <a:lnTo>
                    <a:pt x="515" y="633"/>
                  </a:lnTo>
                  <a:lnTo>
                    <a:pt x="483" y="668"/>
                  </a:lnTo>
                  <a:lnTo>
                    <a:pt x="451" y="706"/>
                  </a:lnTo>
                  <a:lnTo>
                    <a:pt x="421" y="743"/>
                  </a:lnTo>
                  <a:lnTo>
                    <a:pt x="392" y="782"/>
                  </a:lnTo>
                  <a:lnTo>
                    <a:pt x="364" y="820"/>
                  </a:lnTo>
                  <a:lnTo>
                    <a:pt x="338" y="860"/>
                  </a:lnTo>
                  <a:lnTo>
                    <a:pt x="311" y="899"/>
                  </a:lnTo>
                  <a:lnTo>
                    <a:pt x="287" y="940"/>
                  </a:lnTo>
                  <a:lnTo>
                    <a:pt x="264" y="981"/>
                  </a:lnTo>
                  <a:lnTo>
                    <a:pt x="240" y="1022"/>
                  </a:lnTo>
                  <a:lnTo>
                    <a:pt x="219" y="1064"/>
                  </a:lnTo>
                  <a:lnTo>
                    <a:pt x="199" y="1106"/>
                  </a:lnTo>
                  <a:lnTo>
                    <a:pt x="179" y="1148"/>
                  </a:lnTo>
                  <a:lnTo>
                    <a:pt x="161" y="1192"/>
                  </a:lnTo>
                  <a:lnTo>
                    <a:pt x="144" y="1235"/>
                  </a:lnTo>
                  <a:lnTo>
                    <a:pt x="128" y="1279"/>
                  </a:lnTo>
                  <a:lnTo>
                    <a:pt x="113" y="1323"/>
                  </a:lnTo>
                  <a:lnTo>
                    <a:pt x="98" y="1368"/>
                  </a:lnTo>
                  <a:lnTo>
                    <a:pt x="86" y="1413"/>
                  </a:lnTo>
                  <a:lnTo>
                    <a:pt x="74" y="1457"/>
                  </a:lnTo>
                  <a:lnTo>
                    <a:pt x="63" y="1502"/>
                  </a:lnTo>
                  <a:lnTo>
                    <a:pt x="54" y="1547"/>
                  </a:lnTo>
                  <a:lnTo>
                    <a:pt x="45" y="1593"/>
                  </a:lnTo>
                  <a:lnTo>
                    <a:pt x="36" y="1639"/>
                  </a:lnTo>
                  <a:lnTo>
                    <a:pt x="30" y="1685"/>
                  </a:lnTo>
                  <a:lnTo>
                    <a:pt x="25" y="1730"/>
                  </a:lnTo>
                  <a:lnTo>
                    <a:pt x="20" y="1777"/>
                  </a:lnTo>
                  <a:lnTo>
                    <a:pt x="17" y="1824"/>
                  </a:lnTo>
                  <a:lnTo>
                    <a:pt x="15" y="1869"/>
                  </a:lnTo>
                  <a:lnTo>
                    <a:pt x="14" y="1869"/>
                  </a:lnTo>
                  <a:lnTo>
                    <a:pt x="13" y="1915"/>
                  </a:lnTo>
                  <a:lnTo>
                    <a:pt x="10" y="1970"/>
                  </a:lnTo>
                  <a:lnTo>
                    <a:pt x="7" y="2035"/>
                  </a:lnTo>
                  <a:lnTo>
                    <a:pt x="5" y="2107"/>
                  </a:lnTo>
                  <a:lnTo>
                    <a:pt x="2" y="2185"/>
                  </a:lnTo>
                  <a:lnTo>
                    <a:pt x="0" y="2266"/>
                  </a:lnTo>
                  <a:lnTo>
                    <a:pt x="0" y="2350"/>
                  </a:lnTo>
                  <a:lnTo>
                    <a:pt x="1" y="2435"/>
                  </a:lnTo>
                  <a:lnTo>
                    <a:pt x="2" y="2478"/>
                  </a:lnTo>
                  <a:lnTo>
                    <a:pt x="3" y="2520"/>
                  </a:lnTo>
                  <a:lnTo>
                    <a:pt x="5" y="2561"/>
                  </a:lnTo>
                  <a:lnTo>
                    <a:pt x="8" y="2602"/>
                  </a:lnTo>
                  <a:lnTo>
                    <a:pt x="11" y="2642"/>
                  </a:lnTo>
                  <a:lnTo>
                    <a:pt x="15" y="2680"/>
                  </a:lnTo>
                  <a:lnTo>
                    <a:pt x="20" y="2718"/>
                  </a:lnTo>
                  <a:lnTo>
                    <a:pt x="26" y="2753"/>
                  </a:lnTo>
                  <a:lnTo>
                    <a:pt x="32" y="2786"/>
                  </a:lnTo>
                  <a:lnTo>
                    <a:pt x="40" y="2819"/>
                  </a:lnTo>
                  <a:lnTo>
                    <a:pt x="48" y="2848"/>
                  </a:lnTo>
                  <a:lnTo>
                    <a:pt x="57" y="2876"/>
                  </a:lnTo>
                  <a:lnTo>
                    <a:pt x="67" y="2901"/>
                  </a:lnTo>
                  <a:lnTo>
                    <a:pt x="78" y="2923"/>
                  </a:lnTo>
                  <a:lnTo>
                    <a:pt x="90" y="2942"/>
                  </a:lnTo>
                  <a:lnTo>
                    <a:pt x="103" y="2959"/>
                  </a:lnTo>
                  <a:lnTo>
                    <a:pt x="109" y="2965"/>
                  </a:lnTo>
                  <a:lnTo>
                    <a:pt x="117" y="2971"/>
                  </a:lnTo>
                  <a:lnTo>
                    <a:pt x="124" y="2977"/>
                  </a:lnTo>
                  <a:lnTo>
                    <a:pt x="131" y="2982"/>
                  </a:lnTo>
                  <a:lnTo>
                    <a:pt x="138" y="2987"/>
                  </a:lnTo>
                  <a:lnTo>
                    <a:pt x="146" y="2991"/>
                  </a:lnTo>
                  <a:lnTo>
                    <a:pt x="154" y="2995"/>
                  </a:lnTo>
                  <a:lnTo>
                    <a:pt x="162" y="2998"/>
                  </a:lnTo>
                  <a:lnTo>
                    <a:pt x="178" y="3003"/>
                  </a:lnTo>
                  <a:lnTo>
                    <a:pt x="196" y="3007"/>
                  </a:lnTo>
                  <a:lnTo>
                    <a:pt x="204" y="3008"/>
                  </a:lnTo>
                  <a:lnTo>
                    <a:pt x="213" y="3008"/>
                  </a:lnTo>
                  <a:lnTo>
                    <a:pt x="221" y="3009"/>
                  </a:lnTo>
                  <a:lnTo>
                    <a:pt x="230" y="3008"/>
                  </a:lnTo>
                  <a:lnTo>
                    <a:pt x="1023" y="1746"/>
                  </a:lnTo>
                  <a:lnTo>
                    <a:pt x="2117" y="1786"/>
                  </a:lnTo>
                  <a:lnTo>
                    <a:pt x="2676" y="2750"/>
                  </a:lnTo>
                  <a:lnTo>
                    <a:pt x="1886" y="40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1"/>
            <p:cNvSpPr>
              <a:spLocks/>
            </p:cNvSpPr>
            <p:nvPr/>
          </p:nvSpPr>
          <p:spPr bwMode="auto">
            <a:xfrm>
              <a:off x="-723901" y="5151438"/>
              <a:ext cx="436563" cy="411162"/>
            </a:xfrm>
            <a:custGeom>
              <a:avLst/>
              <a:gdLst/>
              <a:ahLst/>
              <a:cxnLst>
                <a:cxn ang="0">
                  <a:pos x="9634" y="2303"/>
                </a:cxn>
                <a:cxn ang="0">
                  <a:pos x="9722" y="2237"/>
                </a:cxn>
                <a:cxn ang="0">
                  <a:pos x="9894" y="2125"/>
                </a:cxn>
                <a:cxn ang="0">
                  <a:pos x="10094" y="2020"/>
                </a:cxn>
                <a:cxn ang="0">
                  <a:pos x="10221" y="1969"/>
                </a:cxn>
                <a:cxn ang="0">
                  <a:pos x="10451" y="1905"/>
                </a:cxn>
                <a:cxn ang="0">
                  <a:pos x="10864" y="1806"/>
                </a:cxn>
                <a:cxn ang="0">
                  <a:pos x="10969" y="1781"/>
                </a:cxn>
                <a:cxn ang="0">
                  <a:pos x="10820" y="1782"/>
                </a:cxn>
                <a:cxn ang="0">
                  <a:pos x="10665" y="1766"/>
                </a:cxn>
                <a:cxn ang="0">
                  <a:pos x="10472" y="1727"/>
                </a:cxn>
                <a:cxn ang="0">
                  <a:pos x="10248" y="1654"/>
                </a:cxn>
                <a:cxn ang="0">
                  <a:pos x="10004" y="1536"/>
                </a:cxn>
                <a:cxn ang="0">
                  <a:pos x="9750" y="1365"/>
                </a:cxn>
                <a:cxn ang="0">
                  <a:pos x="9496" y="1135"/>
                </a:cxn>
                <a:cxn ang="0">
                  <a:pos x="9292" y="895"/>
                </a:cxn>
                <a:cxn ang="0">
                  <a:pos x="9147" y="674"/>
                </a:cxn>
                <a:cxn ang="0">
                  <a:pos x="9050" y="476"/>
                </a:cxn>
                <a:cxn ang="0">
                  <a:pos x="8993" y="307"/>
                </a:cxn>
                <a:cxn ang="0">
                  <a:pos x="8966" y="171"/>
                </a:cxn>
                <a:cxn ang="0">
                  <a:pos x="8958" y="52"/>
                </a:cxn>
                <a:cxn ang="0">
                  <a:pos x="8961" y="5"/>
                </a:cxn>
                <a:cxn ang="0">
                  <a:pos x="8954" y="110"/>
                </a:cxn>
                <a:cxn ang="0">
                  <a:pos x="8936" y="311"/>
                </a:cxn>
                <a:cxn ang="0">
                  <a:pos x="8898" y="558"/>
                </a:cxn>
                <a:cxn ang="0">
                  <a:pos x="8865" y="711"/>
                </a:cxn>
                <a:cxn ang="0">
                  <a:pos x="8830" y="815"/>
                </a:cxn>
                <a:cxn ang="0">
                  <a:pos x="8779" y="916"/>
                </a:cxn>
                <a:cxn ang="0">
                  <a:pos x="8715" y="1018"/>
                </a:cxn>
                <a:cxn ang="0">
                  <a:pos x="8588" y="1187"/>
                </a:cxn>
                <a:cxn ang="0">
                  <a:pos x="8419" y="1377"/>
                </a:cxn>
                <a:cxn ang="0">
                  <a:pos x="1343" y="8070"/>
                </a:cxn>
                <a:cxn ang="0">
                  <a:pos x="1255" y="8137"/>
                </a:cxn>
                <a:cxn ang="0">
                  <a:pos x="1084" y="8248"/>
                </a:cxn>
                <a:cxn ang="0">
                  <a:pos x="945" y="8324"/>
                </a:cxn>
                <a:cxn ang="0">
                  <a:pos x="821" y="8380"/>
                </a:cxn>
                <a:cxn ang="0">
                  <a:pos x="690" y="8427"/>
                </a:cxn>
                <a:cxn ang="0">
                  <a:pos x="293" y="8526"/>
                </a:cxn>
                <a:cxn ang="0">
                  <a:pos x="14" y="8591"/>
                </a:cxn>
                <a:cxn ang="0">
                  <a:pos x="73" y="8590"/>
                </a:cxn>
                <a:cxn ang="0">
                  <a:pos x="230" y="8598"/>
                </a:cxn>
                <a:cxn ang="0">
                  <a:pos x="405" y="8623"/>
                </a:cxn>
                <a:cxn ang="0">
                  <a:pos x="615" y="8679"/>
                </a:cxn>
                <a:cxn ang="0">
                  <a:pos x="849" y="8772"/>
                </a:cxn>
                <a:cxn ang="0">
                  <a:pos x="1100" y="8915"/>
                </a:cxn>
                <a:cxn ang="0">
                  <a:pos x="1356" y="9116"/>
                </a:cxn>
                <a:cxn ang="0">
                  <a:pos x="1592" y="9361"/>
                </a:cxn>
                <a:cxn ang="0">
                  <a:pos x="1766" y="9592"/>
                </a:cxn>
                <a:cxn ang="0">
                  <a:pos x="1885" y="9802"/>
                </a:cxn>
                <a:cxn ang="0">
                  <a:pos x="1961" y="9986"/>
                </a:cxn>
                <a:cxn ang="0">
                  <a:pos x="2001" y="10139"/>
                </a:cxn>
                <a:cxn ang="0">
                  <a:pos x="2017" y="10257"/>
                </a:cxn>
                <a:cxn ang="0">
                  <a:pos x="2017" y="10368"/>
                </a:cxn>
                <a:cxn ang="0">
                  <a:pos x="2018" y="10332"/>
                </a:cxn>
                <a:cxn ang="0">
                  <a:pos x="2031" y="10172"/>
                </a:cxn>
                <a:cxn ang="0">
                  <a:pos x="2058" y="9941"/>
                </a:cxn>
                <a:cxn ang="0">
                  <a:pos x="2098" y="9723"/>
                </a:cxn>
                <a:cxn ang="0">
                  <a:pos x="2129" y="9609"/>
                </a:cxn>
                <a:cxn ang="0">
                  <a:pos x="2171" y="9509"/>
                </a:cxn>
                <a:cxn ang="0">
                  <a:pos x="2229" y="9407"/>
                </a:cxn>
                <a:cxn ang="0">
                  <a:pos x="2316" y="9281"/>
                </a:cxn>
                <a:cxn ang="0">
                  <a:pos x="2463" y="9101"/>
                </a:cxn>
              </a:cxnLst>
              <a:rect l="0" t="0" r="r" b="b"/>
              <a:pathLst>
                <a:path w="10978" h="10374">
                  <a:moveTo>
                    <a:pt x="2606" y="8948"/>
                  </a:moveTo>
                  <a:lnTo>
                    <a:pt x="5433" y="6275"/>
                  </a:lnTo>
                  <a:lnTo>
                    <a:pt x="5434" y="6275"/>
                  </a:lnTo>
                  <a:lnTo>
                    <a:pt x="9634" y="2303"/>
                  </a:lnTo>
                  <a:lnTo>
                    <a:pt x="9635" y="2303"/>
                  </a:lnTo>
                  <a:lnTo>
                    <a:pt x="9650" y="2291"/>
                  </a:lnTo>
                  <a:lnTo>
                    <a:pt x="9692" y="2258"/>
                  </a:lnTo>
                  <a:lnTo>
                    <a:pt x="9722" y="2237"/>
                  </a:lnTo>
                  <a:lnTo>
                    <a:pt x="9758" y="2212"/>
                  </a:lnTo>
                  <a:lnTo>
                    <a:pt x="9799" y="2184"/>
                  </a:lnTo>
                  <a:lnTo>
                    <a:pt x="9844" y="2155"/>
                  </a:lnTo>
                  <a:lnTo>
                    <a:pt x="9894" y="2125"/>
                  </a:lnTo>
                  <a:lnTo>
                    <a:pt x="9947" y="2094"/>
                  </a:lnTo>
                  <a:lnTo>
                    <a:pt x="10004" y="2064"/>
                  </a:lnTo>
                  <a:lnTo>
                    <a:pt x="10063" y="2035"/>
                  </a:lnTo>
                  <a:lnTo>
                    <a:pt x="10094" y="2020"/>
                  </a:lnTo>
                  <a:lnTo>
                    <a:pt x="10125" y="2006"/>
                  </a:lnTo>
                  <a:lnTo>
                    <a:pt x="10156" y="1993"/>
                  </a:lnTo>
                  <a:lnTo>
                    <a:pt x="10189" y="1980"/>
                  </a:lnTo>
                  <a:lnTo>
                    <a:pt x="10221" y="1969"/>
                  </a:lnTo>
                  <a:lnTo>
                    <a:pt x="10255" y="1958"/>
                  </a:lnTo>
                  <a:lnTo>
                    <a:pt x="10287" y="1948"/>
                  </a:lnTo>
                  <a:lnTo>
                    <a:pt x="10321" y="1938"/>
                  </a:lnTo>
                  <a:lnTo>
                    <a:pt x="10451" y="1905"/>
                  </a:lnTo>
                  <a:lnTo>
                    <a:pt x="10573" y="1875"/>
                  </a:lnTo>
                  <a:lnTo>
                    <a:pt x="10685" y="1847"/>
                  </a:lnTo>
                  <a:lnTo>
                    <a:pt x="10783" y="1824"/>
                  </a:lnTo>
                  <a:lnTo>
                    <a:pt x="10864" y="1806"/>
                  </a:lnTo>
                  <a:lnTo>
                    <a:pt x="10925" y="1792"/>
                  </a:lnTo>
                  <a:lnTo>
                    <a:pt x="10964" y="1783"/>
                  </a:lnTo>
                  <a:lnTo>
                    <a:pt x="10978" y="1779"/>
                  </a:lnTo>
                  <a:lnTo>
                    <a:pt x="10969" y="1781"/>
                  </a:lnTo>
                  <a:lnTo>
                    <a:pt x="10945" y="1783"/>
                  </a:lnTo>
                  <a:lnTo>
                    <a:pt x="10905" y="1784"/>
                  </a:lnTo>
                  <a:lnTo>
                    <a:pt x="10852" y="1783"/>
                  </a:lnTo>
                  <a:lnTo>
                    <a:pt x="10820" y="1782"/>
                  </a:lnTo>
                  <a:lnTo>
                    <a:pt x="10785" y="1779"/>
                  </a:lnTo>
                  <a:lnTo>
                    <a:pt x="10748" y="1776"/>
                  </a:lnTo>
                  <a:lnTo>
                    <a:pt x="10708" y="1772"/>
                  </a:lnTo>
                  <a:lnTo>
                    <a:pt x="10665" y="1766"/>
                  </a:lnTo>
                  <a:lnTo>
                    <a:pt x="10620" y="1759"/>
                  </a:lnTo>
                  <a:lnTo>
                    <a:pt x="10573" y="1750"/>
                  </a:lnTo>
                  <a:lnTo>
                    <a:pt x="10523" y="1739"/>
                  </a:lnTo>
                  <a:lnTo>
                    <a:pt x="10472" y="1727"/>
                  </a:lnTo>
                  <a:lnTo>
                    <a:pt x="10418" y="1713"/>
                  </a:lnTo>
                  <a:lnTo>
                    <a:pt x="10363" y="1695"/>
                  </a:lnTo>
                  <a:lnTo>
                    <a:pt x="10306" y="1676"/>
                  </a:lnTo>
                  <a:lnTo>
                    <a:pt x="10248" y="1654"/>
                  </a:lnTo>
                  <a:lnTo>
                    <a:pt x="10189" y="1629"/>
                  </a:lnTo>
                  <a:lnTo>
                    <a:pt x="10128" y="1601"/>
                  </a:lnTo>
                  <a:lnTo>
                    <a:pt x="10067" y="1571"/>
                  </a:lnTo>
                  <a:lnTo>
                    <a:pt x="10004" y="1536"/>
                  </a:lnTo>
                  <a:lnTo>
                    <a:pt x="9941" y="1499"/>
                  </a:lnTo>
                  <a:lnTo>
                    <a:pt x="9878" y="1459"/>
                  </a:lnTo>
                  <a:lnTo>
                    <a:pt x="9815" y="1414"/>
                  </a:lnTo>
                  <a:lnTo>
                    <a:pt x="9750" y="1365"/>
                  </a:lnTo>
                  <a:lnTo>
                    <a:pt x="9686" y="1314"/>
                  </a:lnTo>
                  <a:lnTo>
                    <a:pt x="9622" y="1257"/>
                  </a:lnTo>
                  <a:lnTo>
                    <a:pt x="9558" y="1196"/>
                  </a:lnTo>
                  <a:lnTo>
                    <a:pt x="9496" y="1135"/>
                  </a:lnTo>
                  <a:lnTo>
                    <a:pt x="9440" y="1073"/>
                  </a:lnTo>
                  <a:lnTo>
                    <a:pt x="9386" y="1012"/>
                  </a:lnTo>
                  <a:lnTo>
                    <a:pt x="9337" y="952"/>
                  </a:lnTo>
                  <a:lnTo>
                    <a:pt x="9292" y="895"/>
                  </a:lnTo>
                  <a:lnTo>
                    <a:pt x="9250" y="837"/>
                  </a:lnTo>
                  <a:lnTo>
                    <a:pt x="9212" y="781"/>
                  </a:lnTo>
                  <a:lnTo>
                    <a:pt x="9178" y="726"/>
                  </a:lnTo>
                  <a:lnTo>
                    <a:pt x="9147" y="674"/>
                  </a:lnTo>
                  <a:lnTo>
                    <a:pt x="9118" y="622"/>
                  </a:lnTo>
                  <a:lnTo>
                    <a:pt x="9093" y="572"/>
                  </a:lnTo>
                  <a:lnTo>
                    <a:pt x="9071" y="523"/>
                  </a:lnTo>
                  <a:lnTo>
                    <a:pt x="9050" y="476"/>
                  </a:lnTo>
                  <a:lnTo>
                    <a:pt x="9033" y="432"/>
                  </a:lnTo>
                  <a:lnTo>
                    <a:pt x="9018" y="388"/>
                  </a:lnTo>
                  <a:lnTo>
                    <a:pt x="9005" y="347"/>
                  </a:lnTo>
                  <a:lnTo>
                    <a:pt x="8993" y="307"/>
                  </a:lnTo>
                  <a:lnTo>
                    <a:pt x="8984" y="270"/>
                  </a:lnTo>
                  <a:lnTo>
                    <a:pt x="8976" y="234"/>
                  </a:lnTo>
                  <a:lnTo>
                    <a:pt x="8970" y="202"/>
                  </a:lnTo>
                  <a:lnTo>
                    <a:pt x="8966" y="171"/>
                  </a:lnTo>
                  <a:lnTo>
                    <a:pt x="8962" y="142"/>
                  </a:lnTo>
                  <a:lnTo>
                    <a:pt x="8960" y="116"/>
                  </a:lnTo>
                  <a:lnTo>
                    <a:pt x="8959" y="93"/>
                  </a:lnTo>
                  <a:lnTo>
                    <a:pt x="8958" y="52"/>
                  </a:lnTo>
                  <a:lnTo>
                    <a:pt x="8959" y="24"/>
                  </a:lnTo>
                  <a:lnTo>
                    <a:pt x="8960" y="6"/>
                  </a:lnTo>
                  <a:lnTo>
                    <a:pt x="8961" y="0"/>
                  </a:lnTo>
                  <a:lnTo>
                    <a:pt x="8961" y="5"/>
                  </a:lnTo>
                  <a:lnTo>
                    <a:pt x="8960" y="19"/>
                  </a:lnTo>
                  <a:lnTo>
                    <a:pt x="8959" y="42"/>
                  </a:lnTo>
                  <a:lnTo>
                    <a:pt x="8957" y="72"/>
                  </a:lnTo>
                  <a:lnTo>
                    <a:pt x="8954" y="110"/>
                  </a:lnTo>
                  <a:lnTo>
                    <a:pt x="8951" y="153"/>
                  </a:lnTo>
                  <a:lnTo>
                    <a:pt x="8947" y="202"/>
                  </a:lnTo>
                  <a:lnTo>
                    <a:pt x="8942" y="255"/>
                  </a:lnTo>
                  <a:lnTo>
                    <a:pt x="8936" y="311"/>
                  </a:lnTo>
                  <a:lnTo>
                    <a:pt x="8928" y="371"/>
                  </a:lnTo>
                  <a:lnTo>
                    <a:pt x="8919" y="433"/>
                  </a:lnTo>
                  <a:lnTo>
                    <a:pt x="8909" y="495"/>
                  </a:lnTo>
                  <a:lnTo>
                    <a:pt x="8898" y="558"/>
                  </a:lnTo>
                  <a:lnTo>
                    <a:pt x="8886" y="620"/>
                  </a:lnTo>
                  <a:lnTo>
                    <a:pt x="8879" y="652"/>
                  </a:lnTo>
                  <a:lnTo>
                    <a:pt x="8872" y="681"/>
                  </a:lnTo>
                  <a:lnTo>
                    <a:pt x="8865" y="711"/>
                  </a:lnTo>
                  <a:lnTo>
                    <a:pt x="8857" y="741"/>
                  </a:lnTo>
                  <a:lnTo>
                    <a:pt x="8848" y="765"/>
                  </a:lnTo>
                  <a:lnTo>
                    <a:pt x="8840" y="789"/>
                  </a:lnTo>
                  <a:lnTo>
                    <a:pt x="8830" y="815"/>
                  </a:lnTo>
                  <a:lnTo>
                    <a:pt x="8819" y="839"/>
                  </a:lnTo>
                  <a:lnTo>
                    <a:pt x="8807" y="864"/>
                  </a:lnTo>
                  <a:lnTo>
                    <a:pt x="8793" y="891"/>
                  </a:lnTo>
                  <a:lnTo>
                    <a:pt x="8779" y="916"/>
                  </a:lnTo>
                  <a:lnTo>
                    <a:pt x="8764" y="941"/>
                  </a:lnTo>
                  <a:lnTo>
                    <a:pt x="8748" y="966"/>
                  </a:lnTo>
                  <a:lnTo>
                    <a:pt x="8732" y="993"/>
                  </a:lnTo>
                  <a:lnTo>
                    <a:pt x="8715" y="1018"/>
                  </a:lnTo>
                  <a:lnTo>
                    <a:pt x="8697" y="1042"/>
                  </a:lnTo>
                  <a:lnTo>
                    <a:pt x="8662" y="1092"/>
                  </a:lnTo>
                  <a:lnTo>
                    <a:pt x="8624" y="1141"/>
                  </a:lnTo>
                  <a:lnTo>
                    <a:pt x="8588" y="1187"/>
                  </a:lnTo>
                  <a:lnTo>
                    <a:pt x="8550" y="1232"/>
                  </a:lnTo>
                  <a:lnTo>
                    <a:pt x="8514" y="1273"/>
                  </a:lnTo>
                  <a:lnTo>
                    <a:pt x="8480" y="1311"/>
                  </a:lnTo>
                  <a:lnTo>
                    <a:pt x="8419" y="1377"/>
                  </a:lnTo>
                  <a:lnTo>
                    <a:pt x="8372" y="1425"/>
                  </a:lnTo>
                  <a:lnTo>
                    <a:pt x="5544" y="4099"/>
                  </a:lnTo>
                  <a:lnTo>
                    <a:pt x="5544" y="4098"/>
                  </a:lnTo>
                  <a:lnTo>
                    <a:pt x="1343" y="8070"/>
                  </a:lnTo>
                  <a:lnTo>
                    <a:pt x="1343" y="8070"/>
                  </a:lnTo>
                  <a:lnTo>
                    <a:pt x="1328" y="8082"/>
                  </a:lnTo>
                  <a:lnTo>
                    <a:pt x="1285" y="8115"/>
                  </a:lnTo>
                  <a:lnTo>
                    <a:pt x="1255" y="8137"/>
                  </a:lnTo>
                  <a:lnTo>
                    <a:pt x="1220" y="8161"/>
                  </a:lnTo>
                  <a:lnTo>
                    <a:pt x="1179" y="8189"/>
                  </a:lnTo>
                  <a:lnTo>
                    <a:pt x="1133" y="8218"/>
                  </a:lnTo>
                  <a:lnTo>
                    <a:pt x="1084" y="8248"/>
                  </a:lnTo>
                  <a:lnTo>
                    <a:pt x="1030" y="8279"/>
                  </a:lnTo>
                  <a:lnTo>
                    <a:pt x="1003" y="8295"/>
                  </a:lnTo>
                  <a:lnTo>
                    <a:pt x="974" y="8310"/>
                  </a:lnTo>
                  <a:lnTo>
                    <a:pt x="945" y="8324"/>
                  </a:lnTo>
                  <a:lnTo>
                    <a:pt x="914" y="8339"/>
                  </a:lnTo>
                  <a:lnTo>
                    <a:pt x="884" y="8354"/>
                  </a:lnTo>
                  <a:lnTo>
                    <a:pt x="853" y="8367"/>
                  </a:lnTo>
                  <a:lnTo>
                    <a:pt x="821" y="8380"/>
                  </a:lnTo>
                  <a:lnTo>
                    <a:pt x="789" y="8393"/>
                  </a:lnTo>
                  <a:lnTo>
                    <a:pt x="756" y="8405"/>
                  </a:lnTo>
                  <a:lnTo>
                    <a:pt x="724" y="8415"/>
                  </a:lnTo>
                  <a:lnTo>
                    <a:pt x="690" y="8427"/>
                  </a:lnTo>
                  <a:lnTo>
                    <a:pt x="657" y="8435"/>
                  </a:lnTo>
                  <a:lnTo>
                    <a:pt x="527" y="8469"/>
                  </a:lnTo>
                  <a:lnTo>
                    <a:pt x="404" y="8499"/>
                  </a:lnTo>
                  <a:lnTo>
                    <a:pt x="293" y="8526"/>
                  </a:lnTo>
                  <a:lnTo>
                    <a:pt x="196" y="8549"/>
                  </a:lnTo>
                  <a:lnTo>
                    <a:pt x="114" y="8568"/>
                  </a:lnTo>
                  <a:lnTo>
                    <a:pt x="53" y="8581"/>
                  </a:lnTo>
                  <a:lnTo>
                    <a:pt x="14" y="8591"/>
                  </a:lnTo>
                  <a:lnTo>
                    <a:pt x="0" y="8594"/>
                  </a:lnTo>
                  <a:lnTo>
                    <a:pt x="9" y="8593"/>
                  </a:lnTo>
                  <a:lnTo>
                    <a:pt x="33" y="8592"/>
                  </a:lnTo>
                  <a:lnTo>
                    <a:pt x="73" y="8590"/>
                  </a:lnTo>
                  <a:lnTo>
                    <a:pt x="127" y="8591"/>
                  </a:lnTo>
                  <a:lnTo>
                    <a:pt x="158" y="8592"/>
                  </a:lnTo>
                  <a:lnTo>
                    <a:pt x="193" y="8594"/>
                  </a:lnTo>
                  <a:lnTo>
                    <a:pt x="230" y="8598"/>
                  </a:lnTo>
                  <a:lnTo>
                    <a:pt x="270" y="8602"/>
                  </a:lnTo>
                  <a:lnTo>
                    <a:pt x="312" y="8607"/>
                  </a:lnTo>
                  <a:lnTo>
                    <a:pt x="358" y="8615"/>
                  </a:lnTo>
                  <a:lnTo>
                    <a:pt x="405" y="8623"/>
                  </a:lnTo>
                  <a:lnTo>
                    <a:pt x="455" y="8634"/>
                  </a:lnTo>
                  <a:lnTo>
                    <a:pt x="507" y="8646"/>
                  </a:lnTo>
                  <a:lnTo>
                    <a:pt x="560" y="8661"/>
                  </a:lnTo>
                  <a:lnTo>
                    <a:pt x="615" y="8679"/>
                  </a:lnTo>
                  <a:lnTo>
                    <a:pt x="672" y="8698"/>
                  </a:lnTo>
                  <a:lnTo>
                    <a:pt x="730" y="8720"/>
                  </a:lnTo>
                  <a:lnTo>
                    <a:pt x="789" y="8744"/>
                  </a:lnTo>
                  <a:lnTo>
                    <a:pt x="849" y="8772"/>
                  </a:lnTo>
                  <a:lnTo>
                    <a:pt x="911" y="8803"/>
                  </a:lnTo>
                  <a:lnTo>
                    <a:pt x="973" y="8837"/>
                  </a:lnTo>
                  <a:lnTo>
                    <a:pt x="1036" y="8874"/>
                  </a:lnTo>
                  <a:lnTo>
                    <a:pt x="1100" y="8915"/>
                  </a:lnTo>
                  <a:lnTo>
                    <a:pt x="1164" y="8959"/>
                  </a:lnTo>
                  <a:lnTo>
                    <a:pt x="1228" y="9008"/>
                  </a:lnTo>
                  <a:lnTo>
                    <a:pt x="1291" y="9060"/>
                  </a:lnTo>
                  <a:lnTo>
                    <a:pt x="1356" y="9116"/>
                  </a:lnTo>
                  <a:lnTo>
                    <a:pt x="1420" y="9177"/>
                  </a:lnTo>
                  <a:lnTo>
                    <a:pt x="1482" y="9240"/>
                  </a:lnTo>
                  <a:lnTo>
                    <a:pt x="1539" y="9300"/>
                  </a:lnTo>
                  <a:lnTo>
                    <a:pt x="1592" y="9361"/>
                  </a:lnTo>
                  <a:lnTo>
                    <a:pt x="1641" y="9421"/>
                  </a:lnTo>
                  <a:lnTo>
                    <a:pt x="1686" y="9480"/>
                  </a:lnTo>
                  <a:lnTo>
                    <a:pt x="1727" y="9536"/>
                  </a:lnTo>
                  <a:lnTo>
                    <a:pt x="1766" y="9592"/>
                  </a:lnTo>
                  <a:lnTo>
                    <a:pt x="1800" y="9647"/>
                  </a:lnTo>
                  <a:lnTo>
                    <a:pt x="1832" y="9700"/>
                  </a:lnTo>
                  <a:lnTo>
                    <a:pt x="1859" y="9752"/>
                  </a:lnTo>
                  <a:lnTo>
                    <a:pt x="1885" y="9802"/>
                  </a:lnTo>
                  <a:lnTo>
                    <a:pt x="1908" y="9850"/>
                  </a:lnTo>
                  <a:lnTo>
                    <a:pt x="1927" y="9897"/>
                  </a:lnTo>
                  <a:lnTo>
                    <a:pt x="1945" y="9942"/>
                  </a:lnTo>
                  <a:lnTo>
                    <a:pt x="1961" y="9986"/>
                  </a:lnTo>
                  <a:lnTo>
                    <a:pt x="1974" y="10026"/>
                  </a:lnTo>
                  <a:lnTo>
                    <a:pt x="1984" y="10066"/>
                  </a:lnTo>
                  <a:lnTo>
                    <a:pt x="1994" y="10103"/>
                  </a:lnTo>
                  <a:lnTo>
                    <a:pt x="2001" y="10139"/>
                  </a:lnTo>
                  <a:lnTo>
                    <a:pt x="2007" y="10172"/>
                  </a:lnTo>
                  <a:lnTo>
                    <a:pt x="2011" y="10202"/>
                  </a:lnTo>
                  <a:lnTo>
                    <a:pt x="2015" y="10231"/>
                  </a:lnTo>
                  <a:lnTo>
                    <a:pt x="2017" y="10257"/>
                  </a:lnTo>
                  <a:lnTo>
                    <a:pt x="2019" y="10281"/>
                  </a:lnTo>
                  <a:lnTo>
                    <a:pt x="2020" y="10321"/>
                  </a:lnTo>
                  <a:lnTo>
                    <a:pt x="2019" y="10350"/>
                  </a:lnTo>
                  <a:lnTo>
                    <a:pt x="2017" y="10368"/>
                  </a:lnTo>
                  <a:lnTo>
                    <a:pt x="2016" y="10374"/>
                  </a:lnTo>
                  <a:lnTo>
                    <a:pt x="2017" y="10369"/>
                  </a:lnTo>
                  <a:lnTo>
                    <a:pt x="2017" y="10354"/>
                  </a:lnTo>
                  <a:lnTo>
                    <a:pt x="2018" y="10332"/>
                  </a:lnTo>
                  <a:lnTo>
                    <a:pt x="2020" y="10302"/>
                  </a:lnTo>
                  <a:lnTo>
                    <a:pt x="2023" y="10264"/>
                  </a:lnTo>
                  <a:lnTo>
                    <a:pt x="2027" y="10221"/>
                  </a:lnTo>
                  <a:lnTo>
                    <a:pt x="2031" y="10172"/>
                  </a:lnTo>
                  <a:lnTo>
                    <a:pt x="2037" y="10118"/>
                  </a:lnTo>
                  <a:lnTo>
                    <a:pt x="2043" y="10062"/>
                  </a:lnTo>
                  <a:lnTo>
                    <a:pt x="2050" y="10002"/>
                  </a:lnTo>
                  <a:lnTo>
                    <a:pt x="2058" y="9941"/>
                  </a:lnTo>
                  <a:lnTo>
                    <a:pt x="2068" y="9878"/>
                  </a:lnTo>
                  <a:lnTo>
                    <a:pt x="2079" y="9816"/>
                  </a:lnTo>
                  <a:lnTo>
                    <a:pt x="2091" y="9753"/>
                  </a:lnTo>
                  <a:lnTo>
                    <a:pt x="2098" y="9723"/>
                  </a:lnTo>
                  <a:lnTo>
                    <a:pt x="2106" y="9692"/>
                  </a:lnTo>
                  <a:lnTo>
                    <a:pt x="2114" y="9662"/>
                  </a:lnTo>
                  <a:lnTo>
                    <a:pt x="2122" y="9632"/>
                  </a:lnTo>
                  <a:lnTo>
                    <a:pt x="2129" y="9609"/>
                  </a:lnTo>
                  <a:lnTo>
                    <a:pt x="2138" y="9584"/>
                  </a:lnTo>
                  <a:lnTo>
                    <a:pt x="2148" y="9560"/>
                  </a:lnTo>
                  <a:lnTo>
                    <a:pt x="2159" y="9534"/>
                  </a:lnTo>
                  <a:lnTo>
                    <a:pt x="2171" y="9509"/>
                  </a:lnTo>
                  <a:lnTo>
                    <a:pt x="2185" y="9484"/>
                  </a:lnTo>
                  <a:lnTo>
                    <a:pt x="2199" y="9458"/>
                  </a:lnTo>
                  <a:lnTo>
                    <a:pt x="2214" y="9432"/>
                  </a:lnTo>
                  <a:lnTo>
                    <a:pt x="2229" y="9407"/>
                  </a:lnTo>
                  <a:lnTo>
                    <a:pt x="2245" y="9381"/>
                  </a:lnTo>
                  <a:lnTo>
                    <a:pt x="2263" y="9356"/>
                  </a:lnTo>
                  <a:lnTo>
                    <a:pt x="2280" y="9331"/>
                  </a:lnTo>
                  <a:lnTo>
                    <a:pt x="2316" y="9281"/>
                  </a:lnTo>
                  <a:lnTo>
                    <a:pt x="2353" y="9233"/>
                  </a:lnTo>
                  <a:lnTo>
                    <a:pt x="2390" y="9187"/>
                  </a:lnTo>
                  <a:lnTo>
                    <a:pt x="2427" y="9142"/>
                  </a:lnTo>
                  <a:lnTo>
                    <a:pt x="2463" y="9101"/>
                  </a:lnTo>
                  <a:lnTo>
                    <a:pt x="2498" y="9062"/>
                  </a:lnTo>
                  <a:lnTo>
                    <a:pt x="2559" y="8997"/>
                  </a:lnTo>
                  <a:lnTo>
                    <a:pt x="2606" y="89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128"/>
          <p:cNvGrpSpPr/>
          <p:nvPr/>
        </p:nvGrpSpPr>
        <p:grpSpPr>
          <a:xfrm>
            <a:off x="527011" y="4114797"/>
            <a:ext cx="447861" cy="638165"/>
            <a:chOff x="480824" y="4157664"/>
            <a:chExt cx="363880" cy="518499"/>
          </a:xfrm>
        </p:grpSpPr>
        <p:grpSp>
          <p:nvGrpSpPr>
            <p:cNvPr id="8" name="Group 104"/>
            <p:cNvGrpSpPr/>
            <p:nvPr/>
          </p:nvGrpSpPr>
          <p:grpSpPr>
            <a:xfrm>
              <a:off x="480824" y="4157664"/>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06"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7"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8"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9"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0"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1"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2"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0" name="Group 112"/>
            <p:cNvGrpSpPr/>
            <p:nvPr/>
          </p:nvGrpSpPr>
          <p:grpSpPr>
            <a:xfrm>
              <a:off x="680849" y="4252914"/>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14"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5"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6"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7"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8"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9"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0"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1" name="Group 120"/>
            <p:cNvGrpSpPr/>
            <p:nvPr/>
          </p:nvGrpSpPr>
          <p:grpSpPr>
            <a:xfrm>
              <a:off x="528449" y="4433887"/>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22"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3"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4"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5"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6"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7"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8"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sp>
        <p:nvSpPr>
          <p:cNvPr id="1049" name="Freeform 25"/>
          <p:cNvSpPr>
            <a:spLocks noEditPoints="1"/>
          </p:cNvSpPr>
          <p:nvPr/>
        </p:nvSpPr>
        <p:spPr bwMode="auto">
          <a:xfrm>
            <a:off x="3683889" y="4487760"/>
            <a:ext cx="435677" cy="263480"/>
          </a:xfrm>
          <a:custGeom>
            <a:avLst/>
            <a:gdLst/>
            <a:ahLst/>
            <a:cxnLst>
              <a:cxn ang="0">
                <a:pos x="1452" y="691"/>
              </a:cxn>
              <a:cxn ang="0">
                <a:pos x="0" y="7202"/>
              </a:cxn>
              <a:cxn ang="0">
                <a:pos x="10" y="7277"/>
              </a:cxn>
              <a:cxn ang="0">
                <a:pos x="69" y="7469"/>
              </a:cxn>
              <a:cxn ang="0">
                <a:pos x="178" y="7652"/>
              </a:cxn>
              <a:cxn ang="0">
                <a:pos x="335" y="7821"/>
              </a:cxn>
              <a:cxn ang="0">
                <a:pos x="536" y="7977"/>
              </a:cxn>
              <a:cxn ang="0">
                <a:pos x="777" y="8116"/>
              </a:cxn>
              <a:cxn ang="0">
                <a:pos x="1053" y="8236"/>
              </a:cxn>
              <a:cxn ang="0">
                <a:pos x="1360" y="8336"/>
              </a:cxn>
              <a:cxn ang="0">
                <a:pos x="1693" y="8412"/>
              </a:cxn>
              <a:cxn ang="0">
                <a:pos x="2050" y="8464"/>
              </a:cxn>
              <a:cxn ang="0">
                <a:pos x="2425" y="8488"/>
              </a:cxn>
              <a:cxn ang="0">
                <a:pos x="2809" y="8484"/>
              </a:cxn>
              <a:cxn ang="0">
                <a:pos x="3179" y="8450"/>
              </a:cxn>
              <a:cxn ang="0">
                <a:pos x="3529" y="8390"/>
              </a:cxn>
              <a:cxn ang="0">
                <a:pos x="3854" y="8305"/>
              </a:cxn>
              <a:cxn ang="0">
                <a:pos x="4151" y="8199"/>
              </a:cxn>
              <a:cxn ang="0">
                <a:pos x="4416" y="8071"/>
              </a:cxn>
              <a:cxn ang="0">
                <a:pos x="4643" y="7926"/>
              </a:cxn>
              <a:cxn ang="0">
                <a:pos x="4830" y="7766"/>
              </a:cxn>
              <a:cxn ang="0">
                <a:pos x="4973" y="7592"/>
              </a:cxn>
              <a:cxn ang="0">
                <a:pos x="5065" y="7406"/>
              </a:cxn>
              <a:cxn ang="0">
                <a:pos x="5105" y="7211"/>
              </a:cxn>
              <a:cxn ang="0">
                <a:pos x="8558" y="1320"/>
              </a:cxn>
              <a:cxn ang="0">
                <a:pos x="6474" y="10925"/>
              </a:cxn>
              <a:cxn ang="0">
                <a:pos x="7433" y="10925"/>
              </a:cxn>
              <a:cxn ang="0">
                <a:pos x="8392" y="10925"/>
              </a:cxn>
              <a:cxn ang="0">
                <a:pos x="9351" y="10925"/>
              </a:cxn>
              <a:cxn ang="0">
                <a:pos x="10311" y="10925"/>
              </a:cxn>
              <a:cxn ang="0">
                <a:pos x="11271" y="10925"/>
              </a:cxn>
              <a:cxn ang="0">
                <a:pos x="9506" y="9819"/>
              </a:cxn>
              <a:cxn ang="0">
                <a:pos x="12959" y="7202"/>
              </a:cxn>
              <a:cxn ang="0">
                <a:pos x="12970" y="7277"/>
              </a:cxn>
              <a:cxn ang="0">
                <a:pos x="13028" y="7469"/>
              </a:cxn>
              <a:cxn ang="0">
                <a:pos x="13138" y="7652"/>
              </a:cxn>
              <a:cxn ang="0">
                <a:pos x="13295" y="7821"/>
              </a:cxn>
              <a:cxn ang="0">
                <a:pos x="13496" y="7977"/>
              </a:cxn>
              <a:cxn ang="0">
                <a:pos x="13737" y="8116"/>
              </a:cxn>
              <a:cxn ang="0">
                <a:pos x="14012" y="8236"/>
              </a:cxn>
              <a:cxn ang="0">
                <a:pos x="14320" y="8336"/>
              </a:cxn>
              <a:cxn ang="0">
                <a:pos x="14653" y="8412"/>
              </a:cxn>
              <a:cxn ang="0">
                <a:pos x="15010" y="8464"/>
              </a:cxn>
              <a:cxn ang="0">
                <a:pos x="15385" y="8488"/>
              </a:cxn>
              <a:cxn ang="0">
                <a:pos x="15769" y="8484"/>
              </a:cxn>
              <a:cxn ang="0">
                <a:pos x="16138" y="8450"/>
              </a:cxn>
              <a:cxn ang="0">
                <a:pos x="16489" y="8390"/>
              </a:cxn>
              <a:cxn ang="0">
                <a:pos x="16814" y="8305"/>
              </a:cxn>
              <a:cxn ang="0">
                <a:pos x="17110" y="8199"/>
              </a:cxn>
              <a:cxn ang="0">
                <a:pos x="17374" y="8071"/>
              </a:cxn>
              <a:cxn ang="0">
                <a:pos x="17602" y="7926"/>
              </a:cxn>
              <a:cxn ang="0">
                <a:pos x="17790" y="7766"/>
              </a:cxn>
              <a:cxn ang="0">
                <a:pos x="17931" y="7592"/>
              </a:cxn>
              <a:cxn ang="0">
                <a:pos x="18025" y="7406"/>
              </a:cxn>
              <a:cxn ang="0">
                <a:pos x="18064" y="7211"/>
              </a:cxn>
              <a:cxn ang="0">
                <a:pos x="16324" y="1320"/>
              </a:cxn>
              <a:cxn ang="0">
                <a:pos x="9506" y="250"/>
              </a:cxn>
              <a:cxn ang="0">
                <a:pos x="337" y="7211"/>
              </a:cxn>
              <a:cxn ang="0">
                <a:pos x="337" y="7211"/>
              </a:cxn>
              <a:cxn ang="0">
                <a:pos x="15489" y="1415"/>
              </a:cxn>
            </a:cxnLst>
            <a:rect l="0" t="0" r="r" b="b"/>
            <a:pathLst>
              <a:path w="18064" h="10925">
                <a:moveTo>
                  <a:pt x="8558" y="250"/>
                </a:moveTo>
                <a:lnTo>
                  <a:pt x="8558" y="691"/>
                </a:lnTo>
                <a:lnTo>
                  <a:pt x="1452" y="691"/>
                </a:lnTo>
                <a:lnTo>
                  <a:pt x="1740" y="1320"/>
                </a:lnTo>
                <a:lnTo>
                  <a:pt x="2224" y="1320"/>
                </a:lnTo>
                <a:lnTo>
                  <a:pt x="0" y="7202"/>
                </a:lnTo>
                <a:lnTo>
                  <a:pt x="22" y="7211"/>
                </a:lnTo>
                <a:lnTo>
                  <a:pt x="3" y="7211"/>
                </a:lnTo>
                <a:lnTo>
                  <a:pt x="10" y="7277"/>
                </a:lnTo>
                <a:lnTo>
                  <a:pt x="23" y="7342"/>
                </a:lnTo>
                <a:lnTo>
                  <a:pt x="43" y="7406"/>
                </a:lnTo>
                <a:lnTo>
                  <a:pt x="69" y="7469"/>
                </a:lnTo>
                <a:lnTo>
                  <a:pt x="99" y="7531"/>
                </a:lnTo>
                <a:lnTo>
                  <a:pt x="136" y="7592"/>
                </a:lnTo>
                <a:lnTo>
                  <a:pt x="178" y="7652"/>
                </a:lnTo>
                <a:lnTo>
                  <a:pt x="226" y="7710"/>
                </a:lnTo>
                <a:lnTo>
                  <a:pt x="278" y="7766"/>
                </a:lnTo>
                <a:lnTo>
                  <a:pt x="335" y="7821"/>
                </a:lnTo>
                <a:lnTo>
                  <a:pt x="398" y="7874"/>
                </a:lnTo>
                <a:lnTo>
                  <a:pt x="465" y="7926"/>
                </a:lnTo>
                <a:lnTo>
                  <a:pt x="536" y="7977"/>
                </a:lnTo>
                <a:lnTo>
                  <a:pt x="613" y="8025"/>
                </a:lnTo>
                <a:lnTo>
                  <a:pt x="693" y="8071"/>
                </a:lnTo>
                <a:lnTo>
                  <a:pt x="777" y="8116"/>
                </a:lnTo>
                <a:lnTo>
                  <a:pt x="865" y="8158"/>
                </a:lnTo>
                <a:lnTo>
                  <a:pt x="958" y="8199"/>
                </a:lnTo>
                <a:lnTo>
                  <a:pt x="1053" y="8236"/>
                </a:lnTo>
                <a:lnTo>
                  <a:pt x="1152" y="8272"/>
                </a:lnTo>
                <a:lnTo>
                  <a:pt x="1255" y="8305"/>
                </a:lnTo>
                <a:lnTo>
                  <a:pt x="1360" y="8336"/>
                </a:lnTo>
                <a:lnTo>
                  <a:pt x="1468" y="8364"/>
                </a:lnTo>
                <a:lnTo>
                  <a:pt x="1579" y="8390"/>
                </a:lnTo>
                <a:lnTo>
                  <a:pt x="1693" y="8412"/>
                </a:lnTo>
                <a:lnTo>
                  <a:pt x="1811" y="8433"/>
                </a:lnTo>
                <a:lnTo>
                  <a:pt x="1929" y="8450"/>
                </a:lnTo>
                <a:lnTo>
                  <a:pt x="2050" y="8464"/>
                </a:lnTo>
                <a:lnTo>
                  <a:pt x="2173" y="8476"/>
                </a:lnTo>
                <a:lnTo>
                  <a:pt x="2299" y="8484"/>
                </a:lnTo>
                <a:lnTo>
                  <a:pt x="2425" y="8488"/>
                </a:lnTo>
                <a:lnTo>
                  <a:pt x="2554" y="8490"/>
                </a:lnTo>
                <a:lnTo>
                  <a:pt x="2683" y="8488"/>
                </a:lnTo>
                <a:lnTo>
                  <a:pt x="2809" y="8484"/>
                </a:lnTo>
                <a:lnTo>
                  <a:pt x="2935" y="8476"/>
                </a:lnTo>
                <a:lnTo>
                  <a:pt x="3058" y="8464"/>
                </a:lnTo>
                <a:lnTo>
                  <a:pt x="3179" y="8450"/>
                </a:lnTo>
                <a:lnTo>
                  <a:pt x="3298" y="8433"/>
                </a:lnTo>
                <a:lnTo>
                  <a:pt x="3415" y="8412"/>
                </a:lnTo>
                <a:lnTo>
                  <a:pt x="3529" y="8390"/>
                </a:lnTo>
                <a:lnTo>
                  <a:pt x="3640" y="8364"/>
                </a:lnTo>
                <a:lnTo>
                  <a:pt x="3748" y="8336"/>
                </a:lnTo>
                <a:lnTo>
                  <a:pt x="3854" y="8305"/>
                </a:lnTo>
                <a:lnTo>
                  <a:pt x="3956" y="8272"/>
                </a:lnTo>
                <a:lnTo>
                  <a:pt x="4055" y="8236"/>
                </a:lnTo>
                <a:lnTo>
                  <a:pt x="4151" y="8199"/>
                </a:lnTo>
                <a:lnTo>
                  <a:pt x="4243" y="8158"/>
                </a:lnTo>
                <a:lnTo>
                  <a:pt x="4331" y="8116"/>
                </a:lnTo>
                <a:lnTo>
                  <a:pt x="4416" y="8071"/>
                </a:lnTo>
                <a:lnTo>
                  <a:pt x="4496" y="8025"/>
                </a:lnTo>
                <a:lnTo>
                  <a:pt x="4571" y="7977"/>
                </a:lnTo>
                <a:lnTo>
                  <a:pt x="4643" y="7926"/>
                </a:lnTo>
                <a:lnTo>
                  <a:pt x="4710" y="7874"/>
                </a:lnTo>
                <a:lnTo>
                  <a:pt x="4773" y="7821"/>
                </a:lnTo>
                <a:lnTo>
                  <a:pt x="4830" y="7766"/>
                </a:lnTo>
                <a:lnTo>
                  <a:pt x="4882" y="7710"/>
                </a:lnTo>
                <a:lnTo>
                  <a:pt x="4930" y="7652"/>
                </a:lnTo>
                <a:lnTo>
                  <a:pt x="4973" y="7592"/>
                </a:lnTo>
                <a:lnTo>
                  <a:pt x="5009" y="7531"/>
                </a:lnTo>
                <a:lnTo>
                  <a:pt x="5039" y="7469"/>
                </a:lnTo>
                <a:lnTo>
                  <a:pt x="5065" y="7406"/>
                </a:lnTo>
                <a:lnTo>
                  <a:pt x="5084" y="7342"/>
                </a:lnTo>
                <a:lnTo>
                  <a:pt x="5098" y="7277"/>
                </a:lnTo>
                <a:lnTo>
                  <a:pt x="5105" y="7211"/>
                </a:lnTo>
                <a:lnTo>
                  <a:pt x="5091" y="7211"/>
                </a:lnTo>
                <a:lnTo>
                  <a:pt x="2836" y="1320"/>
                </a:lnTo>
                <a:lnTo>
                  <a:pt x="8558" y="1320"/>
                </a:lnTo>
                <a:lnTo>
                  <a:pt x="8558" y="9819"/>
                </a:lnTo>
                <a:lnTo>
                  <a:pt x="6615" y="10370"/>
                </a:lnTo>
                <a:lnTo>
                  <a:pt x="6474" y="10925"/>
                </a:lnTo>
                <a:lnTo>
                  <a:pt x="6794" y="10925"/>
                </a:lnTo>
                <a:lnTo>
                  <a:pt x="7113" y="10925"/>
                </a:lnTo>
                <a:lnTo>
                  <a:pt x="7433" y="10925"/>
                </a:lnTo>
                <a:lnTo>
                  <a:pt x="7753" y="10925"/>
                </a:lnTo>
                <a:lnTo>
                  <a:pt x="8072" y="10925"/>
                </a:lnTo>
                <a:lnTo>
                  <a:pt x="8392" y="10925"/>
                </a:lnTo>
                <a:lnTo>
                  <a:pt x="8712" y="10925"/>
                </a:lnTo>
                <a:lnTo>
                  <a:pt x="9032" y="10925"/>
                </a:lnTo>
                <a:lnTo>
                  <a:pt x="9351" y="10925"/>
                </a:lnTo>
                <a:lnTo>
                  <a:pt x="9672" y="10925"/>
                </a:lnTo>
                <a:lnTo>
                  <a:pt x="9992" y="10925"/>
                </a:lnTo>
                <a:lnTo>
                  <a:pt x="10311" y="10925"/>
                </a:lnTo>
                <a:lnTo>
                  <a:pt x="10631" y="10925"/>
                </a:lnTo>
                <a:lnTo>
                  <a:pt x="10951" y="10925"/>
                </a:lnTo>
                <a:lnTo>
                  <a:pt x="11271" y="10925"/>
                </a:lnTo>
                <a:lnTo>
                  <a:pt x="11590" y="10925"/>
                </a:lnTo>
                <a:lnTo>
                  <a:pt x="11449" y="10370"/>
                </a:lnTo>
                <a:lnTo>
                  <a:pt x="9506" y="9819"/>
                </a:lnTo>
                <a:lnTo>
                  <a:pt x="9506" y="1320"/>
                </a:lnTo>
                <a:lnTo>
                  <a:pt x="15184" y="1320"/>
                </a:lnTo>
                <a:lnTo>
                  <a:pt x="12959" y="7202"/>
                </a:lnTo>
                <a:lnTo>
                  <a:pt x="12982" y="7211"/>
                </a:lnTo>
                <a:lnTo>
                  <a:pt x="12963" y="7211"/>
                </a:lnTo>
                <a:lnTo>
                  <a:pt x="12970" y="7277"/>
                </a:lnTo>
                <a:lnTo>
                  <a:pt x="12983" y="7342"/>
                </a:lnTo>
                <a:lnTo>
                  <a:pt x="13002" y="7406"/>
                </a:lnTo>
                <a:lnTo>
                  <a:pt x="13028" y="7469"/>
                </a:lnTo>
                <a:lnTo>
                  <a:pt x="13059" y="7531"/>
                </a:lnTo>
                <a:lnTo>
                  <a:pt x="13096" y="7592"/>
                </a:lnTo>
                <a:lnTo>
                  <a:pt x="13138" y="7652"/>
                </a:lnTo>
                <a:lnTo>
                  <a:pt x="13185" y="7710"/>
                </a:lnTo>
                <a:lnTo>
                  <a:pt x="13237" y="7766"/>
                </a:lnTo>
                <a:lnTo>
                  <a:pt x="13295" y="7821"/>
                </a:lnTo>
                <a:lnTo>
                  <a:pt x="13358" y="7874"/>
                </a:lnTo>
                <a:lnTo>
                  <a:pt x="13425" y="7926"/>
                </a:lnTo>
                <a:lnTo>
                  <a:pt x="13496" y="7977"/>
                </a:lnTo>
                <a:lnTo>
                  <a:pt x="13573" y="8025"/>
                </a:lnTo>
                <a:lnTo>
                  <a:pt x="13653" y="8071"/>
                </a:lnTo>
                <a:lnTo>
                  <a:pt x="13737" y="8116"/>
                </a:lnTo>
                <a:lnTo>
                  <a:pt x="13825" y="8158"/>
                </a:lnTo>
                <a:lnTo>
                  <a:pt x="13917" y="8199"/>
                </a:lnTo>
                <a:lnTo>
                  <a:pt x="14012" y="8236"/>
                </a:lnTo>
                <a:lnTo>
                  <a:pt x="14112" y="8272"/>
                </a:lnTo>
                <a:lnTo>
                  <a:pt x="14213" y="8305"/>
                </a:lnTo>
                <a:lnTo>
                  <a:pt x="14320" y="8336"/>
                </a:lnTo>
                <a:lnTo>
                  <a:pt x="14428" y="8364"/>
                </a:lnTo>
                <a:lnTo>
                  <a:pt x="14539" y="8390"/>
                </a:lnTo>
                <a:lnTo>
                  <a:pt x="14653" y="8412"/>
                </a:lnTo>
                <a:lnTo>
                  <a:pt x="14769" y="8433"/>
                </a:lnTo>
                <a:lnTo>
                  <a:pt x="14889" y="8450"/>
                </a:lnTo>
                <a:lnTo>
                  <a:pt x="15010" y="8464"/>
                </a:lnTo>
                <a:lnTo>
                  <a:pt x="15133" y="8476"/>
                </a:lnTo>
                <a:lnTo>
                  <a:pt x="15258" y="8484"/>
                </a:lnTo>
                <a:lnTo>
                  <a:pt x="15385" y="8488"/>
                </a:lnTo>
                <a:lnTo>
                  <a:pt x="15514" y="8490"/>
                </a:lnTo>
                <a:lnTo>
                  <a:pt x="15642" y="8488"/>
                </a:lnTo>
                <a:lnTo>
                  <a:pt x="15769" y="8484"/>
                </a:lnTo>
                <a:lnTo>
                  <a:pt x="15894" y="8476"/>
                </a:lnTo>
                <a:lnTo>
                  <a:pt x="16017" y="8464"/>
                </a:lnTo>
                <a:lnTo>
                  <a:pt x="16138" y="8450"/>
                </a:lnTo>
                <a:lnTo>
                  <a:pt x="16258" y="8433"/>
                </a:lnTo>
                <a:lnTo>
                  <a:pt x="16374" y="8412"/>
                </a:lnTo>
                <a:lnTo>
                  <a:pt x="16489" y="8390"/>
                </a:lnTo>
                <a:lnTo>
                  <a:pt x="16599" y="8364"/>
                </a:lnTo>
                <a:lnTo>
                  <a:pt x="16708" y="8336"/>
                </a:lnTo>
                <a:lnTo>
                  <a:pt x="16814" y="8305"/>
                </a:lnTo>
                <a:lnTo>
                  <a:pt x="16916" y="8272"/>
                </a:lnTo>
                <a:lnTo>
                  <a:pt x="17015" y="8236"/>
                </a:lnTo>
                <a:lnTo>
                  <a:pt x="17110" y="8199"/>
                </a:lnTo>
                <a:lnTo>
                  <a:pt x="17203" y="8158"/>
                </a:lnTo>
                <a:lnTo>
                  <a:pt x="17291" y="8116"/>
                </a:lnTo>
                <a:lnTo>
                  <a:pt x="17374" y="8071"/>
                </a:lnTo>
                <a:lnTo>
                  <a:pt x="17454" y="8025"/>
                </a:lnTo>
                <a:lnTo>
                  <a:pt x="17531" y="7977"/>
                </a:lnTo>
                <a:lnTo>
                  <a:pt x="17602" y="7926"/>
                </a:lnTo>
                <a:lnTo>
                  <a:pt x="17669" y="7874"/>
                </a:lnTo>
                <a:lnTo>
                  <a:pt x="17732" y="7821"/>
                </a:lnTo>
                <a:lnTo>
                  <a:pt x="17790" y="7766"/>
                </a:lnTo>
                <a:lnTo>
                  <a:pt x="17842" y="7710"/>
                </a:lnTo>
                <a:lnTo>
                  <a:pt x="17889" y="7652"/>
                </a:lnTo>
                <a:lnTo>
                  <a:pt x="17931" y="7592"/>
                </a:lnTo>
                <a:lnTo>
                  <a:pt x="17968" y="7531"/>
                </a:lnTo>
                <a:lnTo>
                  <a:pt x="17999" y="7469"/>
                </a:lnTo>
                <a:lnTo>
                  <a:pt x="18025" y="7406"/>
                </a:lnTo>
                <a:lnTo>
                  <a:pt x="18044" y="7342"/>
                </a:lnTo>
                <a:lnTo>
                  <a:pt x="18058" y="7277"/>
                </a:lnTo>
                <a:lnTo>
                  <a:pt x="18064" y="7211"/>
                </a:lnTo>
                <a:lnTo>
                  <a:pt x="18051" y="7211"/>
                </a:lnTo>
                <a:lnTo>
                  <a:pt x="15796" y="1320"/>
                </a:lnTo>
                <a:lnTo>
                  <a:pt x="16324" y="1320"/>
                </a:lnTo>
                <a:lnTo>
                  <a:pt x="16612" y="691"/>
                </a:lnTo>
                <a:lnTo>
                  <a:pt x="9506" y="691"/>
                </a:lnTo>
                <a:lnTo>
                  <a:pt x="9506" y="250"/>
                </a:lnTo>
                <a:lnTo>
                  <a:pt x="9032" y="0"/>
                </a:lnTo>
                <a:lnTo>
                  <a:pt x="8558" y="250"/>
                </a:lnTo>
                <a:close/>
                <a:moveTo>
                  <a:pt x="337" y="7211"/>
                </a:moveTo>
                <a:lnTo>
                  <a:pt x="4750" y="7211"/>
                </a:lnTo>
                <a:lnTo>
                  <a:pt x="2529" y="1415"/>
                </a:lnTo>
                <a:lnTo>
                  <a:pt x="337" y="7211"/>
                </a:lnTo>
                <a:close/>
                <a:moveTo>
                  <a:pt x="13297" y="7211"/>
                </a:moveTo>
                <a:lnTo>
                  <a:pt x="17710" y="7211"/>
                </a:lnTo>
                <a:lnTo>
                  <a:pt x="15489" y="1415"/>
                </a:lnTo>
                <a:lnTo>
                  <a:pt x="13297" y="721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3" name="Group 136"/>
          <p:cNvGrpSpPr/>
          <p:nvPr/>
        </p:nvGrpSpPr>
        <p:grpSpPr>
          <a:xfrm>
            <a:off x="3568585" y="2809874"/>
            <a:ext cx="242221" cy="358148"/>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38"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39"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0"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1"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2"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3"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4"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45" name="Freeform 60"/>
          <p:cNvSpPr>
            <a:spLocks noEditPoints="1"/>
          </p:cNvSpPr>
          <p:nvPr/>
        </p:nvSpPr>
        <p:spPr bwMode="auto">
          <a:xfrm>
            <a:off x="3761423" y="4133851"/>
            <a:ext cx="278611" cy="305753"/>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6" name="Freeform 25"/>
          <p:cNvSpPr>
            <a:spLocks noEditPoints="1"/>
          </p:cNvSpPr>
          <p:nvPr/>
        </p:nvSpPr>
        <p:spPr bwMode="auto">
          <a:xfrm>
            <a:off x="3479100" y="3211414"/>
            <a:ext cx="435677" cy="263480"/>
          </a:xfrm>
          <a:custGeom>
            <a:avLst/>
            <a:gdLst/>
            <a:ahLst/>
            <a:cxnLst>
              <a:cxn ang="0">
                <a:pos x="1452" y="691"/>
              </a:cxn>
              <a:cxn ang="0">
                <a:pos x="0" y="7202"/>
              </a:cxn>
              <a:cxn ang="0">
                <a:pos x="10" y="7277"/>
              </a:cxn>
              <a:cxn ang="0">
                <a:pos x="69" y="7469"/>
              </a:cxn>
              <a:cxn ang="0">
                <a:pos x="178" y="7652"/>
              </a:cxn>
              <a:cxn ang="0">
                <a:pos x="335" y="7821"/>
              </a:cxn>
              <a:cxn ang="0">
                <a:pos x="536" y="7977"/>
              </a:cxn>
              <a:cxn ang="0">
                <a:pos x="777" y="8116"/>
              </a:cxn>
              <a:cxn ang="0">
                <a:pos x="1053" y="8236"/>
              </a:cxn>
              <a:cxn ang="0">
                <a:pos x="1360" y="8336"/>
              </a:cxn>
              <a:cxn ang="0">
                <a:pos x="1693" y="8412"/>
              </a:cxn>
              <a:cxn ang="0">
                <a:pos x="2050" y="8464"/>
              </a:cxn>
              <a:cxn ang="0">
                <a:pos x="2425" y="8488"/>
              </a:cxn>
              <a:cxn ang="0">
                <a:pos x="2809" y="8484"/>
              </a:cxn>
              <a:cxn ang="0">
                <a:pos x="3179" y="8450"/>
              </a:cxn>
              <a:cxn ang="0">
                <a:pos x="3529" y="8390"/>
              </a:cxn>
              <a:cxn ang="0">
                <a:pos x="3854" y="8305"/>
              </a:cxn>
              <a:cxn ang="0">
                <a:pos x="4151" y="8199"/>
              </a:cxn>
              <a:cxn ang="0">
                <a:pos x="4416" y="8071"/>
              </a:cxn>
              <a:cxn ang="0">
                <a:pos x="4643" y="7926"/>
              </a:cxn>
              <a:cxn ang="0">
                <a:pos x="4830" y="7766"/>
              </a:cxn>
              <a:cxn ang="0">
                <a:pos x="4973" y="7592"/>
              </a:cxn>
              <a:cxn ang="0">
                <a:pos x="5065" y="7406"/>
              </a:cxn>
              <a:cxn ang="0">
                <a:pos x="5105" y="7211"/>
              </a:cxn>
              <a:cxn ang="0">
                <a:pos x="8558" y="1320"/>
              </a:cxn>
              <a:cxn ang="0">
                <a:pos x="6474" y="10925"/>
              </a:cxn>
              <a:cxn ang="0">
                <a:pos x="7433" y="10925"/>
              </a:cxn>
              <a:cxn ang="0">
                <a:pos x="8392" y="10925"/>
              </a:cxn>
              <a:cxn ang="0">
                <a:pos x="9351" y="10925"/>
              </a:cxn>
              <a:cxn ang="0">
                <a:pos x="10311" y="10925"/>
              </a:cxn>
              <a:cxn ang="0">
                <a:pos x="11271" y="10925"/>
              </a:cxn>
              <a:cxn ang="0">
                <a:pos x="9506" y="9819"/>
              </a:cxn>
              <a:cxn ang="0">
                <a:pos x="12959" y="7202"/>
              </a:cxn>
              <a:cxn ang="0">
                <a:pos x="12970" y="7277"/>
              </a:cxn>
              <a:cxn ang="0">
                <a:pos x="13028" y="7469"/>
              </a:cxn>
              <a:cxn ang="0">
                <a:pos x="13138" y="7652"/>
              </a:cxn>
              <a:cxn ang="0">
                <a:pos x="13295" y="7821"/>
              </a:cxn>
              <a:cxn ang="0">
                <a:pos x="13496" y="7977"/>
              </a:cxn>
              <a:cxn ang="0">
                <a:pos x="13737" y="8116"/>
              </a:cxn>
              <a:cxn ang="0">
                <a:pos x="14012" y="8236"/>
              </a:cxn>
              <a:cxn ang="0">
                <a:pos x="14320" y="8336"/>
              </a:cxn>
              <a:cxn ang="0">
                <a:pos x="14653" y="8412"/>
              </a:cxn>
              <a:cxn ang="0">
                <a:pos x="15010" y="8464"/>
              </a:cxn>
              <a:cxn ang="0">
                <a:pos x="15385" y="8488"/>
              </a:cxn>
              <a:cxn ang="0">
                <a:pos x="15769" y="8484"/>
              </a:cxn>
              <a:cxn ang="0">
                <a:pos x="16138" y="8450"/>
              </a:cxn>
              <a:cxn ang="0">
                <a:pos x="16489" y="8390"/>
              </a:cxn>
              <a:cxn ang="0">
                <a:pos x="16814" y="8305"/>
              </a:cxn>
              <a:cxn ang="0">
                <a:pos x="17110" y="8199"/>
              </a:cxn>
              <a:cxn ang="0">
                <a:pos x="17374" y="8071"/>
              </a:cxn>
              <a:cxn ang="0">
                <a:pos x="17602" y="7926"/>
              </a:cxn>
              <a:cxn ang="0">
                <a:pos x="17790" y="7766"/>
              </a:cxn>
              <a:cxn ang="0">
                <a:pos x="17931" y="7592"/>
              </a:cxn>
              <a:cxn ang="0">
                <a:pos x="18025" y="7406"/>
              </a:cxn>
              <a:cxn ang="0">
                <a:pos x="18064" y="7211"/>
              </a:cxn>
              <a:cxn ang="0">
                <a:pos x="16324" y="1320"/>
              </a:cxn>
              <a:cxn ang="0">
                <a:pos x="9506" y="250"/>
              </a:cxn>
              <a:cxn ang="0">
                <a:pos x="337" y="7211"/>
              </a:cxn>
              <a:cxn ang="0">
                <a:pos x="337" y="7211"/>
              </a:cxn>
              <a:cxn ang="0">
                <a:pos x="15489" y="1415"/>
              </a:cxn>
            </a:cxnLst>
            <a:rect l="0" t="0" r="r" b="b"/>
            <a:pathLst>
              <a:path w="18064" h="10925">
                <a:moveTo>
                  <a:pt x="8558" y="250"/>
                </a:moveTo>
                <a:lnTo>
                  <a:pt x="8558" y="691"/>
                </a:lnTo>
                <a:lnTo>
                  <a:pt x="1452" y="691"/>
                </a:lnTo>
                <a:lnTo>
                  <a:pt x="1740" y="1320"/>
                </a:lnTo>
                <a:lnTo>
                  <a:pt x="2224" y="1320"/>
                </a:lnTo>
                <a:lnTo>
                  <a:pt x="0" y="7202"/>
                </a:lnTo>
                <a:lnTo>
                  <a:pt x="22" y="7211"/>
                </a:lnTo>
                <a:lnTo>
                  <a:pt x="3" y="7211"/>
                </a:lnTo>
                <a:lnTo>
                  <a:pt x="10" y="7277"/>
                </a:lnTo>
                <a:lnTo>
                  <a:pt x="23" y="7342"/>
                </a:lnTo>
                <a:lnTo>
                  <a:pt x="43" y="7406"/>
                </a:lnTo>
                <a:lnTo>
                  <a:pt x="69" y="7469"/>
                </a:lnTo>
                <a:lnTo>
                  <a:pt x="99" y="7531"/>
                </a:lnTo>
                <a:lnTo>
                  <a:pt x="136" y="7592"/>
                </a:lnTo>
                <a:lnTo>
                  <a:pt x="178" y="7652"/>
                </a:lnTo>
                <a:lnTo>
                  <a:pt x="226" y="7710"/>
                </a:lnTo>
                <a:lnTo>
                  <a:pt x="278" y="7766"/>
                </a:lnTo>
                <a:lnTo>
                  <a:pt x="335" y="7821"/>
                </a:lnTo>
                <a:lnTo>
                  <a:pt x="398" y="7874"/>
                </a:lnTo>
                <a:lnTo>
                  <a:pt x="465" y="7926"/>
                </a:lnTo>
                <a:lnTo>
                  <a:pt x="536" y="7977"/>
                </a:lnTo>
                <a:lnTo>
                  <a:pt x="613" y="8025"/>
                </a:lnTo>
                <a:lnTo>
                  <a:pt x="693" y="8071"/>
                </a:lnTo>
                <a:lnTo>
                  <a:pt x="777" y="8116"/>
                </a:lnTo>
                <a:lnTo>
                  <a:pt x="865" y="8158"/>
                </a:lnTo>
                <a:lnTo>
                  <a:pt x="958" y="8199"/>
                </a:lnTo>
                <a:lnTo>
                  <a:pt x="1053" y="8236"/>
                </a:lnTo>
                <a:lnTo>
                  <a:pt x="1152" y="8272"/>
                </a:lnTo>
                <a:lnTo>
                  <a:pt x="1255" y="8305"/>
                </a:lnTo>
                <a:lnTo>
                  <a:pt x="1360" y="8336"/>
                </a:lnTo>
                <a:lnTo>
                  <a:pt x="1468" y="8364"/>
                </a:lnTo>
                <a:lnTo>
                  <a:pt x="1579" y="8390"/>
                </a:lnTo>
                <a:lnTo>
                  <a:pt x="1693" y="8412"/>
                </a:lnTo>
                <a:lnTo>
                  <a:pt x="1811" y="8433"/>
                </a:lnTo>
                <a:lnTo>
                  <a:pt x="1929" y="8450"/>
                </a:lnTo>
                <a:lnTo>
                  <a:pt x="2050" y="8464"/>
                </a:lnTo>
                <a:lnTo>
                  <a:pt x="2173" y="8476"/>
                </a:lnTo>
                <a:lnTo>
                  <a:pt x="2299" y="8484"/>
                </a:lnTo>
                <a:lnTo>
                  <a:pt x="2425" y="8488"/>
                </a:lnTo>
                <a:lnTo>
                  <a:pt x="2554" y="8490"/>
                </a:lnTo>
                <a:lnTo>
                  <a:pt x="2683" y="8488"/>
                </a:lnTo>
                <a:lnTo>
                  <a:pt x="2809" y="8484"/>
                </a:lnTo>
                <a:lnTo>
                  <a:pt x="2935" y="8476"/>
                </a:lnTo>
                <a:lnTo>
                  <a:pt x="3058" y="8464"/>
                </a:lnTo>
                <a:lnTo>
                  <a:pt x="3179" y="8450"/>
                </a:lnTo>
                <a:lnTo>
                  <a:pt x="3298" y="8433"/>
                </a:lnTo>
                <a:lnTo>
                  <a:pt x="3415" y="8412"/>
                </a:lnTo>
                <a:lnTo>
                  <a:pt x="3529" y="8390"/>
                </a:lnTo>
                <a:lnTo>
                  <a:pt x="3640" y="8364"/>
                </a:lnTo>
                <a:lnTo>
                  <a:pt x="3748" y="8336"/>
                </a:lnTo>
                <a:lnTo>
                  <a:pt x="3854" y="8305"/>
                </a:lnTo>
                <a:lnTo>
                  <a:pt x="3956" y="8272"/>
                </a:lnTo>
                <a:lnTo>
                  <a:pt x="4055" y="8236"/>
                </a:lnTo>
                <a:lnTo>
                  <a:pt x="4151" y="8199"/>
                </a:lnTo>
                <a:lnTo>
                  <a:pt x="4243" y="8158"/>
                </a:lnTo>
                <a:lnTo>
                  <a:pt x="4331" y="8116"/>
                </a:lnTo>
                <a:lnTo>
                  <a:pt x="4416" y="8071"/>
                </a:lnTo>
                <a:lnTo>
                  <a:pt x="4496" y="8025"/>
                </a:lnTo>
                <a:lnTo>
                  <a:pt x="4571" y="7977"/>
                </a:lnTo>
                <a:lnTo>
                  <a:pt x="4643" y="7926"/>
                </a:lnTo>
                <a:lnTo>
                  <a:pt x="4710" y="7874"/>
                </a:lnTo>
                <a:lnTo>
                  <a:pt x="4773" y="7821"/>
                </a:lnTo>
                <a:lnTo>
                  <a:pt x="4830" y="7766"/>
                </a:lnTo>
                <a:lnTo>
                  <a:pt x="4882" y="7710"/>
                </a:lnTo>
                <a:lnTo>
                  <a:pt x="4930" y="7652"/>
                </a:lnTo>
                <a:lnTo>
                  <a:pt x="4973" y="7592"/>
                </a:lnTo>
                <a:lnTo>
                  <a:pt x="5009" y="7531"/>
                </a:lnTo>
                <a:lnTo>
                  <a:pt x="5039" y="7469"/>
                </a:lnTo>
                <a:lnTo>
                  <a:pt x="5065" y="7406"/>
                </a:lnTo>
                <a:lnTo>
                  <a:pt x="5084" y="7342"/>
                </a:lnTo>
                <a:lnTo>
                  <a:pt x="5098" y="7277"/>
                </a:lnTo>
                <a:lnTo>
                  <a:pt x="5105" y="7211"/>
                </a:lnTo>
                <a:lnTo>
                  <a:pt x="5091" y="7211"/>
                </a:lnTo>
                <a:lnTo>
                  <a:pt x="2836" y="1320"/>
                </a:lnTo>
                <a:lnTo>
                  <a:pt x="8558" y="1320"/>
                </a:lnTo>
                <a:lnTo>
                  <a:pt x="8558" y="9819"/>
                </a:lnTo>
                <a:lnTo>
                  <a:pt x="6615" y="10370"/>
                </a:lnTo>
                <a:lnTo>
                  <a:pt x="6474" y="10925"/>
                </a:lnTo>
                <a:lnTo>
                  <a:pt x="6794" y="10925"/>
                </a:lnTo>
                <a:lnTo>
                  <a:pt x="7113" y="10925"/>
                </a:lnTo>
                <a:lnTo>
                  <a:pt x="7433" y="10925"/>
                </a:lnTo>
                <a:lnTo>
                  <a:pt x="7753" y="10925"/>
                </a:lnTo>
                <a:lnTo>
                  <a:pt x="8072" y="10925"/>
                </a:lnTo>
                <a:lnTo>
                  <a:pt x="8392" y="10925"/>
                </a:lnTo>
                <a:lnTo>
                  <a:pt x="8712" y="10925"/>
                </a:lnTo>
                <a:lnTo>
                  <a:pt x="9032" y="10925"/>
                </a:lnTo>
                <a:lnTo>
                  <a:pt x="9351" y="10925"/>
                </a:lnTo>
                <a:lnTo>
                  <a:pt x="9672" y="10925"/>
                </a:lnTo>
                <a:lnTo>
                  <a:pt x="9992" y="10925"/>
                </a:lnTo>
                <a:lnTo>
                  <a:pt x="10311" y="10925"/>
                </a:lnTo>
                <a:lnTo>
                  <a:pt x="10631" y="10925"/>
                </a:lnTo>
                <a:lnTo>
                  <a:pt x="10951" y="10925"/>
                </a:lnTo>
                <a:lnTo>
                  <a:pt x="11271" y="10925"/>
                </a:lnTo>
                <a:lnTo>
                  <a:pt x="11590" y="10925"/>
                </a:lnTo>
                <a:lnTo>
                  <a:pt x="11449" y="10370"/>
                </a:lnTo>
                <a:lnTo>
                  <a:pt x="9506" y="9819"/>
                </a:lnTo>
                <a:lnTo>
                  <a:pt x="9506" y="1320"/>
                </a:lnTo>
                <a:lnTo>
                  <a:pt x="15184" y="1320"/>
                </a:lnTo>
                <a:lnTo>
                  <a:pt x="12959" y="7202"/>
                </a:lnTo>
                <a:lnTo>
                  <a:pt x="12982" y="7211"/>
                </a:lnTo>
                <a:lnTo>
                  <a:pt x="12963" y="7211"/>
                </a:lnTo>
                <a:lnTo>
                  <a:pt x="12970" y="7277"/>
                </a:lnTo>
                <a:lnTo>
                  <a:pt x="12983" y="7342"/>
                </a:lnTo>
                <a:lnTo>
                  <a:pt x="13002" y="7406"/>
                </a:lnTo>
                <a:lnTo>
                  <a:pt x="13028" y="7469"/>
                </a:lnTo>
                <a:lnTo>
                  <a:pt x="13059" y="7531"/>
                </a:lnTo>
                <a:lnTo>
                  <a:pt x="13096" y="7592"/>
                </a:lnTo>
                <a:lnTo>
                  <a:pt x="13138" y="7652"/>
                </a:lnTo>
                <a:lnTo>
                  <a:pt x="13185" y="7710"/>
                </a:lnTo>
                <a:lnTo>
                  <a:pt x="13237" y="7766"/>
                </a:lnTo>
                <a:lnTo>
                  <a:pt x="13295" y="7821"/>
                </a:lnTo>
                <a:lnTo>
                  <a:pt x="13358" y="7874"/>
                </a:lnTo>
                <a:lnTo>
                  <a:pt x="13425" y="7926"/>
                </a:lnTo>
                <a:lnTo>
                  <a:pt x="13496" y="7977"/>
                </a:lnTo>
                <a:lnTo>
                  <a:pt x="13573" y="8025"/>
                </a:lnTo>
                <a:lnTo>
                  <a:pt x="13653" y="8071"/>
                </a:lnTo>
                <a:lnTo>
                  <a:pt x="13737" y="8116"/>
                </a:lnTo>
                <a:lnTo>
                  <a:pt x="13825" y="8158"/>
                </a:lnTo>
                <a:lnTo>
                  <a:pt x="13917" y="8199"/>
                </a:lnTo>
                <a:lnTo>
                  <a:pt x="14012" y="8236"/>
                </a:lnTo>
                <a:lnTo>
                  <a:pt x="14112" y="8272"/>
                </a:lnTo>
                <a:lnTo>
                  <a:pt x="14213" y="8305"/>
                </a:lnTo>
                <a:lnTo>
                  <a:pt x="14320" y="8336"/>
                </a:lnTo>
                <a:lnTo>
                  <a:pt x="14428" y="8364"/>
                </a:lnTo>
                <a:lnTo>
                  <a:pt x="14539" y="8390"/>
                </a:lnTo>
                <a:lnTo>
                  <a:pt x="14653" y="8412"/>
                </a:lnTo>
                <a:lnTo>
                  <a:pt x="14769" y="8433"/>
                </a:lnTo>
                <a:lnTo>
                  <a:pt x="14889" y="8450"/>
                </a:lnTo>
                <a:lnTo>
                  <a:pt x="15010" y="8464"/>
                </a:lnTo>
                <a:lnTo>
                  <a:pt x="15133" y="8476"/>
                </a:lnTo>
                <a:lnTo>
                  <a:pt x="15258" y="8484"/>
                </a:lnTo>
                <a:lnTo>
                  <a:pt x="15385" y="8488"/>
                </a:lnTo>
                <a:lnTo>
                  <a:pt x="15514" y="8490"/>
                </a:lnTo>
                <a:lnTo>
                  <a:pt x="15642" y="8488"/>
                </a:lnTo>
                <a:lnTo>
                  <a:pt x="15769" y="8484"/>
                </a:lnTo>
                <a:lnTo>
                  <a:pt x="15894" y="8476"/>
                </a:lnTo>
                <a:lnTo>
                  <a:pt x="16017" y="8464"/>
                </a:lnTo>
                <a:lnTo>
                  <a:pt x="16138" y="8450"/>
                </a:lnTo>
                <a:lnTo>
                  <a:pt x="16258" y="8433"/>
                </a:lnTo>
                <a:lnTo>
                  <a:pt x="16374" y="8412"/>
                </a:lnTo>
                <a:lnTo>
                  <a:pt x="16489" y="8390"/>
                </a:lnTo>
                <a:lnTo>
                  <a:pt x="16599" y="8364"/>
                </a:lnTo>
                <a:lnTo>
                  <a:pt x="16708" y="8336"/>
                </a:lnTo>
                <a:lnTo>
                  <a:pt x="16814" y="8305"/>
                </a:lnTo>
                <a:lnTo>
                  <a:pt x="16916" y="8272"/>
                </a:lnTo>
                <a:lnTo>
                  <a:pt x="17015" y="8236"/>
                </a:lnTo>
                <a:lnTo>
                  <a:pt x="17110" y="8199"/>
                </a:lnTo>
                <a:lnTo>
                  <a:pt x="17203" y="8158"/>
                </a:lnTo>
                <a:lnTo>
                  <a:pt x="17291" y="8116"/>
                </a:lnTo>
                <a:lnTo>
                  <a:pt x="17374" y="8071"/>
                </a:lnTo>
                <a:lnTo>
                  <a:pt x="17454" y="8025"/>
                </a:lnTo>
                <a:lnTo>
                  <a:pt x="17531" y="7977"/>
                </a:lnTo>
                <a:lnTo>
                  <a:pt x="17602" y="7926"/>
                </a:lnTo>
                <a:lnTo>
                  <a:pt x="17669" y="7874"/>
                </a:lnTo>
                <a:lnTo>
                  <a:pt x="17732" y="7821"/>
                </a:lnTo>
                <a:lnTo>
                  <a:pt x="17790" y="7766"/>
                </a:lnTo>
                <a:lnTo>
                  <a:pt x="17842" y="7710"/>
                </a:lnTo>
                <a:lnTo>
                  <a:pt x="17889" y="7652"/>
                </a:lnTo>
                <a:lnTo>
                  <a:pt x="17931" y="7592"/>
                </a:lnTo>
                <a:lnTo>
                  <a:pt x="17968" y="7531"/>
                </a:lnTo>
                <a:lnTo>
                  <a:pt x="17999" y="7469"/>
                </a:lnTo>
                <a:lnTo>
                  <a:pt x="18025" y="7406"/>
                </a:lnTo>
                <a:lnTo>
                  <a:pt x="18044" y="7342"/>
                </a:lnTo>
                <a:lnTo>
                  <a:pt x="18058" y="7277"/>
                </a:lnTo>
                <a:lnTo>
                  <a:pt x="18064" y="7211"/>
                </a:lnTo>
                <a:lnTo>
                  <a:pt x="18051" y="7211"/>
                </a:lnTo>
                <a:lnTo>
                  <a:pt x="15796" y="1320"/>
                </a:lnTo>
                <a:lnTo>
                  <a:pt x="16324" y="1320"/>
                </a:lnTo>
                <a:lnTo>
                  <a:pt x="16612" y="691"/>
                </a:lnTo>
                <a:lnTo>
                  <a:pt x="9506" y="691"/>
                </a:lnTo>
                <a:lnTo>
                  <a:pt x="9506" y="250"/>
                </a:lnTo>
                <a:lnTo>
                  <a:pt x="9032" y="0"/>
                </a:lnTo>
                <a:lnTo>
                  <a:pt x="8558" y="250"/>
                </a:lnTo>
                <a:close/>
                <a:moveTo>
                  <a:pt x="337" y="7211"/>
                </a:moveTo>
                <a:lnTo>
                  <a:pt x="4750" y="7211"/>
                </a:lnTo>
                <a:lnTo>
                  <a:pt x="2529" y="1415"/>
                </a:lnTo>
                <a:lnTo>
                  <a:pt x="337" y="7211"/>
                </a:lnTo>
                <a:close/>
                <a:moveTo>
                  <a:pt x="13297" y="7211"/>
                </a:moveTo>
                <a:lnTo>
                  <a:pt x="17710" y="7211"/>
                </a:lnTo>
                <a:lnTo>
                  <a:pt x="15489" y="1415"/>
                </a:lnTo>
                <a:lnTo>
                  <a:pt x="13297" y="721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4" name="Group 96"/>
          <p:cNvGrpSpPr>
            <a:grpSpLocks/>
          </p:cNvGrpSpPr>
          <p:nvPr/>
        </p:nvGrpSpPr>
        <p:grpSpPr bwMode="auto">
          <a:xfrm>
            <a:off x="652467" y="2894103"/>
            <a:ext cx="538159" cy="495950"/>
            <a:chOff x="-1260" y="2063"/>
            <a:chExt cx="1159" cy="851"/>
          </a:xfrm>
        </p:grpSpPr>
        <p:sp>
          <p:nvSpPr>
            <p:cNvPr id="148" name="Rectangle 97"/>
            <p:cNvSpPr>
              <a:spLocks noChangeArrowheads="1"/>
            </p:cNvSpPr>
            <p:nvPr/>
          </p:nvSpPr>
          <p:spPr bwMode="auto">
            <a:xfrm>
              <a:off x="-1201" y="2626"/>
              <a:ext cx="163" cy="239"/>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9" name="Rectangle 98"/>
            <p:cNvSpPr>
              <a:spLocks noChangeArrowheads="1"/>
            </p:cNvSpPr>
            <p:nvPr/>
          </p:nvSpPr>
          <p:spPr bwMode="auto">
            <a:xfrm>
              <a:off x="-1260" y="2063"/>
              <a:ext cx="15" cy="851"/>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0" name="Rectangle 99"/>
            <p:cNvSpPr>
              <a:spLocks noChangeArrowheads="1"/>
            </p:cNvSpPr>
            <p:nvPr/>
          </p:nvSpPr>
          <p:spPr bwMode="auto">
            <a:xfrm>
              <a:off x="-1260" y="2898"/>
              <a:ext cx="1159" cy="16"/>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1" name="Rectangle 100"/>
            <p:cNvSpPr>
              <a:spLocks noChangeArrowheads="1"/>
            </p:cNvSpPr>
            <p:nvPr/>
          </p:nvSpPr>
          <p:spPr bwMode="auto">
            <a:xfrm>
              <a:off x="-986" y="2509"/>
              <a:ext cx="164" cy="356"/>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2" name="Rectangle 101"/>
            <p:cNvSpPr>
              <a:spLocks noChangeArrowheads="1"/>
            </p:cNvSpPr>
            <p:nvPr/>
          </p:nvSpPr>
          <p:spPr bwMode="auto">
            <a:xfrm>
              <a:off x="-770" y="2364"/>
              <a:ext cx="164" cy="501"/>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3" name="Rectangle 102"/>
            <p:cNvSpPr>
              <a:spLocks noChangeArrowheads="1"/>
            </p:cNvSpPr>
            <p:nvPr/>
          </p:nvSpPr>
          <p:spPr bwMode="auto">
            <a:xfrm>
              <a:off x="-554" y="2226"/>
              <a:ext cx="163" cy="639"/>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4" name="Rectangle 103"/>
            <p:cNvSpPr>
              <a:spLocks noChangeArrowheads="1"/>
            </p:cNvSpPr>
            <p:nvPr/>
          </p:nvSpPr>
          <p:spPr bwMode="auto">
            <a:xfrm>
              <a:off x="-339" y="2090"/>
              <a:ext cx="164" cy="775"/>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5" name="Group 61"/>
          <p:cNvGrpSpPr>
            <a:grpSpLocks/>
          </p:cNvGrpSpPr>
          <p:nvPr/>
        </p:nvGrpSpPr>
        <p:grpSpPr bwMode="auto">
          <a:xfrm>
            <a:off x="2105024" y="1970773"/>
            <a:ext cx="280987" cy="300562"/>
            <a:chOff x="1281" y="2913"/>
            <a:chExt cx="523" cy="560"/>
          </a:xfrm>
        </p:grpSpPr>
        <p:sp>
          <p:nvSpPr>
            <p:cNvPr id="156" name="Freeform 62"/>
            <p:cNvSpPr>
              <a:spLocks noEditPoints="1"/>
            </p:cNvSpPr>
            <p:nvPr/>
          </p:nvSpPr>
          <p:spPr bwMode="auto">
            <a:xfrm>
              <a:off x="1281" y="3021"/>
              <a:ext cx="246" cy="270"/>
            </a:xfrm>
            <a:custGeom>
              <a:avLst/>
              <a:gdLst/>
              <a:ahLst/>
              <a:cxnLst>
                <a:cxn ang="0">
                  <a:pos x="976" y="938"/>
                </a:cxn>
                <a:cxn ang="0">
                  <a:pos x="937" y="979"/>
                </a:cxn>
                <a:cxn ang="0">
                  <a:pos x="873" y="1014"/>
                </a:cxn>
                <a:cxn ang="0">
                  <a:pos x="728" y="1057"/>
                </a:cxn>
                <a:cxn ang="0">
                  <a:pos x="493" y="1078"/>
                </a:cxn>
                <a:cxn ang="0">
                  <a:pos x="258" y="1057"/>
                </a:cxn>
                <a:cxn ang="0">
                  <a:pos x="113" y="1014"/>
                </a:cxn>
                <a:cxn ang="0">
                  <a:pos x="49" y="979"/>
                </a:cxn>
                <a:cxn ang="0">
                  <a:pos x="10" y="937"/>
                </a:cxn>
                <a:cxn ang="0">
                  <a:pos x="0" y="899"/>
                </a:cxn>
                <a:cxn ang="0">
                  <a:pos x="49" y="837"/>
                </a:cxn>
                <a:cxn ang="0">
                  <a:pos x="170" y="894"/>
                </a:cxn>
                <a:cxn ang="0">
                  <a:pos x="349" y="933"/>
                </a:cxn>
                <a:cxn ang="0">
                  <a:pos x="588" y="938"/>
                </a:cxn>
                <a:cxn ang="0">
                  <a:pos x="784" y="905"/>
                </a:cxn>
                <a:cxn ang="0">
                  <a:pos x="918" y="850"/>
                </a:cxn>
                <a:cxn ang="0">
                  <a:pos x="986" y="897"/>
                </a:cxn>
                <a:cxn ang="0">
                  <a:pos x="593" y="4"/>
                </a:cxn>
                <a:cxn ang="0">
                  <a:pos x="807" y="40"/>
                </a:cxn>
                <a:cxn ang="0">
                  <a:pos x="902" y="78"/>
                </a:cxn>
                <a:cxn ang="0">
                  <a:pos x="956" y="117"/>
                </a:cxn>
                <a:cxn ang="0">
                  <a:pos x="984" y="159"/>
                </a:cxn>
                <a:cxn ang="0">
                  <a:pos x="980" y="204"/>
                </a:cxn>
                <a:cxn ang="0">
                  <a:pos x="947" y="246"/>
                </a:cxn>
                <a:cxn ang="0">
                  <a:pos x="887" y="283"/>
                </a:cxn>
                <a:cxn ang="0">
                  <a:pos x="769" y="324"/>
                </a:cxn>
                <a:cxn ang="0">
                  <a:pos x="544" y="353"/>
                </a:cxn>
                <a:cxn ang="0">
                  <a:pos x="302" y="340"/>
                </a:cxn>
                <a:cxn ang="0">
                  <a:pos x="129" y="296"/>
                </a:cxn>
                <a:cxn ang="0">
                  <a:pos x="60" y="262"/>
                </a:cxn>
                <a:cxn ang="0">
                  <a:pos x="16" y="222"/>
                </a:cxn>
                <a:cxn ang="0">
                  <a:pos x="0" y="178"/>
                </a:cxn>
                <a:cxn ang="0">
                  <a:pos x="16" y="133"/>
                </a:cxn>
                <a:cxn ang="0">
                  <a:pos x="60" y="93"/>
                </a:cxn>
                <a:cxn ang="0">
                  <a:pos x="129" y="58"/>
                </a:cxn>
                <a:cxn ang="0">
                  <a:pos x="302" y="14"/>
                </a:cxn>
                <a:cxn ang="0">
                  <a:pos x="0" y="750"/>
                </a:cxn>
                <a:cxn ang="0">
                  <a:pos x="26" y="288"/>
                </a:cxn>
                <a:cxn ang="0">
                  <a:pos x="87" y="329"/>
                </a:cxn>
                <a:cxn ang="0">
                  <a:pos x="244" y="379"/>
                </a:cxn>
                <a:cxn ang="0">
                  <a:pos x="449" y="402"/>
                </a:cxn>
                <a:cxn ang="0">
                  <a:pos x="666" y="392"/>
                </a:cxn>
                <a:cxn ang="0">
                  <a:pos x="843" y="352"/>
                </a:cxn>
                <a:cxn ang="0">
                  <a:pos x="943" y="305"/>
                </a:cxn>
                <a:cxn ang="0">
                  <a:pos x="982" y="268"/>
                </a:cxn>
                <a:cxn ang="0">
                  <a:pos x="949" y="784"/>
                </a:cxn>
                <a:cxn ang="0">
                  <a:pos x="838" y="847"/>
                </a:cxn>
                <a:cxn ang="0">
                  <a:pos x="670" y="890"/>
                </a:cxn>
                <a:cxn ang="0">
                  <a:pos x="546" y="901"/>
                </a:cxn>
                <a:cxn ang="0">
                  <a:pos x="336" y="892"/>
                </a:cxn>
                <a:cxn ang="0">
                  <a:pos x="151" y="847"/>
                </a:cxn>
                <a:cxn ang="0">
                  <a:pos x="39" y="785"/>
                </a:cxn>
              </a:cxnLst>
              <a:rect l="0" t="0" r="r" b="b"/>
              <a:pathLst>
                <a:path w="986" h="1078">
                  <a:moveTo>
                    <a:pt x="986" y="901"/>
                  </a:moveTo>
                  <a:lnTo>
                    <a:pt x="986" y="911"/>
                  </a:lnTo>
                  <a:lnTo>
                    <a:pt x="984" y="920"/>
                  </a:lnTo>
                  <a:lnTo>
                    <a:pt x="980" y="929"/>
                  </a:lnTo>
                  <a:lnTo>
                    <a:pt x="976" y="938"/>
                  </a:lnTo>
                  <a:lnTo>
                    <a:pt x="970" y="946"/>
                  </a:lnTo>
                  <a:lnTo>
                    <a:pt x="964" y="954"/>
                  </a:lnTo>
                  <a:lnTo>
                    <a:pt x="956" y="962"/>
                  </a:lnTo>
                  <a:lnTo>
                    <a:pt x="947" y="971"/>
                  </a:lnTo>
                  <a:lnTo>
                    <a:pt x="937" y="979"/>
                  </a:lnTo>
                  <a:lnTo>
                    <a:pt x="926" y="987"/>
                  </a:lnTo>
                  <a:lnTo>
                    <a:pt x="915" y="993"/>
                  </a:lnTo>
                  <a:lnTo>
                    <a:pt x="902" y="1001"/>
                  </a:lnTo>
                  <a:lnTo>
                    <a:pt x="888" y="1008"/>
                  </a:lnTo>
                  <a:lnTo>
                    <a:pt x="873" y="1014"/>
                  </a:lnTo>
                  <a:lnTo>
                    <a:pt x="857" y="1021"/>
                  </a:lnTo>
                  <a:lnTo>
                    <a:pt x="842" y="1026"/>
                  </a:lnTo>
                  <a:lnTo>
                    <a:pt x="807" y="1039"/>
                  </a:lnTo>
                  <a:lnTo>
                    <a:pt x="769" y="1049"/>
                  </a:lnTo>
                  <a:lnTo>
                    <a:pt x="728" y="1057"/>
                  </a:lnTo>
                  <a:lnTo>
                    <a:pt x="685" y="1065"/>
                  </a:lnTo>
                  <a:lnTo>
                    <a:pt x="639" y="1071"/>
                  </a:lnTo>
                  <a:lnTo>
                    <a:pt x="593" y="1075"/>
                  </a:lnTo>
                  <a:lnTo>
                    <a:pt x="544" y="1077"/>
                  </a:lnTo>
                  <a:lnTo>
                    <a:pt x="493" y="1078"/>
                  </a:lnTo>
                  <a:lnTo>
                    <a:pt x="443" y="1077"/>
                  </a:lnTo>
                  <a:lnTo>
                    <a:pt x="395" y="1075"/>
                  </a:lnTo>
                  <a:lnTo>
                    <a:pt x="347" y="1071"/>
                  </a:lnTo>
                  <a:lnTo>
                    <a:pt x="302" y="1065"/>
                  </a:lnTo>
                  <a:lnTo>
                    <a:pt x="258" y="1057"/>
                  </a:lnTo>
                  <a:lnTo>
                    <a:pt x="219" y="1049"/>
                  </a:lnTo>
                  <a:lnTo>
                    <a:pt x="181" y="1039"/>
                  </a:lnTo>
                  <a:lnTo>
                    <a:pt x="146" y="1026"/>
                  </a:lnTo>
                  <a:lnTo>
                    <a:pt x="129" y="1021"/>
                  </a:lnTo>
                  <a:lnTo>
                    <a:pt x="113" y="1014"/>
                  </a:lnTo>
                  <a:lnTo>
                    <a:pt x="99" y="1008"/>
                  </a:lnTo>
                  <a:lnTo>
                    <a:pt x="86" y="1001"/>
                  </a:lnTo>
                  <a:lnTo>
                    <a:pt x="72" y="993"/>
                  </a:lnTo>
                  <a:lnTo>
                    <a:pt x="60" y="985"/>
                  </a:lnTo>
                  <a:lnTo>
                    <a:pt x="49" y="979"/>
                  </a:lnTo>
                  <a:lnTo>
                    <a:pt x="39" y="970"/>
                  </a:lnTo>
                  <a:lnTo>
                    <a:pt x="30" y="962"/>
                  </a:lnTo>
                  <a:lnTo>
                    <a:pt x="23" y="954"/>
                  </a:lnTo>
                  <a:lnTo>
                    <a:pt x="16" y="946"/>
                  </a:lnTo>
                  <a:lnTo>
                    <a:pt x="10" y="937"/>
                  </a:lnTo>
                  <a:lnTo>
                    <a:pt x="7" y="929"/>
                  </a:lnTo>
                  <a:lnTo>
                    <a:pt x="4" y="920"/>
                  </a:lnTo>
                  <a:lnTo>
                    <a:pt x="2" y="910"/>
                  </a:lnTo>
                  <a:lnTo>
                    <a:pt x="0" y="901"/>
                  </a:lnTo>
                  <a:lnTo>
                    <a:pt x="0" y="899"/>
                  </a:lnTo>
                  <a:lnTo>
                    <a:pt x="0" y="897"/>
                  </a:lnTo>
                  <a:lnTo>
                    <a:pt x="0" y="802"/>
                  </a:lnTo>
                  <a:lnTo>
                    <a:pt x="15" y="814"/>
                  </a:lnTo>
                  <a:lnTo>
                    <a:pt x="31" y="826"/>
                  </a:lnTo>
                  <a:lnTo>
                    <a:pt x="49" y="837"/>
                  </a:lnTo>
                  <a:lnTo>
                    <a:pt x="69" y="849"/>
                  </a:lnTo>
                  <a:lnTo>
                    <a:pt x="91" y="861"/>
                  </a:lnTo>
                  <a:lnTo>
                    <a:pt x="116" y="873"/>
                  </a:lnTo>
                  <a:lnTo>
                    <a:pt x="141" y="884"/>
                  </a:lnTo>
                  <a:lnTo>
                    <a:pt x="170" y="894"/>
                  </a:lnTo>
                  <a:lnTo>
                    <a:pt x="201" y="904"/>
                  </a:lnTo>
                  <a:lnTo>
                    <a:pt x="234" y="912"/>
                  </a:lnTo>
                  <a:lnTo>
                    <a:pt x="270" y="920"/>
                  </a:lnTo>
                  <a:lnTo>
                    <a:pt x="308" y="928"/>
                  </a:lnTo>
                  <a:lnTo>
                    <a:pt x="349" y="933"/>
                  </a:lnTo>
                  <a:lnTo>
                    <a:pt x="394" y="937"/>
                  </a:lnTo>
                  <a:lnTo>
                    <a:pt x="440" y="940"/>
                  </a:lnTo>
                  <a:lnTo>
                    <a:pt x="489" y="941"/>
                  </a:lnTo>
                  <a:lnTo>
                    <a:pt x="540" y="940"/>
                  </a:lnTo>
                  <a:lnTo>
                    <a:pt x="588" y="938"/>
                  </a:lnTo>
                  <a:lnTo>
                    <a:pt x="633" y="935"/>
                  </a:lnTo>
                  <a:lnTo>
                    <a:pt x="675" y="929"/>
                  </a:lnTo>
                  <a:lnTo>
                    <a:pt x="715" y="921"/>
                  </a:lnTo>
                  <a:lnTo>
                    <a:pt x="751" y="914"/>
                  </a:lnTo>
                  <a:lnTo>
                    <a:pt x="784" y="905"/>
                  </a:lnTo>
                  <a:lnTo>
                    <a:pt x="817" y="895"/>
                  </a:lnTo>
                  <a:lnTo>
                    <a:pt x="845" y="885"/>
                  </a:lnTo>
                  <a:lnTo>
                    <a:pt x="872" y="874"/>
                  </a:lnTo>
                  <a:lnTo>
                    <a:pt x="896" y="861"/>
                  </a:lnTo>
                  <a:lnTo>
                    <a:pt x="918" y="850"/>
                  </a:lnTo>
                  <a:lnTo>
                    <a:pt x="938" y="838"/>
                  </a:lnTo>
                  <a:lnTo>
                    <a:pt x="956" y="826"/>
                  </a:lnTo>
                  <a:lnTo>
                    <a:pt x="973" y="814"/>
                  </a:lnTo>
                  <a:lnTo>
                    <a:pt x="986" y="803"/>
                  </a:lnTo>
                  <a:lnTo>
                    <a:pt x="986" y="897"/>
                  </a:lnTo>
                  <a:lnTo>
                    <a:pt x="986" y="900"/>
                  </a:lnTo>
                  <a:lnTo>
                    <a:pt x="986" y="901"/>
                  </a:lnTo>
                  <a:close/>
                  <a:moveTo>
                    <a:pt x="493" y="0"/>
                  </a:moveTo>
                  <a:lnTo>
                    <a:pt x="544" y="2"/>
                  </a:lnTo>
                  <a:lnTo>
                    <a:pt x="593" y="4"/>
                  </a:lnTo>
                  <a:lnTo>
                    <a:pt x="639" y="8"/>
                  </a:lnTo>
                  <a:lnTo>
                    <a:pt x="685" y="14"/>
                  </a:lnTo>
                  <a:lnTo>
                    <a:pt x="728" y="21"/>
                  </a:lnTo>
                  <a:lnTo>
                    <a:pt x="769" y="30"/>
                  </a:lnTo>
                  <a:lnTo>
                    <a:pt x="807" y="40"/>
                  </a:lnTo>
                  <a:lnTo>
                    <a:pt x="841" y="52"/>
                  </a:lnTo>
                  <a:lnTo>
                    <a:pt x="857" y="58"/>
                  </a:lnTo>
                  <a:lnTo>
                    <a:pt x="873" y="65"/>
                  </a:lnTo>
                  <a:lnTo>
                    <a:pt x="887" y="71"/>
                  </a:lnTo>
                  <a:lnTo>
                    <a:pt x="902" y="78"/>
                  </a:lnTo>
                  <a:lnTo>
                    <a:pt x="914" y="86"/>
                  </a:lnTo>
                  <a:lnTo>
                    <a:pt x="926" y="93"/>
                  </a:lnTo>
                  <a:lnTo>
                    <a:pt x="937" y="101"/>
                  </a:lnTo>
                  <a:lnTo>
                    <a:pt x="947" y="109"/>
                  </a:lnTo>
                  <a:lnTo>
                    <a:pt x="956" y="117"/>
                  </a:lnTo>
                  <a:lnTo>
                    <a:pt x="964" y="124"/>
                  </a:lnTo>
                  <a:lnTo>
                    <a:pt x="970" y="133"/>
                  </a:lnTo>
                  <a:lnTo>
                    <a:pt x="976" y="142"/>
                  </a:lnTo>
                  <a:lnTo>
                    <a:pt x="980" y="150"/>
                  </a:lnTo>
                  <a:lnTo>
                    <a:pt x="984" y="159"/>
                  </a:lnTo>
                  <a:lnTo>
                    <a:pt x="985" y="169"/>
                  </a:lnTo>
                  <a:lnTo>
                    <a:pt x="986" y="178"/>
                  </a:lnTo>
                  <a:lnTo>
                    <a:pt x="985" y="186"/>
                  </a:lnTo>
                  <a:lnTo>
                    <a:pt x="984" y="195"/>
                  </a:lnTo>
                  <a:lnTo>
                    <a:pt x="980" y="204"/>
                  </a:lnTo>
                  <a:lnTo>
                    <a:pt x="976" y="213"/>
                  </a:lnTo>
                  <a:lnTo>
                    <a:pt x="970" y="222"/>
                  </a:lnTo>
                  <a:lnTo>
                    <a:pt x="964" y="230"/>
                  </a:lnTo>
                  <a:lnTo>
                    <a:pt x="956" y="238"/>
                  </a:lnTo>
                  <a:lnTo>
                    <a:pt x="947" y="246"/>
                  </a:lnTo>
                  <a:lnTo>
                    <a:pt x="937" y="254"/>
                  </a:lnTo>
                  <a:lnTo>
                    <a:pt x="926" y="262"/>
                  </a:lnTo>
                  <a:lnTo>
                    <a:pt x="914" y="269"/>
                  </a:lnTo>
                  <a:lnTo>
                    <a:pt x="902" y="276"/>
                  </a:lnTo>
                  <a:lnTo>
                    <a:pt x="887" y="283"/>
                  </a:lnTo>
                  <a:lnTo>
                    <a:pt x="873" y="289"/>
                  </a:lnTo>
                  <a:lnTo>
                    <a:pt x="857" y="296"/>
                  </a:lnTo>
                  <a:lnTo>
                    <a:pt x="841" y="303"/>
                  </a:lnTo>
                  <a:lnTo>
                    <a:pt x="807" y="314"/>
                  </a:lnTo>
                  <a:lnTo>
                    <a:pt x="769" y="324"/>
                  </a:lnTo>
                  <a:lnTo>
                    <a:pt x="728" y="332"/>
                  </a:lnTo>
                  <a:lnTo>
                    <a:pt x="685" y="340"/>
                  </a:lnTo>
                  <a:lnTo>
                    <a:pt x="639" y="346"/>
                  </a:lnTo>
                  <a:lnTo>
                    <a:pt x="593" y="350"/>
                  </a:lnTo>
                  <a:lnTo>
                    <a:pt x="544" y="353"/>
                  </a:lnTo>
                  <a:lnTo>
                    <a:pt x="493" y="355"/>
                  </a:lnTo>
                  <a:lnTo>
                    <a:pt x="443" y="353"/>
                  </a:lnTo>
                  <a:lnTo>
                    <a:pt x="395" y="350"/>
                  </a:lnTo>
                  <a:lnTo>
                    <a:pt x="347" y="346"/>
                  </a:lnTo>
                  <a:lnTo>
                    <a:pt x="302" y="340"/>
                  </a:lnTo>
                  <a:lnTo>
                    <a:pt x="258" y="332"/>
                  </a:lnTo>
                  <a:lnTo>
                    <a:pt x="219" y="324"/>
                  </a:lnTo>
                  <a:lnTo>
                    <a:pt x="181" y="314"/>
                  </a:lnTo>
                  <a:lnTo>
                    <a:pt x="146" y="303"/>
                  </a:lnTo>
                  <a:lnTo>
                    <a:pt x="129" y="296"/>
                  </a:lnTo>
                  <a:lnTo>
                    <a:pt x="113" y="289"/>
                  </a:lnTo>
                  <a:lnTo>
                    <a:pt x="99" y="283"/>
                  </a:lnTo>
                  <a:lnTo>
                    <a:pt x="86" y="276"/>
                  </a:lnTo>
                  <a:lnTo>
                    <a:pt x="72" y="269"/>
                  </a:lnTo>
                  <a:lnTo>
                    <a:pt x="60" y="262"/>
                  </a:lnTo>
                  <a:lnTo>
                    <a:pt x="49" y="254"/>
                  </a:lnTo>
                  <a:lnTo>
                    <a:pt x="39" y="246"/>
                  </a:lnTo>
                  <a:lnTo>
                    <a:pt x="30" y="238"/>
                  </a:lnTo>
                  <a:lnTo>
                    <a:pt x="23" y="230"/>
                  </a:lnTo>
                  <a:lnTo>
                    <a:pt x="16" y="222"/>
                  </a:lnTo>
                  <a:lnTo>
                    <a:pt x="10" y="213"/>
                  </a:lnTo>
                  <a:lnTo>
                    <a:pt x="7" y="204"/>
                  </a:lnTo>
                  <a:lnTo>
                    <a:pt x="4" y="195"/>
                  </a:lnTo>
                  <a:lnTo>
                    <a:pt x="2" y="186"/>
                  </a:lnTo>
                  <a:lnTo>
                    <a:pt x="0" y="178"/>
                  </a:lnTo>
                  <a:lnTo>
                    <a:pt x="2" y="169"/>
                  </a:lnTo>
                  <a:lnTo>
                    <a:pt x="4" y="159"/>
                  </a:lnTo>
                  <a:lnTo>
                    <a:pt x="7" y="150"/>
                  </a:lnTo>
                  <a:lnTo>
                    <a:pt x="10" y="142"/>
                  </a:lnTo>
                  <a:lnTo>
                    <a:pt x="16" y="133"/>
                  </a:lnTo>
                  <a:lnTo>
                    <a:pt x="23" y="124"/>
                  </a:lnTo>
                  <a:lnTo>
                    <a:pt x="30" y="117"/>
                  </a:lnTo>
                  <a:lnTo>
                    <a:pt x="39" y="109"/>
                  </a:lnTo>
                  <a:lnTo>
                    <a:pt x="49" y="101"/>
                  </a:lnTo>
                  <a:lnTo>
                    <a:pt x="60" y="93"/>
                  </a:lnTo>
                  <a:lnTo>
                    <a:pt x="72" y="86"/>
                  </a:lnTo>
                  <a:lnTo>
                    <a:pt x="86" y="78"/>
                  </a:lnTo>
                  <a:lnTo>
                    <a:pt x="99" y="71"/>
                  </a:lnTo>
                  <a:lnTo>
                    <a:pt x="113" y="65"/>
                  </a:lnTo>
                  <a:lnTo>
                    <a:pt x="129" y="58"/>
                  </a:lnTo>
                  <a:lnTo>
                    <a:pt x="146" y="52"/>
                  </a:lnTo>
                  <a:lnTo>
                    <a:pt x="181" y="40"/>
                  </a:lnTo>
                  <a:lnTo>
                    <a:pt x="219" y="30"/>
                  </a:lnTo>
                  <a:lnTo>
                    <a:pt x="258" y="21"/>
                  </a:lnTo>
                  <a:lnTo>
                    <a:pt x="302" y="14"/>
                  </a:lnTo>
                  <a:lnTo>
                    <a:pt x="347" y="8"/>
                  </a:lnTo>
                  <a:lnTo>
                    <a:pt x="395" y="4"/>
                  </a:lnTo>
                  <a:lnTo>
                    <a:pt x="443" y="2"/>
                  </a:lnTo>
                  <a:lnTo>
                    <a:pt x="493" y="0"/>
                  </a:lnTo>
                  <a:close/>
                  <a:moveTo>
                    <a:pt x="0" y="750"/>
                  </a:moveTo>
                  <a:lnTo>
                    <a:pt x="0" y="258"/>
                  </a:lnTo>
                  <a:lnTo>
                    <a:pt x="6" y="266"/>
                  </a:lnTo>
                  <a:lnTo>
                    <a:pt x="12" y="274"/>
                  </a:lnTo>
                  <a:lnTo>
                    <a:pt x="18" y="282"/>
                  </a:lnTo>
                  <a:lnTo>
                    <a:pt x="26" y="288"/>
                  </a:lnTo>
                  <a:lnTo>
                    <a:pt x="34" y="296"/>
                  </a:lnTo>
                  <a:lnTo>
                    <a:pt x="43" y="303"/>
                  </a:lnTo>
                  <a:lnTo>
                    <a:pt x="53" y="309"/>
                  </a:lnTo>
                  <a:lnTo>
                    <a:pt x="64" y="316"/>
                  </a:lnTo>
                  <a:lnTo>
                    <a:pt x="87" y="329"/>
                  </a:lnTo>
                  <a:lnTo>
                    <a:pt x="113" y="340"/>
                  </a:lnTo>
                  <a:lnTo>
                    <a:pt x="142" y="351"/>
                  </a:lnTo>
                  <a:lnTo>
                    <a:pt x="174" y="362"/>
                  </a:lnTo>
                  <a:lnTo>
                    <a:pt x="208" y="371"/>
                  </a:lnTo>
                  <a:lnTo>
                    <a:pt x="244" y="379"/>
                  </a:lnTo>
                  <a:lnTo>
                    <a:pt x="282" y="387"/>
                  </a:lnTo>
                  <a:lnTo>
                    <a:pt x="322" y="392"/>
                  </a:lnTo>
                  <a:lnTo>
                    <a:pt x="363" y="397"/>
                  </a:lnTo>
                  <a:lnTo>
                    <a:pt x="406" y="401"/>
                  </a:lnTo>
                  <a:lnTo>
                    <a:pt x="449" y="402"/>
                  </a:lnTo>
                  <a:lnTo>
                    <a:pt x="494" y="403"/>
                  </a:lnTo>
                  <a:lnTo>
                    <a:pt x="539" y="402"/>
                  </a:lnTo>
                  <a:lnTo>
                    <a:pt x="583" y="401"/>
                  </a:lnTo>
                  <a:lnTo>
                    <a:pt x="625" y="398"/>
                  </a:lnTo>
                  <a:lnTo>
                    <a:pt x="666" y="392"/>
                  </a:lnTo>
                  <a:lnTo>
                    <a:pt x="705" y="387"/>
                  </a:lnTo>
                  <a:lnTo>
                    <a:pt x="742" y="380"/>
                  </a:lnTo>
                  <a:lnTo>
                    <a:pt x="778" y="372"/>
                  </a:lnTo>
                  <a:lnTo>
                    <a:pt x="812" y="362"/>
                  </a:lnTo>
                  <a:lnTo>
                    <a:pt x="843" y="352"/>
                  </a:lnTo>
                  <a:lnTo>
                    <a:pt x="872" y="342"/>
                  </a:lnTo>
                  <a:lnTo>
                    <a:pt x="898" y="330"/>
                  </a:lnTo>
                  <a:lnTo>
                    <a:pt x="923" y="318"/>
                  </a:lnTo>
                  <a:lnTo>
                    <a:pt x="933" y="311"/>
                  </a:lnTo>
                  <a:lnTo>
                    <a:pt x="943" y="305"/>
                  </a:lnTo>
                  <a:lnTo>
                    <a:pt x="953" y="298"/>
                  </a:lnTo>
                  <a:lnTo>
                    <a:pt x="960" y="290"/>
                  </a:lnTo>
                  <a:lnTo>
                    <a:pt x="968" y="284"/>
                  </a:lnTo>
                  <a:lnTo>
                    <a:pt x="975" y="276"/>
                  </a:lnTo>
                  <a:lnTo>
                    <a:pt x="982" y="268"/>
                  </a:lnTo>
                  <a:lnTo>
                    <a:pt x="986" y="262"/>
                  </a:lnTo>
                  <a:lnTo>
                    <a:pt x="986" y="750"/>
                  </a:lnTo>
                  <a:lnTo>
                    <a:pt x="976" y="761"/>
                  </a:lnTo>
                  <a:lnTo>
                    <a:pt x="964" y="772"/>
                  </a:lnTo>
                  <a:lnTo>
                    <a:pt x="949" y="784"/>
                  </a:lnTo>
                  <a:lnTo>
                    <a:pt x="932" y="797"/>
                  </a:lnTo>
                  <a:lnTo>
                    <a:pt x="913" y="809"/>
                  </a:lnTo>
                  <a:lnTo>
                    <a:pt x="890" y="823"/>
                  </a:lnTo>
                  <a:lnTo>
                    <a:pt x="865" y="835"/>
                  </a:lnTo>
                  <a:lnTo>
                    <a:pt x="838" y="847"/>
                  </a:lnTo>
                  <a:lnTo>
                    <a:pt x="805" y="858"/>
                  </a:lnTo>
                  <a:lnTo>
                    <a:pt x="771" y="869"/>
                  </a:lnTo>
                  <a:lnTo>
                    <a:pt x="733" y="879"/>
                  </a:lnTo>
                  <a:lnTo>
                    <a:pt x="693" y="887"/>
                  </a:lnTo>
                  <a:lnTo>
                    <a:pt x="670" y="890"/>
                  </a:lnTo>
                  <a:lnTo>
                    <a:pt x="647" y="894"/>
                  </a:lnTo>
                  <a:lnTo>
                    <a:pt x="624" y="896"/>
                  </a:lnTo>
                  <a:lnTo>
                    <a:pt x="598" y="899"/>
                  </a:lnTo>
                  <a:lnTo>
                    <a:pt x="573" y="900"/>
                  </a:lnTo>
                  <a:lnTo>
                    <a:pt x="546" y="901"/>
                  </a:lnTo>
                  <a:lnTo>
                    <a:pt x="519" y="902"/>
                  </a:lnTo>
                  <a:lnTo>
                    <a:pt x="490" y="902"/>
                  </a:lnTo>
                  <a:lnTo>
                    <a:pt x="435" y="901"/>
                  </a:lnTo>
                  <a:lnTo>
                    <a:pt x="384" y="898"/>
                  </a:lnTo>
                  <a:lnTo>
                    <a:pt x="336" y="892"/>
                  </a:lnTo>
                  <a:lnTo>
                    <a:pt x="293" y="886"/>
                  </a:lnTo>
                  <a:lnTo>
                    <a:pt x="252" y="878"/>
                  </a:lnTo>
                  <a:lnTo>
                    <a:pt x="215" y="868"/>
                  </a:lnTo>
                  <a:lnTo>
                    <a:pt x="182" y="858"/>
                  </a:lnTo>
                  <a:lnTo>
                    <a:pt x="151" y="847"/>
                  </a:lnTo>
                  <a:lnTo>
                    <a:pt x="123" y="835"/>
                  </a:lnTo>
                  <a:lnTo>
                    <a:pt x="99" y="823"/>
                  </a:lnTo>
                  <a:lnTo>
                    <a:pt x="76" y="809"/>
                  </a:lnTo>
                  <a:lnTo>
                    <a:pt x="57" y="797"/>
                  </a:lnTo>
                  <a:lnTo>
                    <a:pt x="39" y="785"/>
                  </a:lnTo>
                  <a:lnTo>
                    <a:pt x="25" y="773"/>
                  </a:lnTo>
                  <a:lnTo>
                    <a:pt x="12" y="761"/>
                  </a:lnTo>
                  <a:lnTo>
                    <a:pt x="0" y="75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7" name="Freeform 63"/>
            <p:cNvSpPr>
              <a:spLocks noEditPoints="1"/>
            </p:cNvSpPr>
            <p:nvPr/>
          </p:nvSpPr>
          <p:spPr bwMode="auto">
            <a:xfrm>
              <a:off x="1557" y="2913"/>
              <a:ext cx="247" cy="269"/>
            </a:xfrm>
            <a:custGeom>
              <a:avLst/>
              <a:gdLst/>
              <a:ahLst/>
              <a:cxnLst>
                <a:cxn ang="0">
                  <a:pos x="975" y="937"/>
                </a:cxn>
                <a:cxn ang="0">
                  <a:pos x="936" y="978"/>
                </a:cxn>
                <a:cxn ang="0">
                  <a:pos x="872" y="1013"/>
                </a:cxn>
                <a:cxn ang="0">
                  <a:pos x="727" y="1057"/>
                </a:cxn>
                <a:cxn ang="0">
                  <a:pos x="492" y="1078"/>
                </a:cxn>
                <a:cxn ang="0">
                  <a:pos x="258" y="1057"/>
                </a:cxn>
                <a:cxn ang="0">
                  <a:pos x="113" y="1013"/>
                </a:cxn>
                <a:cxn ang="0">
                  <a:pos x="48" y="978"/>
                </a:cxn>
                <a:cxn ang="0">
                  <a:pos x="10" y="936"/>
                </a:cxn>
                <a:cxn ang="0">
                  <a:pos x="0" y="898"/>
                </a:cxn>
                <a:cxn ang="0">
                  <a:pos x="48" y="836"/>
                </a:cxn>
                <a:cxn ang="0">
                  <a:pos x="169" y="893"/>
                </a:cxn>
                <a:cxn ang="0">
                  <a:pos x="348" y="933"/>
                </a:cxn>
                <a:cxn ang="0">
                  <a:pos x="586" y="937"/>
                </a:cxn>
                <a:cxn ang="0">
                  <a:pos x="784" y="904"/>
                </a:cxn>
                <a:cxn ang="0">
                  <a:pos x="916" y="850"/>
                </a:cxn>
                <a:cxn ang="0">
                  <a:pos x="985" y="897"/>
                </a:cxn>
                <a:cxn ang="0">
                  <a:pos x="591" y="3"/>
                </a:cxn>
                <a:cxn ang="0">
                  <a:pos x="806" y="39"/>
                </a:cxn>
                <a:cxn ang="0">
                  <a:pos x="901" y="78"/>
                </a:cxn>
                <a:cxn ang="0">
                  <a:pos x="955" y="116"/>
                </a:cxn>
                <a:cxn ang="0">
                  <a:pos x="982" y="158"/>
                </a:cxn>
                <a:cxn ang="0">
                  <a:pos x="980" y="203"/>
                </a:cxn>
                <a:cxn ang="0">
                  <a:pos x="946" y="245"/>
                </a:cxn>
                <a:cxn ang="0">
                  <a:pos x="887" y="282"/>
                </a:cxn>
                <a:cxn ang="0">
                  <a:pos x="767" y="323"/>
                </a:cxn>
                <a:cxn ang="0">
                  <a:pos x="542" y="353"/>
                </a:cxn>
                <a:cxn ang="0">
                  <a:pos x="301" y="339"/>
                </a:cxn>
                <a:cxn ang="0">
                  <a:pos x="128" y="295"/>
                </a:cxn>
                <a:cxn ang="0">
                  <a:pos x="59" y="261"/>
                </a:cxn>
                <a:cxn ang="0">
                  <a:pos x="15" y="221"/>
                </a:cxn>
                <a:cxn ang="0">
                  <a:pos x="0" y="177"/>
                </a:cxn>
                <a:cxn ang="0">
                  <a:pos x="15" y="132"/>
                </a:cxn>
                <a:cxn ang="0">
                  <a:pos x="59" y="93"/>
                </a:cxn>
                <a:cxn ang="0">
                  <a:pos x="128" y="57"/>
                </a:cxn>
                <a:cxn ang="0">
                  <a:pos x="301" y="13"/>
                </a:cxn>
                <a:cxn ang="0">
                  <a:pos x="0" y="749"/>
                </a:cxn>
                <a:cxn ang="0">
                  <a:pos x="25" y="287"/>
                </a:cxn>
                <a:cxn ang="0">
                  <a:pos x="86" y="328"/>
                </a:cxn>
                <a:cxn ang="0">
                  <a:pos x="243" y="378"/>
                </a:cxn>
                <a:cxn ang="0">
                  <a:pos x="448" y="402"/>
                </a:cxn>
                <a:cxn ang="0">
                  <a:pos x="665" y="391"/>
                </a:cxn>
                <a:cxn ang="0">
                  <a:pos x="842" y="352"/>
                </a:cxn>
                <a:cxn ang="0">
                  <a:pos x="942" y="304"/>
                </a:cxn>
                <a:cxn ang="0">
                  <a:pos x="981" y="269"/>
                </a:cxn>
                <a:cxn ang="0">
                  <a:pos x="947" y="783"/>
                </a:cxn>
                <a:cxn ang="0">
                  <a:pos x="836" y="846"/>
                </a:cxn>
                <a:cxn ang="0">
                  <a:pos x="670" y="889"/>
                </a:cxn>
                <a:cxn ang="0">
                  <a:pos x="545" y="900"/>
                </a:cxn>
                <a:cxn ang="0">
                  <a:pos x="335" y="892"/>
                </a:cxn>
                <a:cxn ang="0">
                  <a:pos x="150" y="846"/>
                </a:cxn>
                <a:cxn ang="0">
                  <a:pos x="38" y="784"/>
                </a:cxn>
              </a:cxnLst>
              <a:rect l="0" t="0" r="r" b="b"/>
              <a:pathLst>
                <a:path w="985" h="1078">
                  <a:moveTo>
                    <a:pt x="985" y="902"/>
                  </a:moveTo>
                  <a:lnTo>
                    <a:pt x="985" y="910"/>
                  </a:lnTo>
                  <a:lnTo>
                    <a:pt x="983" y="919"/>
                  </a:lnTo>
                  <a:lnTo>
                    <a:pt x="980" y="928"/>
                  </a:lnTo>
                  <a:lnTo>
                    <a:pt x="975" y="937"/>
                  </a:lnTo>
                  <a:lnTo>
                    <a:pt x="970" y="945"/>
                  </a:lnTo>
                  <a:lnTo>
                    <a:pt x="963" y="954"/>
                  </a:lnTo>
                  <a:lnTo>
                    <a:pt x="955" y="961"/>
                  </a:lnTo>
                  <a:lnTo>
                    <a:pt x="946" y="970"/>
                  </a:lnTo>
                  <a:lnTo>
                    <a:pt x="936" y="978"/>
                  </a:lnTo>
                  <a:lnTo>
                    <a:pt x="925" y="986"/>
                  </a:lnTo>
                  <a:lnTo>
                    <a:pt x="913" y="992"/>
                  </a:lnTo>
                  <a:lnTo>
                    <a:pt x="901" y="1000"/>
                  </a:lnTo>
                  <a:lnTo>
                    <a:pt x="887" y="1007"/>
                  </a:lnTo>
                  <a:lnTo>
                    <a:pt x="872" y="1013"/>
                  </a:lnTo>
                  <a:lnTo>
                    <a:pt x="857" y="1020"/>
                  </a:lnTo>
                  <a:lnTo>
                    <a:pt x="840" y="1026"/>
                  </a:lnTo>
                  <a:lnTo>
                    <a:pt x="806" y="1038"/>
                  </a:lnTo>
                  <a:lnTo>
                    <a:pt x="767" y="1048"/>
                  </a:lnTo>
                  <a:lnTo>
                    <a:pt x="727" y="1057"/>
                  </a:lnTo>
                  <a:lnTo>
                    <a:pt x="684" y="1064"/>
                  </a:lnTo>
                  <a:lnTo>
                    <a:pt x="639" y="1070"/>
                  </a:lnTo>
                  <a:lnTo>
                    <a:pt x="591" y="1074"/>
                  </a:lnTo>
                  <a:lnTo>
                    <a:pt x="542" y="1076"/>
                  </a:lnTo>
                  <a:lnTo>
                    <a:pt x="492" y="1078"/>
                  </a:lnTo>
                  <a:lnTo>
                    <a:pt x="443" y="1076"/>
                  </a:lnTo>
                  <a:lnTo>
                    <a:pt x="394" y="1074"/>
                  </a:lnTo>
                  <a:lnTo>
                    <a:pt x="346" y="1070"/>
                  </a:lnTo>
                  <a:lnTo>
                    <a:pt x="301" y="1064"/>
                  </a:lnTo>
                  <a:lnTo>
                    <a:pt x="258" y="1057"/>
                  </a:lnTo>
                  <a:lnTo>
                    <a:pt x="218" y="1048"/>
                  </a:lnTo>
                  <a:lnTo>
                    <a:pt x="179" y="1038"/>
                  </a:lnTo>
                  <a:lnTo>
                    <a:pt x="145" y="1026"/>
                  </a:lnTo>
                  <a:lnTo>
                    <a:pt x="128" y="1020"/>
                  </a:lnTo>
                  <a:lnTo>
                    <a:pt x="113" y="1013"/>
                  </a:lnTo>
                  <a:lnTo>
                    <a:pt x="98" y="1007"/>
                  </a:lnTo>
                  <a:lnTo>
                    <a:pt x="84" y="1000"/>
                  </a:lnTo>
                  <a:lnTo>
                    <a:pt x="72" y="992"/>
                  </a:lnTo>
                  <a:lnTo>
                    <a:pt x="59" y="985"/>
                  </a:lnTo>
                  <a:lnTo>
                    <a:pt x="48" y="978"/>
                  </a:lnTo>
                  <a:lnTo>
                    <a:pt x="38" y="969"/>
                  </a:lnTo>
                  <a:lnTo>
                    <a:pt x="30" y="961"/>
                  </a:lnTo>
                  <a:lnTo>
                    <a:pt x="22" y="954"/>
                  </a:lnTo>
                  <a:lnTo>
                    <a:pt x="15" y="945"/>
                  </a:lnTo>
                  <a:lnTo>
                    <a:pt x="10" y="936"/>
                  </a:lnTo>
                  <a:lnTo>
                    <a:pt x="5" y="928"/>
                  </a:lnTo>
                  <a:lnTo>
                    <a:pt x="3" y="919"/>
                  </a:lnTo>
                  <a:lnTo>
                    <a:pt x="1" y="910"/>
                  </a:lnTo>
                  <a:lnTo>
                    <a:pt x="0" y="900"/>
                  </a:lnTo>
                  <a:lnTo>
                    <a:pt x="0" y="898"/>
                  </a:lnTo>
                  <a:lnTo>
                    <a:pt x="0" y="897"/>
                  </a:lnTo>
                  <a:lnTo>
                    <a:pt x="0" y="801"/>
                  </a:lnTo>
                  <a:lnTo>
                    <a:pt x="14" y="813"/>
                  </a:lnTo>
                  <a:lnTo>
                    <a:pt x="31" y="825"/>
                  </a:lnTo>
                  <a:lnTo>
                    <a:pt x="48" y="836"/>
                  </a:lnTo>
                  <a:lnTo>
                    <a:pt x="68" y="848"/>
                  </a:lnTo>
                  <a:lnTo>
                    <a:pt x="90" y="861"/>
                  </a:lnTo>
                  <a:lnTo>
                    <a:pt x="115" y="872"/>
                  </a:lnTo>
                  <a:lnTo>
                    <a:pt x="140" y="883"/>
                  </a:lnTo>
                  <a:lnTo>
                    <a:pt x="169" y="893"/>
                  </a:lnTo>
                  <a:lnTo>
                    <a:pt x="200" y="903"/>
                  </a:lnTo>
                  <a:lnTo>
                    <a:pt x="233" y="912"/>
                  </a:lnTo>
                  <a:lnTo>
                    <a:pt x="269" y="920"/>
                  </a:lnTo>
                  <a:lnTo>
                    <a:pt x="307" y="927"/>
                  </a:lnTo>
                  <a:lnTo>
                    <a:pt x="348" y="933"/>
                  </a:lnTo>
                  <a:lnTo>
                    <a:pt x="392" y="937"/>
                  </a:lnTo>
                  <a:lnTo>
                    <a:pt x="439" y="939"/>
                  </a:lnTo>
                  <a:lnTo>
                    <a:pt x="488" y="940"/>
                  </a:lnTo>
                  <a:lnTo>
                    <a:pt x="539" y="939"/>
                  </a:lnTo>
                  <a:lnTo>
                    <a:pt x="586" y="937"/>
                  </a:lnTo>
                  <a:lnTo>
                    <a:pt x="632" y="934"/>
                  </a:lnTo>
                  <a:lnTo>
                    <a:pt x="674" y="928"/>
                  </a:lnTo>
                  <a:lnTo>
                    <a:pt x="713" y="922"/>
                  </a:lnTo>
                  <a:lnTo>
                    <a:pt x="749" y="913"/>
                  </a:lnTo>
                  <a:lnTo>
                    <a:pt x="784" y="904"/>
                  </a:lnTo>
                  <a:lnTo>
                    <a:pt x="815" y="894"/>
                  </a:lnTo>
                  <a:lnTo>
                    <a:pt x="844" y="884"/>
                  </a:lnTo>
                  <a:lnTo>
                    <a:pt x="871" y="873"/>
                  </a:lnTo>
                  <a:lnTo>
                    <a:pt x="894" y="861"/>
                  </a:lnTo>
                  <a:lnTo>
                    <a:pt x="916" y="850"/>
                  </a:lnTo>
                  <a:lnTo>
                    <a:pt x="937" y="837"/>
                  </a:lnTo>
                  <a:lnTo>
                    <a:pt x="955" y="825"/>
                  </a:lnTo>
                  <a:lnTo>
                    <a:pt x="971" y="813"/>
                  </a:lnTo>
                  <a:lnTo>
                    <a:pt x="985" y="802"/>
                  </a:lnTo>
                  <a:lnTo>
                    <a:pt x="985" y="897"/>
                  </a:lnTo>
                  <a:lnTo>
                    <a:pt x="985" y="899"/>
                  </a:lnTo>
                  <a:lnTo>
                    <a:pt x="985" y="902"/>
                  </a:lnTo>
                  <a:close/>
                  <a:moveTo>
                    <a:pt x="492" y="0"/>
                  </a:moveTo>
                  <a:lnTo>
                    <a:pt x="542" y="1"/>
                  </a:lnTo>
                  <a:lnTo>
                    <a:pt x="591" y="3"/>
                  </a:lnTo>
                  <a:lnTo>
                    <a:pt x="639" y="7"/>
                  </a:lnTo>
                  <a:lnTo>
                    <a:pt x="684" y="13"/>
                  </a:lnTo>
                  <a:lnTo>
                    <a:pt x="727" y="21"/>
                  </a:lnTo>
                  <a:lnTo>
                    <a:pt x="767" y="29"/>
                  </a:lnTo>
                  <a:lnTo>
                    <a:pt x="806" y="39"/>
                  </a:lnTo>
                  <a:lnTo>
                    <a:pt x="840" y="52"/>
                  </a:lnTo>
                  <a:lnTo>
                    <a:pt x="857" y="57"/>
                  </a:lnTo>
                  <a:lnTo>
                    <a:pt x="872" y="64"/>
                  </a:lnTo>
                  <a:lnTo>
                    <a:pt x="887" y="70"/>
                  </a:lnTo>
                  <a:lnTo>
                    <a:pt x="901" y="78"/>
                  </a:lnTo>
                  <a:lnTo>
                    <a:pt x="913" y="85"/>
                  </a:lnTo>
                  <a:lnTo>
                    <a:pt x="925" y="93"/>
                  </a:lnTo>
                  <a:lnTo>
                    <a:pt x="936" y="100"/>
                  </a:lnTo>
                  <a:lnTo>
                    <a:pt x="946" y="108"/>
                  </a:lnTo>
                  <a:lnTo>
                    <a:pt x="955" y="116"/>
                  </a:lnTo>
                  <a:lnTo>
                    <a:pt x="963" y="124"/>
                  </a:lnTo>
                  <a:lnTo>
                    <a:pt x="970" y="132"/>
                  </a:lnTo>
                  <a:lnTo>
                    <a:pt x="975" y="141"/>
                  </a:lnTo>
                  <a:lnTo>
                    <a:pt x="980" y="150"/>
                  </a:lnTo>
                  <a:lnTo>
                    <a:pt x="982" y="158"/>
                  </a:lnTo>
                  <a:lnTo>
                    <a:pt x="984" y="168"/>
                  </a:lnTo>
                  <a:lnTo>
                    <a:pt x="985" y="177"/>
                  </a:lnTo>
                  <a:lnTo>
                    <a:pt x="984" y="186"/>
                  </a:lnTo>
                  <a:lnTo>
                    <a:pt x="982" y="194"/>
                  </a:lnTo>
                  <a:lnTo>
                    <a:pt x="980" y="203"/>
                  </a:lnTo>
                  <a:lnTo>
                    <a:pt x="975" y="212"/>
                  </a:lnTo>
                  <a:lnTo>
                    <a:pt x="970" y="221"/>
                  </a:lnTo>
                  <a:lnTo>
                    <a:pt x="963" y="229"/>
                  </a:lnTo>
                  <a:lnTo>
                    <a:pt x="955" y="238"/>
                  </a:lnTo>
                  <a:lnTo>
                    <a:pt x="946" y="245"/>
                  </a:lnTo>
                  <a:lnTo>
                    <a:pt x="936" y="253"/>
                  </a:lnTo>
                  <a:lnTo>
                    <a:pt x="925" y="261"/>
                  </a:lnTo>
                  <a:lnTo>
                    <a:pt x="913" y="269"/>
                  </a:lnTo>
                  <a:lnTo>
                    <a:pt x="901" y="275"/>
                  </a:lnTo>
                  <a:lnTo>
                    <a:pt x="887" y="282"/>
                  </a:lnTo>
                  <a:lnTo>
                    <a:pt x="872" y="288"/>
                  </a:lnTo>
                  <a:lnTo>
                    <a:pt x="857" y="295"/>
                  </a:lnTo>
                  <a:lnTo>
                    <a:pt x="840" y="302"/>
                  </a:lnTo>
                  <a:lnTo>
                    <a:pt x="806" y="313"/>
                  </a:lnTo>
                  <a:lnTo>
                    <a:pt x="767" y="323"/>
                  </a:lnTo>
                  <a:lnTo>
                    <a:pt x="727" y="332"/>
                  </a:lnTo>
                  <a:lnTo>
                    <a:pt x="684" y="339"/>
                  </a:lnTo>
                  <a:lnTo>
                    <a:pt x="639" y="346"/>
                  </a:lnTo>
                  <a:lnTo>
                    <a:pt x="591" y="349"/>
                  </a:lnTo>
                  <a:lnTo>
                    <a:pt x="542" y="353"/>
                  </a:lnTo>
                  <a:lnTo>
                    <a:pt x="492" y="354"/>
                  </a:lnTo>
                  <a:lnTo>
                    <a:pt x="443" y="353"/>
                  </a:lnTo>
                  <a:lnTo>
                    <a:pt x="394" y="349"/>
                  </a:lnTo>
                  <a:lnTo>
                    <a:pt x="346" y="346"/>
                  </a:lnTo>
                  <a:lnTo>
                    <a:pt x="301" y="339"/>
                  </a:lnTo>
                  <a:lnTo>
                    <a:pt x="258" y="332"/>
                  </a:lnTo>
                  <a:lnTo>
                    <a:pt x="218" y="323"/>
                  </a:lnTo>
                  <a:lnTo>
                    <a:pt x="179" y="313"/>
                  </a:lnTo>
                  <a:lnTo>
                    <a:pt x="145" y="302"/>
                  </a:lnTo>
                  <a:lnTo>
                    <a:pt x="128" y="295"/>
                  </a:lnTo>
                  <a:lnTo>
                    <a:pt x="113" y="288"/>
                  </a:lnTo>
                  <a:lnTo>
                    <a:pt x="98" y="282"/>
                  </a:lnTo>
                  <a:lnTo>
                    <a:pt x="84" y="275"/>
                  </a:lnTo>
                  <a:lnTo>
                    <a:pt x="72" y="269"/>
                  </a:lnTo>
                  <a:lnTo>
                    <a:pt x="59" y="261"/>
                  </a:lnTo>
                  <a:lnTo>
                    <a:pt x="48" y="253"/>
                  </a:lnTo>
                  <a:lnTo>
                    <a:pt x="38" y="245"/>
                  </a:lnTo>
                  <a:lnTo>
                    <a:pt x="30" y="238"/>
                  </a:lnTo>
                  <a:lnTo>
                    <a:pt x="22" y="229"/>
                  </a:lnTo>
                  <a:lnTo>
                    <a:pt x="15" y="221"/>
                  </a:lnTo>
                  <a:lnTo>
                    <a:pt x="10" y="212"/>
                  </a:lnTo>
                  <a:lnTo>
                    <a:pt x="5" y="203"/>
                  </a:lnTo>
                  <a:lnTo>
                    <a:pt x="3" y="194"/>
                  </a:lnTo>
                  <a:lnTo>
                    <a:pt x="1" y="186"/>
                  </a:lnTo>
                  <a:lnTo>
                    <a:pt x="0" y="177"/>
                  </a:lnTo>
                  <a:lnTo>
                    <a:pt x="1" y="168"/>
                  </a:lnTo>
                  <a:lnTo>
                    <a:pt x="3" y="158"/>
                  </a:lnTo>
                  <a:lnTo>
                    <a:pt x="5" y="150"/>
                  </a:lnTo>
                  <a:lnTo>
                    <a:pt x="10" y="141"/>
                  </a:lnTo>
                  <a:lnTo>
                    <a:pt x="15" y="132"/>
                  </a:lnTo>
                  <a:lnTo>
                    <a:pt x="22" y="124"/>
                  </a:lnTo>
                  <a:lnTo>
                    <a:pt x="30" y="116"/>
                  </a:lnTo>
                  <a:lnTo>
                    <a:pt x="38" y="108"/>
                  </a:lnTo>
                  <a:lnTo>
                    <a:pt x="48" y="100"/>
                  </a:lnTo>
                  <a:lnTo>
                    <a:pt x="59" y="93"/>
                  </a:lnTo>
                  <a:lnTo>
                    <a:pt x="72" y="85"/>
                  </a:lnTo>
                  <a:lnTo>
                    <a:pt x="84" y="78"/>
                  </a:lnTo>
                  <a:lnTo>
                    <a:pt x="98" y="70"/>
                  </a:lnTo>
                  <a:lnTo>
                    <a:pt x="113" y="64"/>
                  </a:lnTo>
                  <a:lnTo>
                    <a:pt x="128" y="57"/>
                  </a:lnTo>
                  <a:lnTo>
                    <a:pt x="145" y="52"/>
                  </a:lnTo>
                  <a:lnTo>
                    <a:pt x="179" y="39"/>
                  </a:lnTo>
                  <a:lnTo>
                    <a:pt x="218" y="29"/>
                  </a:lnTo>
                  <a:lnTo>
                    <a:pt x="258" y="21"/>
                  </a:lnTo>
                  <a:lnTo>
                    <a:pt x="301" y="13"/>
                  </a:lnTo>
                  <a:lnTo>
                    <a:pt x="346" y="7"/>
                  </a:lnTo>
                  <a:lnTo>
                    <a:pt x="394" y="3"/>
                  </a:lnTo>
                  <a:lnTo>
                    <a:pt x="443" y="1"/>
                  </a:lnTo>
                  <a:lnTo>
                    <a:pt x="492" y="0"/>
                  </a:lnTo>
                  <a:close/>
                  <a:moveTo>
                    <a:pt x="0" y="749"/>
                  </a:moveTo>
                  <a:lnTo>
                    <a:pt x="0" y="257"/>
                  </a:lnTo>
                  <a:lnTo>
                    <a:pt x="5" y="265"/>
                  </a:lnTo>
                  <a:lnTo>
                    <a:pt x="11" y="273"/>
                  </a:lnTo>
                  <a:lnTo>
                    <a:pt x="17" y="281"/>
                  </a:lnTo>
                  <a:lnTo>
                    <a:pt x="25" y="287"/>
                  </a:lnTo>
                  <a:lnTo>
                    <a:pt x="33" y="295"/>
                  </a:lnTo>
                  <a:lnTo>
                    <a:pt x="42" y="302"/>
                  </a:lnTo>
                  <a:lnTo>
                    <a:pt x="52" y="308"/>
                  </a:lnTo>
                  <a:lnTo>
                    <a:pt x="63" y="315"/>
                  </a:lnTo>
                  <a:lnTo>
                    <a:pt x="86" y="328"/>
                  </a:lnTo>
                  <a:lnTo>
                    <a:pt x="113" y="340"/>
                  </a:lnTo>
                  <a:lnTo>
                    <a:pt x="141" y="352"/>
                  </a:lnTo>
                  <a:lnTo>
                    <a:pt x="173" y="361"/>
                  </a:lnTo>
                  <a:lnTo>
                    <a:pt x="207" y="370"/>
                  </a:lnTo>
                  <a:lnTo>
                    <a:pt x="243" y="378"/>
                  </a:lnTo>
                  <a:lnTo>
                    <a:pt x="281" y="386"/>
                  </a:lnTo>
                  <a:lnTo>
                    <a:pt x="321" y="391"/>
                  </a:lnTo>
                  <a:lnTo>
                    <a:pt x="362" y="397"/>
                  </a:lnTo>
                  <a:lnTo>
                    <a:pt x="405" y="400"/>
                  </a:lnTo>
                  <a:lnTo>
                    <a:pt x="448" y="402"/>
                  </a:lnTo>
                  <a:lnTo>
                    <a:pt x="493" y="402"/>
                  </a:lnTo>
                  <a:lnTo>
                    <a:pt x="538" y="402"/>
                  </a:lnTo>
                  <a:lnTo>
                    <a:pt x="581" y="400"/>
                  </a:lnTo>
                  <a:lnTo>
                    <a:pt x="624" y="397"/>
                  </a:lnTo>
                  <a:lnTo>
                    <a:pt x="665" y="391"/>
                  </a:lnTo>
                  <a:lnTo>
                    <a:pt x="704" y="386"/>
                  </a:lnTo>
                  <a:lnTo>
                    <a:pt x="741" y="379"/>
                  </a:lnTo>
                  <a:lnTo>
                    <a:pt x="777" y="371"/>
                  </a:lnTo>
                  <a:lnTo>
                    <a:pt x="811" y="361"/>
                  </a:lnTo>
                  <a:lnTo>
                    <a:pt x="842" y="352"/>
                  </a:lnTo>
                  <a:lnTo>
                    <a:pt x="871" y="342"/>
                  </a:lnTo>
                  <a:lnTo>
                    <a:pt x="898" y="329"/>
                  </a:lnTo>
                  <a:lnTo>
                    <a:pt x="921" y="317"/>
                  </a:lnTo>
                  <a:lnTo>
                    <a:pt x="932" y="311"/>
                  </a:lnTo>
                  <a:lnTo>
                    <a:pt x="942" y="304"/>
                  </a:lnTo>
                  <a:lnTo>
                    <a:pt x="951" y="297"/>
                  </a:lnTo>
                  <a:lnTo>
                    <a:pt x="960" y="290"/>
                  </a:lnTo>
                  <a:lnTo>
                    <a:pt x="967" y="283"/>
                  </a:lnTo>
                  <a:lnTo>
                    <a:pt x="974" y="275"/>
                  </a:lnTo>
                  <a:lnTo>
                    <a:pt x="981" y="269"/>
                  </a:lnTo>
                  <a:lnTo>
                    <a:pt x="985" y="261"/>
                  </a:lnTo>
                  <a:lnTo>
                    <a:pt x="985" y="749"/>
                  </a:lnTo>
                  <a:lnTo>
                    <a:pt x="975" y="760"/>
                  </a:lnTo>
                  <a:lnTo>
                    <a:pt x="963" y="771"/>
                  </a:lnTo>
                  <a:lnTo>
                    <a:pt x="947" y="783"/>
                  </a:lnTo>
                  <a:lnTo>
                    <a:pt x="931" y="796"/>
                  </a:lnTo>
                  <a:lnTo>
                    <a:pt x="911" y="809"/>
                  </a:lnTo>
                  <a:lnTo>
                    <a:pt x="889" y="822"/>
                  </a:lnTo>
                  <a:lnTo>
                    <a:pt x="864" y="834"/>
                  </a:lnTo>
                  <a:lnTo>
                    <a:pt x="836" y="846"/>
                  </a:lnTo>
                  <a:lnTo>
                    <a:pt x="805" y="857"/>
                  </a:lnTo>
                  <a:lnTo>
                    <a:pt x="770" y="868"/>
                  </a:lnTo>
                  <a:lnTo>
                    <a:pt x="733" y="878"/>
                  </a:lnTo>
                  <a:lnTo>
                    <a:pt x="692" y="886"/>
                  </a:lnTo>
                  <a:lnTo>
                    <a:pt x="670" y="889"/>
                  </a:lnTo>
                  <a:lnTo>
                    <a:pt x="646" y="893"/>
                  </a:lnTo>
                  <a:lnTo>
                    <a:pt x="623" y="896"/>
                  </a:lnTo>
                  <a:lnTo>
                    <a:pt x="598" y="898"/>
                  </a:lnTo>
                  <a:lnTo>
                    <a:pt x="572" y="899"/>
                  </a:lnTo>
                  <a:lnTo>
                    <a:pt x="545" y="900"/>
                  </a:lnTo>
                  <a:lnTo>
                    <a:pt x="517" y="902"/>
                  </a:lnTo>
                  <a:lnTo>
                    <a:pt x="488" y="902"/>
                  </a:lnTo>
                  <a:lnTo>
                    <a:pt x="434" y="900"/>
                  </a:lnTo>
                  <a:lnTo>
                    <a:pt x="383" y="897"/>
                  </a:lnTo>
                  <a:lnTo>
                    <a:pt x="335" y="892"/>
                  </a:lnTo>
                  <a:lnTo>
                    <a:pt x="292" y="885"/>
                  </a:lnTo>
                  <a:lnTo>
                    <a:pt x="251" y="877"/>
                  </a:lnTo>
                  <a:lnTo>
                    <a:pt x="214" y="867"/>
                  </a:lnTo>
                  <a:lnTo>
                    <a:pt x="180" y="857"/>
                  </a:lnTo>
                  <a:lnTo>
                    <a:pt x="150" y="846"/>
                  </a:lnTo>
                  <a:lnTo>
                    <a:pt x="123" y="834"/>
                  </a:lnTo>
                  <a:lnTo>
                    <a:pt x="97" y="822"/>
                  </a:lnTo>
                  <a:lnTo>
                    <a:pt x="75" y="809"/>
                  </a:lnTo>
                  <a:lnTo>
                    <a:pt x="56" y="796"/>
                  </a:lnTo>
                  <a:lnTo>
                    <a:pt x="38" y="784"/>
                  </a:lnTo>
                  <a:lnTo>
                    <a:pt x="23" y="772"/>
                  </a:lnTo>
                  <a:lnTo>
                    <a:pt x="11" y="760"/>
                  </a:lnTo>
                  <a:lnTo>
                    <a:pt x="0" y="74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8" name="Freeform 64"/>
            <p:cNvSpPr>
              <a:spLocks noEditPoints="1"/>
            </p:cNvSpPr>
            <p:nvPr/>
          </p:nvSpPr>
          <p:spPr bwMode="auto">
            <a:xfrm>
              <a:off x="1557" y="3203"/>
              <a:ext cx="247" cy="270"/>
            </a:xfrm>
            <a:custGeom>
              <a:avLst/>
              <a:gdLst/>
              <a:ahLst/>
              <a:cxnLst>
                <a:cxn ang="0">
                  <a:pos x="975" y="937"/>
                </a:cxn>
                <a:cxn ang="0">
                  <a:pos x="936" y="978"/>
                </a:cxn>
                <a:cxn ang="0">
                  <a:pos x="872" y="1015"/>
                </a:cxn>
                <a:cxn ang="0">
                  <a:pos x="727" y="1057"/>
                </a:cxn>
                <a:cxn ang="0">
                  <a:pos x="492" y="1079"/>
                </a:cxn>
                <a:cxn ang="0">
                  <a:pos x="258" y="1057"/>
                </a:cxn>
                <a:cxn ang="0">
                  <a:pos x="113" y="1014"/>
                </a:cxn>
                <a:cxn ang="0">
                  <a:pos x="48" y="978"/>
                </a:cxn>
                <a:cxn ang="0">
                  <a:pos x="10" y="937"/>
                </a:cxn>
                <a:cxn ang="0">
                  <a:pos x="0" y="900"/>
                </a:cxn>
                <a:cxn ang="0">
                  <a:pos x="48" y="838"/>
                </a:cxn>
                <a:cxn ang="0">
                  <a:pos x="169" y="894"/>
                </a:cxn>
                <a:cxn ang="0">
                  <a:pos x="348" y="933"/>
                </a:cxn>
                <a:cxn ang="0">
                  <a:pos x="586" y="938"/>
                </a:cxn>
                <a:cxn ang="0">
                  <a:pos x="784" y="905"/>
                </a:cxn>
                <a:cxn ang="0">
                  <a:pos x="916" y="850"/>
                </a:cxn>
                <a:cxn ang="0">
                  <a:pos x="985" y="897"/>
                </a:cxn>
                <a:cxn ang="0">
                  <a:pos x="591" y="4"/>
                </a:cxn>
                <a:cxn ang="0">
                  <a:pos x="806" y="41"/>
                </a:cxn>
                <a:cxn ang="0">
                  <a:pos x="901" y="78"/>
                </a:cxn>
                <a:cxn ang="0">
                  <a:pos x="955" y="116"/>
                </a:cxn>
                <a:cxn ang="0">
                  <a:pos x="982" y="159"/>
                </a:cxn>
                <a:cxn ang="0">
                  <a:pos x="980" y="205"/>
                </a:cxn>
                <a:cxn ang="0">
                  <a:pos x="946" y="245"/>
                </a:cxn>
                <a:cxn ang="0">
                  <a:pos x="887" y="283"/>
                </a:cxn>
                <a:cxn ang="0">
                  <a:pos x="767" y="324"/>
                </a:cxn>
                <a:cxn ang="0">
                  <a:pos x="542" y="353"/>
                </a:cxn>
                <a:cxn ang="0">
                  <a:pos x="301" y="341"/>
                </a:cxn>
                <a:cxn ang="0">
                  <a:pos x="128" y="296"/>
                </a:cxn>
                <a:cxn ang="0">
                  <a:pos x="59" y="261"/>
                </a:cxn>
                <a:cxn ang="0">
                  <a:pos x="15" y="221"/>
                </a:cxn>
                <a:cxn ang="0">
                  <a:pos x="0" y="177"/>
                </a:cxn>
                <a:cxn ang="0">
                  <a:pos x="15" y="133"/>
                </a:cxn>
                <a:cxn ang="0">
                  <a:pos x="59" y="93"/>
                </a:cxn>
                <a:cxn ang="0">
                  <a:pos x="128" y="58"/>
                </a:cxn>
                <a:cxn ang="0">
                  <a:pos x="301" y="14"/>
                </a:cxn>
                <a:cxn ang="0">
                  <a:pos x="0" y="750"/>
                </a:cxn>
                <a:cxn ang="0">
                  <a:pos x="25" y="289"/>
                </a:cxn>
                <a:cxn ang="0">
                  <a:pos x="86" y="328"/>
                </a:cxn>
                <a:cxn ang="0">
                  <a:pos x="243" y="379"/>
                </a:cxn>
                <a:cxn ang="0">
                  <a:pos x="448" y="403"/>
                </a:cxn>
                <a:cxn ang="0">
                  <a:pos x="665" y="393"/>
                </a:cxn>
                <a:cxn ang="0">
                  <a:pos x="842" y="353"/>
                </a:cxn>
                <a:cxn ang="0">
                  <a:pos x="942" y="304"/>
                </a:cxn>
                <a:cxn ang="0">
                  <a:pos x="981" y="269"/>
                </a:cxn>
                <a:cxn ang="0">
                  <a:pos x="947" y="784"/>
                </a:cxn>
                <a:cxn ang="0">
                  <a:pos x="836" y="848"/>
                </a:cxn>
                <a:cxn ang="0">
                  <a:pos x="670" y="891"/>
                </a:cxn>
                <a:cxn ang="0">
                  <a:pos x="545" y="902"/>
                </a:cxn>
                <a:cxn ang="0">
                  <a:pos x="335" y="893"/>
                </a:cxn>
                <a:cxn ang="0">
                  <a:pos x="150" y="846"/>
                </a:cxn>
                <a:cxn ang="0">
                  <a:pos x="38" y="784"/>
                </a:cxn>
              </a:cxnLst>
              <a:rect l="0" t="0" r="r" b="b"/>
              <a:pathLst>
                <a:path w="985" h="1079">
                  <a:moveTo>
                    <a:pt x="985" y="902"/>
                  </a:moveTo>
                  <a:lnTo>
                    <a:pt x="985" y="911"/>
                  </a:lnTo>
                  <a:lnTo>
                    <a:pt x="983" y="920"/>
                  </a:lnTo>
                  <a:lnTo>
                    <a:pt x="980" y="928"/>
                  </a:lnTo>
                  <a:lnTo>
                    <a:pt x="975" y="937"/>
                  </a:lnTo>
                  <a:lnTo>
                    <a:pt x="970" y="946"/>
                  </a:lnTo>
                  <a:lnTo>
                    <a:pt x="963" y="955"/>
                  </a:lnTo>
                  <a:lnTo>
                    <a:pt x="955" y="963"/>
                  </a:lnTo>
                  <a:lnTo>
                    <a:pt x="946" y="970"/>
                  </a:lnTo>
                  <a:lnTo>
                    <a:pt x="936" y="978"/>
                  </a:lnTo>
                  <a:lnTo>
                    <a:pt x="925" y="986"/>
                  </a:lnTo>
                  <a:lnTo>
                    <a:pt x="913" y="994"/>
                  </a:lnTo>
                  <a:lnTo>
                    <a:pt x="901" y="1000"/>
                  </a:lnTo>
                  <a:lnTo>
                    <a:pt x="887" y="1008"/>
                  </a:lnTo>
                  <a:lnTo>
                    <a:pt x="872" y="1015"/>
                  </a:lnTo>
                  <a:lnTo>
                    <a:pt x="857" y="1020"/>
                  </a:lnTo>
                  <a:lnTo>
                    <a:pt x="840" y="1027"/>
                  </a:lnTo>
                  <a:lnTo>
                    <a:pt x="806" y="1038"/>
                  </a:lnTo>
                  <a:lnTo>
                    <a:pt x="767" y="1048"/>
                  </a:lnTo>
                  <a:lnTo>
                    <a:pt x="727" y="1057"/>
                  </a:lnTo>
                  <a:lnTo>
                    <a:pt x="684" y="1065"/>
                  </a:lnTo>
                  <a:lnTo>
                    <a:pt x="639" y="1071"/>
                  </a:lnTo>
                  <a:lnTo>
                    <a:pt x="591" y="1074"/>
                  </a:lnTo>
                  <a:lnTo>
                    <a:pt x="542" y="1078"/>
                  </a:lnTo>
                  <a:lnTo>
                    <a:pt x="492" y="1079"/>
                  </a:lnTo>
                  <a:lnTo>
                    <a:pt x="443" y="1078"/>
                  </a:lnTo>
                  <a:lnTo>
                    <a:pt x="394" y="1074"/>
                  </a:lnTo>
                  <a:lnTo>
                    <a:pt x="346" y="1071"/>
                  </a:lnTo>
                  <a:lnTo>
                    <a:pt x="301" y="1065"/>
                  </a:lnTo>
                  <a:lnTo>
                    <a:pt x="258" y="1057"/>
                  </a:lnTo>
                  <a:lnTo>
                    <a:pt x="218" y="1048"/>
                  </a:lnTo>
                  <a:lnTo>
                    <a:pt x="179" y="1038"/>
                  </a:lnTo>
                  <a:lnTo>
                    <a:pt x="145" y="1027"/>
                  </a:lnTo>
                  <a:lnTo>
                    <a:pt x="128" y="1020"/>
                  </a:lnTo>
                  <a:lnTo>
                    <a:pt x="113" y="1014"/>
                  </a:lnTo>
                  <a:lnTo>
                    <a:pt x="98" y="1007"/>
                  </a:lnTo>
                  <a:lnTo>
                    <a:pt x="84" y="1000"/>
                  </a:lnTo>
                  <a:lnTo>
                    <a:pt x="72" y="994"/>
                  </a:lnTo>
                  <a:lnTo>
                    <a:pt x="59" y="986"/>
                  </a:lnTo>
                  <a:lnTo>
                    <a:pt x="48" y="978"/>
                  </a:lnTo>
                  <a:lnTo>
                    <a:pt x="38" y="970"/>
                  </a:lnTo>
                  <a:lnTo>
                    <a:pt x="30" y="963"/>
                  </a:lnTo>
                  <a:lnTo>
                    <a:pt x="22" y="954"/>
                  </a:lnTo>
                  <a:lnTo>
                    <a:pt x="15" y="946"/>
                  </a:lnTo>
                  <a:lnTo>
                    <a:pt x="10" y="937"/>
                  </a:lnTo>
                  <a:lnTo>
                    <a:pt x="5" y="928"/>
                  </a:lnTo>
                  <a:lnTo>
                    <a:pt x="3" y="920"/>
                  </a:lnTo>
                  <a:lnTo>
                    <a:pt x="1" y="911"/>
                  </a:lnTo>
                  <a:lnTo>
                    <a:pt x="0" y="902"/>
                  </a:lnTo>
                  <a:lnTo>
                    <a:pt x="0" y="900"/>
                  </a:lnTo>
                  <a:lnTo>
                    <a:pt x="0" y="897"/>
                  </a:lnTo>
                  <a:lnTo>
                    <a:pt x="0" y="802"/>
                  </a:lnTo>
                  <a:lnTo>
                    <a:pt x="14" y="813"/>
                  </a:lnTo>
                  <a:lnTo>
                    <a:pt x="31" y="825"/>
                  </a:lnTo>
                  <a:lnTo>
                    <a:pt x="48" y="838"/>
                  </a:lnTo>
                  <a:lnTo>
                    <a:pt x="68" y="850"/>
                  </a:lnTo>
                  <a:lnTo>
                    <a:pt x="90" y="861"/>
                  </a:lnTo>
                  <a:lnTo>
                    <a:pt x="115" y="873"/>
                  </a:lnTo>
                  <a:lnTo>
                    <a:pt x="140" y="884"/>
                  </a:lnTo>
                  <a:lnTo>
                    <a:pt x="169" y="894"/>
                  </a:lnTo>
                  <a:lnTo>
                    <a:pt x="200" y="904"/>
                  </a:lnTo>
                  <a:lnTo>
                    <a:pt x="233" y="913"/>
                  </a:lnTo>
                  <a:lnTo>
                    <a:pt x="269" y="921"/>
                  </a:lnTo>
                  <a:lnTo>
                    <a:pt x="307" y="927"/>
                  </a:lnTo>
                  <a:lnTo>
                    <a:pt x="348" y="933"/>
                  </a:lnTo>
                  <a:lnTo>
                    <a:pt x="392" y="937"/>
                  </a:lnTo>
                  <a:lnTo>
                    <a:pt x="439" y="941"/>
                  </a:lnTo>
                  <a:lnTo>
                    <a:pt x="488" y="941"/>
                  </a:lnTo>
                  <a:lnTo>
                    <a:pt x="539" y="941"/>
                  </a:lnTo>
                  <a:lnTo>
                    <a:pt x="586" y="938"/>
                  </a:lnTo>
                  <a:lnTo>
                    <a:pt x="632" y="934"/>
                  </a:lnTo>
                  <a:lnTo>
                    <a:pt x="674" y="928"/>
                  </a:lnTo>
                  <a:lnTo>
                    <a:pt x="713" y="922"/>
                  </a:lnTo>
                  <a:lnTo>
                    <a:pt x="749" y="914"/>
                  </a:lnTo>
                  <a:lnTo>
                    <a:pt x="784" y="905"/>
                  </a:lnTo>
                  <a:lnTo>
                    <a:pt x="815" y="895"/>
                  </a:lnTo>
                  <a:lnTo>
                    <a:pt x="844" y="884"/>
                  </a:lnTo>
                  <a:lnTo>
                    <a:pt x="871" y="873"/>
                  </a:lnTo>
                  <a:lnTo>
                    <a:pt x="894" y="862"/>
                  </a:lnTo>
                  <a:lnTo>
                    <a:pt x="916" y="850"/>
                  </a:lnTo>
                  <a:lnTo>
                    <a:pt x="937" y="838"/>
                  </a:lnTo>
                  <a:lnTo>
                    <a:pt x="955" y="825"/>
                  </a:lnTo>
                  <a:lnTo>
                    <a:pt x="971" y="814"/>
                  </a:lnTo>
                  <a:lnTo>
                    <a:pt x="985" y="802"/>
                  </a:lnTo>
                  <a:lnTo>
                    <a:pt x="985" y="897"/>
                  </a:lnTo>
                  <a:lnTo>
                    <a:pt x="985" y="900"/>
                  </a:lnTo>
                  <a:lnTo>
                    <a:pt x="985" y="902"/>
                  </a:lnTo>
                  <a:close/>
                  <a:moveTo>
                    <a:pt x="492" y="0"/>
                  </a:moveTo>
                  <a:lnTo>
                    <a:pt x="542" y="1"/>
                  </a:lnTo>
                  <a:lnTo>
                    <a:pt x="591" y="4"/>
                  </a:lnTo>
                  <a:lnTo>
                    <a:pt x="639" y="9"/>
                  </a:lnTo>
                  <a:lnTo>
                    <a:pt x="684" y="14"/>
                  </a:lnTo>
                  <a:lnTo>
                    <a:pt x="727" y="22"/>
                  </a:lnTo>
                  <a:lnTo>
                    <a:pt x="767" y="31"/>
                  </a:lnTo>
                  <a:lnTo>
                    <a:pt x="806" y="41"/>
                  </a:lnTo>
                  <a:lnTo>
                    <a:pt x="840" y="52"/>
                  </a:lnTo>
                  <a:lnTo>
                    <a:pt x="857" y="58"/>
                  </a:lnTo>
                  <a:lnTo>
                    <a:pt x="872" y="65"/>
                  </a:lnTo>
                  <a:lnTo>
                    <a:pt x="887" y="72"/>
                  </a:lnTo>
                  <a:lnTo>
                    <a:pt x="901" y="78"/>
                  </a:lnTo>
                  <a:lnTo>
                    <a:pt x="913" y="86"/>
                  </a:lnTo>
                  <a:lnTo>
                    <a:pt x="925" y="93"/>
                  </a:lnTo>
                  <a:lnTo>
                    <a:pt x="936" y="101"/>
                  </a:lnTo>
                  <a:lnTo>
                    <a:pt x="946" y="108"/>
                  </a:lnTo>
                  <a:lnTo>
                    <a:pt x="955" y="116"/>
                  </a:lnTo>
                  <a:lnTo>
                    <a:pt x="963" y="125"/>
                  </a:lnTo>
                  <a:lnTo>
                    <a:pt x="970" y="133"/>
                  </a:lnTo>
                  <a:lnTo>
                    <a:pt x="975" y="141"/>
                  </a:lnTo>
                  <a:lnTo>
                    <a:pt x="980" y="150"/>
                  </a:lnTo>
                  <a:lnTo>
                    <a:pt x="982" y="159"/>
                  </a:lnTo>
                  <a:lnTo>
                    <a:pt x="984" y="168"/>
                  </a:lnTo>
                  <a:lnTo>
                    <a:pt x="985" y="177"/>
                  </a:lnTo>
                  <a:lnTo>
                    <a:pt x="984" y="187"/>
                  </a:lnTo>
                  <a:lnTo>
                    <a:pt x="982" y="196"/>
                  </a:lnTo>
                  <a:lnTo>
                    <a:pt x="980" y="205"/>
                  </a:lnTo>
                  <a:lnTo>
                    <a:pt x="975" y="212"/>
                  </a:lnTo>
                  <a:lnTo>
                    <a:pt x="970" y="221"/>
                  </a:lnTo>
                  <a:lnTo>
                    <a:pt x="963" y="230"/>
                  </a:lnTo>
                  <a:lnTo>
                    <a:pt x="955" y="238"/>
                  </a:lnTo>
                  <a:lnTo>
                    <a:pt x="946" y="245"/>
                  </a:lnTo>
                  <a:lnTo>
                    <a:pt x="936" y="254"/>
                  </a:lnTo>
                  <a:lnTo>
                    <a:pt x="925" y="261"/>
                  </a:lnTo>
                  <a:lnTo>
                    <a:pt x="913" y="269"/>
                  </a:lnTo>
                  <a:lnTo>
                    <a:pt x="901" y="276"/>
                  </a:lnTo>
                  <a:lnTo>
                    <a:pt x="887" y="283"/>
                  </a:lnTo>
                  <a:lnTo>
                    <a:pt x="872" y="290"/>
                  </a:lnTo>
                  <a:lnTo>
                    <a:pt x="857" y="296"/>
                  </a:lnTo>
                  <a:lnTo>
                    <a:pt x="840" y="302"/>
                  </a:lnTo>
                  <a:lnTo>
                    <a:pt x="806" y="314"/>
                  </a:lnTo>
                  <a:lnTo>
                    <a:pt x="767" y="324"/>
                  </a:lnTo>
                  <a:lnTo>
                    <a:pt x="727" y="333"/>
                  </a:lnTo>
                  <a:lnTo>
                    <a:pt x="684" y="341"/>
                  </a:lnTo>
                  <a:lnTo>
                    <a:pt x="639" y="346"/>
                  </a:lnTo>
                  <a:lnTo>
                    <a:pt x="591" y="351"/>
                  </a:lnTo>
                  <a:lnTo>
                    <a:pt x="542" y="353"/>
                  </a:lnTo>
                  <a:lnTo>
                    <a:pt x="492" y="354"/>
                  </a:lnTo>
                  <a:lnTo>
                    <a:pt x="443" y="353"/>
                  </a:lnTo>
                  <a:lnTo>
                    <a:pt x="394" y="351"/>
                  </a:lnTo>
                  <a:lnTo>
                    <a:pt x="346" y="346"/>
                  </a:lnTo>
                  <a:lnTo>
                    <a:pt x="301" y="341"/>
                  </a:lnTo>
                  <a:lnTo>
                    <a:pt x="258" y="333"/>
                  </a:lnTo>
                  <a:lnTo>
                    <a:pt x="218" y="324"/>
                  </a:lnTo>
                  <a:lnTo>
                    <a:pt x="179" y="314"/>
                  </a:lnTo>
                  <a:lnTo>
                    <a:pt x="145" y="302"/>
                  </a:lnTo>
                  <a:lnTo>
                    <a:pt x="128" y="296"/>
                  </a:lnTo>
                  <a:lnTo>
                    <a:pt x="113" y="290"/>
                  </a:lnTo>
                  <a:lnTo>
                    <a:pt x="98" y="283"/>
                  </a:lnTo>
                  <a:lnTo>
                    <a:pt x="84" y="276"/>
                  </a:lnTo>
                  <a:lnTo>
                    <a:pt x="72" y="269"/>
                  </a:lnTo>
                  <a:lnTo>
                    <a:pt x="59" y="261"/>
                  </a:lnTo>
                  <a:lnTo>
                    <a:pt x="48" y="254"/>
                  </a:lnTo>
                  <a:lnTo>
                    <a:pt x="38" y="245"/>
                  </a:lnTo>
                  <a:lnTo>
                    <a:pt x="30" y="238"/>
                  </a:lnTo>
                  <a:lnTo>
                    <a:pt x="22" y="230"/>
                  </a:lnTo>
                  <a:lnTo>
                    <a:pt x="15" y="221"/>
                  </a:lnTo>
                  <a:lnTo>
                    <a:pt x="10" y="212"/>
                  </a:lnTo>
                  <a:lnTo>
                    <a:pt x="5" y="205"/>
                  </a:lnTo>
                  <a:lnTo>
                    <a:pt x="3" y="196"/>
                  </a:lnTo>
                  <a:lnTo>
                    <a:pt x="1" y="187"/>
                  </a:lnTo>
                  <a:lnTo>
                    <a:pt x="0" y="177"/>
                  </a:lnTo>
                  <a:lnTo>
                    <a:pt x="1" y="168"/>
                  </a:lnTo>
                  <a:lnTo>
                    <a:pt x="3" y="159"/>
                  </a:lnTo>
                  <a:lnTo>
                    <a:pt x="5" y="150"/>
                  </a:lnTo>
                  <a:lnTo>
                    <a:pt x="10" y="141"/>
                  </a:lnTo>
                  <a:lnTo>
                    <a:pt x="15" y="133"/>
                  </a:lnTo>
                  <a:lnTo>
                    <a:pt x="22" y="125"/>
                  </a:lnTo>
                  <a:lnTo>
                    <a:pt x="30" y="116"/>
                  </a:lnTo>
                  <a:lnTo>
                    <a:pt x="38" y="108"/>
                  </a:lnTo>
                  <a:lnTo>
                    <a:pt x="48" y="101"/>
                  </a:lnTo>
                  <a:lnTo>
                    <a:pt x="59" y="93"/>
                  </a:lnTo>
                  <a:lnTo>
                    <a:pt x="72" y="86"/>
                  </a:lnTo>
                  <a:lnTo>
                    <a:pt x="84" y="78"/>
                  </a:lnTo>
                  <a:lnTo>
                    <a:pt x="98" y="72"/>
                  </a:lnTo>
                  <a:lnTo>
                    <a:pt x="113" y="65"/>
                  </a:lnTo>
                  <a:lnTo>
                    <a:pt x="128" y="58"/>
                  </a:lnTo>
                  <a:lnTo>
                    <a:pt x="145" y="52"/>
                  </a:lnTo>
                  <a:lnTo>
                    <a:pt x="179" y="41"/>
                  </a:lnTo>
                  <a:lnTo>
                    <a:pt x="218" y="31"/>
                  </a:lnTo>
                  <a:lnTo>
                    <a:pt x="258" y="22"/>
                  </a:lnTo>
                  <a:lnTo>
                    <a:pt x="301" y="14"/>
                  </a:lnTo>
                  <a:lnTo>
                    <a:pt x="346" y="9"/>
                  </a:lnTo>
                  <a:lnTo>
                    <a:pt x="394" y="4"/>
                  </a:lnTo>
                  <a:lnTo>
                    <a:pt x="443" y="1"/>
                  </a:lnTo>
                  <a:lnTo>
                    <a:pt x="492" y="0"/>
                  </a:lnTo>
                  <a:close/>
                  <a:moveTo>
                    <a:pt x="0" y="750"/>
                  </a:moveTo>
                  <a:lnTo>
                    <a:pt x="0" y="259"/>
                  </a:lnTo>
                  <a:lnTo>
                    <a:pt x="5" y="267"/>
                  </a:lnTo>
                  <a:lnTo>
                    <a:pt x="11" y="274"/>
                  </a:lnTo>
                  <a:lnTo>
                    <a:pt x="17" y="281"/>
                  </a:lnTo>
                  <a:lnTo>
                    <a:pt x="25" y="289"/>
                  </a:lnTo>
                  <a:lnTo>
                    <a:pt x="33" y="295"/>
                  </a:lnTo>
                  <a:lnTo>
                    <a:pt x="42" y="303"/>
                  </a:lnTo>
                  <a:lnTo>
                    <a:pt x="52" y="310"/>
                  </a:lnTo>
                  <a:lnTo>
                    <a:pt x="63" y="316"/>
                  </a:lnTo>
                  <a:lnTo>
                    <a:pt x="86" y="328"/>
                  </a:lnTo>
                  <a:lnTo>
                    <a:pt x="113" y="341"/>
                  </a:lnTo>
                  <a:lnTo>
                    <a:pt x="141" y="352"/>
                  </a:lnTo>
                  <a:lnTo>
                    <a:pt x="173" y="362"/>
                  </a:lnTo>
                  <a:lnTo>
                    <a:pt x="207" y="372"/>
                  </a:lnTo>
                  <a:lnTo>
                    <a:pt x="243" y="379"/>
                  </a:lnTo>
                  <a:lnTo>
                    <a:pt x="281" y="386"/>
                  </a:lnTo>
                  <a:lnTo>
                    <a:pt x="321" y="393"/>
                  </a:lnTo>
                  <a:lnTo>
                    <a:pt x="362" y="397"/>
                  </a:lnTo>
                  <a:lnTo>
                    <a:pt x="405" y="400"/>
                  </a:lnTo>
                  <a:lnTo>
                    <a:pt x="448" y="403"/>
                  </a:lnTo>
                  <a:lnTo>
                    <a:pt x="493" y="404"/>
                  </a:lnTo>
                  <a:lnTo>
                    <a:pt x="538" y="403"/>
                  </a:lnTo>
                  <a:lnTo>
                    <a:pt x="581" y="400"/>
                  </a:lnTo>
                  <a:lnTo>
                    <a:pt x="624" y="397"/>
                  </a:lnTo>
                  <a:lnTo>
                    <a:pt x="665" y="393"/>
                  </a:lnTo>
                  <a:lnTo>
                    <a:pt x="704" y="387"/>
                  </a:lnTo>
                  <a:lnTo>
                    <a:pt x="741" y="379"/>
                  </a:lnTo>
                  <a:lnTo>
                    <a:pt x="777" y="372"/>
                  </a:lnTo>
                  <a:lnTo>
                    <a:pt x="811" y="363"/>
                  </a:lnTo>
                  <a:lnTo>
                    <a:pt x="842" y="353"/>
                  </a:lnTo>
                  <a:lnTo>
                    <a:pt x="871" y="342"/>
                  </a:lnTo>
                  <a:lnTo>
                    <a:pt x="898" y="331"/>
                  </a:lnTo>
                  <a:lnTo>
                    <a:pt x="921" y="317"/>
                  </a:lnTo>
                  <a:lnTo>
                    <a:pt x="932" y="311"/>
                  </a:lnTo>
                  <a:lnTo>
                    <a:pt x="942" y="304"/>
                  </a:lnTo>
                  <a:lnTo>
                    <a:pt x="951" y="298"/>
                  </a:lnTo>
                  <a:lnTo>
                    <a:pt x="960" y="291"/>
                  </a:lnTo>
                  <a:lnTo>
                    <a:pt x="967" y="283"/>
                  </a:lnTo>
                  <a:lnTo>
                    <a:pt x="974" y="276"/>
                  </a:lnTo>
                  <a:lnTo>
                    <a:pt x="981" y="269"/>
                  </a:lnTo>
                  <a:lnTo>
                    <a:pt x="985" y="261"/>
                  </a:lnTo>
                  <a:lnTo>
                    <a:pt x="985" y="750"/>
                  </a:lnTo>
                  <a:lnTo>
                    <a:pt x="975" y="760"/>
                  </a:lnTo>
                  <a:lnTo>
                    <a:pt x="963" y="772"/>
                  </a:lnTo>
                  <a:lnTo>
                    <a:pt x="947" y="784"/>
                  </a:lnTo>
                  <a:lnTo>
                    <a:pt x="931" y="797"/>
                  </a:lnTo>
                  <a:lnTo>
                    <a:pt x="911" y="810"/>
                  </a:lnTo>
                  <a:lnTo>
                    <a:pt x="889" y="822"/>
                  </a:lnTo>
                  <a:lnTo>
                    <a:pt x="864" y="835"/>
                  </a:lnTo>
                  <a:lnTo>
                    <a:pt x="836" y="848"/>
                  </a:lnTo>
                  <a:lnTo>
                    <a:pt x="805" y="859"/>
                  </a:lnTo>
                  <a:lnTo>
                    <a:pt x="770" y="869"/>
                  </a:lnTo>
                  <a:lnTo>
                    <a:pt x="733" y="879"/>
                  </a:lnTo>
                  <a:lnTo>
                    <a:pt x="692" y="887"/>
                  </a:lnTo>
                  <a:lnTo>
                    <a:pt x="670" y="891"/>
                  </a:lnTo>
                  <a:lnTo>
                    <a:pt x="646" y="894"/>
                  </a:lnTo>
                  <a:lnTo>
                    <a:pt x="623" y="896"/>
                  </a:lnTo>
                  <a:lnTo>
                    <a:pt x="598" y="898"/>
                  </a:lnTo>
                  <a:lnTo>
                    <a:pt x="572" y="901"/>
                  </a:lnTo>
                  <a:lnTo>
                    <a:pt x="545" y="902"/>
                  </a:lnTo>
                  <a:lnTo>
                    <a:pt x="517" y="902"/>
                  </a:lnTo>
                  <a:lnTo>
                    <a:pt x="488" y="903"/>
                  </a:lnTo>
                  <a:lnTo>
                    <a:pt x="434" y="901"/>
                  </a:lnTo>
                  <a:lnTo>
                    <a:pt x="383" y="897"/>
                  </a:lnTo>
                  <a:lnTo>
                    <a:pt x="335" y="893"/>
                  </a:lnTo>
                  <a:lnTo>
                    <a:pt x="292" y="886"/>
                  </a:lnTo>
                  <a:lnTo>
                    <a:pt x="251" y="877"/>
                  </a:lnTo>
                  <a:lnTo>
                    <a:pt x="214" y="869"/>
                  </a:lnTo>
                  <a:lnTo>
                    <a:pt x="180" y="858"/>
                  </a:lnTo>
                  <a:lnTo>
                    <a:pt x="150" y="846"/>
                  </a:lnTo>
                  <a:lnTo>
                    <a:pt x="123" y="834"/>
                  </a:lnTo>
                  <a:lnTo>
                    <a:pt x="97" y="822"/>
                  </a:lnTo>
                  <a:lnTo>
                    <a:pt x="75" y="810"/>
                  </a:lnTo>
                  <a:lnTo>
                    <a:pt x="56" y="798"/>
                  </a:lnTo>
                  <a:lnTo>
                    <a:pt x="38" y="784"/>
                  </a:lnTo>
                  <a:lnTo>
                    <a:pt x="23" y="772"/>
                  </a:lnTo>
                  <a:lnTo>
                    <a:pt x="11" y="761"/>
                  </a:lnTo>
                  <a:lnTo>
                    <a:pt x="0" y="75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59" name="Freeform 75"/>
          <p:cNvSpPr>
            <a:spLocks noEditPoints="1"/>
          </p:cNvSpPr>
          <p:nvPr/>
        </p:nvSpPr>
        <p:spPr bwMode="auto">
          <a:xfrm>
            <a:off x="2028824" y="2245498"/>
            <a:ext cx="108689" cy="235764"/>
          </a:xfrm>
          <a:custGeom>
            <a:avLst/>
            <a:gdLst/>
            <a:ahLst/>
            <a:cxnLst>
              <a:cxn ang="0">
                <a:pos x="3228" y="7047"/>
              </a:cxn>
              <a:cxn ang="0">
                <a:pos x="2580" y="2490"/>
              </a:cxn>
              <a:cxn ang="0">
                <a:pos x="2648" y="2498"/>
              </a:cxn>
              <a:cxn ang="0">
                <a:pos x="2708" y="2517"/>
              </a:cxn>
              <a:cxn ang="0">
                <a:pos x="2756" y="2547"/>
              </a:cxn>
              <a:cxn ang="0">
                <a:pos x="2791" y="2585"/>
              </a:cxn>
              <a:cxn ang="0">
                <a:pos x="2806" y="2622"/>
              </a:cxn>
              <a:cxn ang="0">
                <a:pos x="2809" y="2646"/>
              </a:cxn>
              <a:cxn ang="0">
                <a:pos x="2806" y="2670"/>
              </a:cxn>
              <a:cxn ang="0">
                <a:pos x="2791" y="2706"/>
              </a:cxn>
              <a:cxn ang="0">
                <a:pos x="2756" y="2745"/>
              </a:cxn>
              <a:cxn ang="0">
                <a:pos x="2708" y="2774"/>
              </a:cxn>
              <a:cxn ang="0">
                <a:pos x="2648" y="2794"/>
              </a:cxn>
              <a:cxn ang="0">
                <a:pos x="2580" y="2801"/>
              </a:cxn>
              <a:cxn ang="0">
                <a:pos x="2513" y="2794"/>
              </a:cxn>
              <a:cxn ang="0">
                <a:pos x="2453" y="2774"/>
              </a:cxn>
              <a:cxn ang="0">
                <a:pos x="2404" y="2745"/>
              </a:cxn>
              <a:cxn ang="0">
                <a:pos x="2370" y="2706"/>
              </a:cxn>
              <a:cxn ang="0">
                <a:pos x="2359" y="2685"/>
              </a:cxn>
              <a:cxn ang="0">
                <a:pos x="2353" y="2661"/>
              </a:cxn>
              <a:cxn ang="0">
                <a:pos x="2352" y="2638"/>
              </a:cxn>
              <a:cxn ang="0">
                <a:pos x="2357" y="2615"/>
              </a:cxn>
              <a:cxn ang="0">
                <a:pos x="2366" y="2593"/>
              </a:cxn>
              <a:cxn ang="0">
                <a:pos x="2391" y="2559"/>
              </a:cxn>
              <a:cxn ang="0">
                <a:pos x="2435" y="2526"/>
              </a:cxn>
              <a:cxn ang="0">
                <a:pos x="2492" y="2503"/>
              </a:cxn>
              <a:cxn ang="0">
                <a:pos x="2557" y="2491"/>
              </a:cxn>
              <a:cxn ang="0">
                <a:pos x="2825" y="1955"/>
              </a:cxn>
              <a:cxn ang="0">
                <a:pos x="457" y="1955"/>
              </a:cxn>
              <a:cxn ang="0">
                <a:pos x="2627" y="1102"/>
              </a:cxn>
              <a:cxn ang="0">
                <a:pos x="2689" y="1116"/>
              </a:cxn>
              <a:cxn ang="0">
                <a:pos x="2742" y="1144"/>
              </a:cxn>
              <a:cxn ang="0">
                <a:pos x="2782" y="1180"/>
              </a:cxn>
              <a:cxn ang="0">
                <a:pos x="2804" y="1222"/>
              </a:cxn>
              <a:cxn ang="0">
                <a:pos x="2808" y="1245"/>
              </a:cxn>
              <a:cxn ang="0">
                <a:pos x="2808" y="1269"/>
              </a:cxn>
              <a:cxn ang="0">
                <a:pos x="2799" y="1299"/>
              </a:cxn>
              <a:cxn ang="0">
                <a:pos x="2770" y="1340"/>
              </a:cxn>
              <a:cxn ang="0">
                <a:pos x="2726" y="1373"/>
              </a:cxn>
              <a:cxn ang="0">
                <a:pos x="2669" y="1396"/>
              </a:cxn>
              <a:cxn ang="0">
                <a:pos x="2603" y="1408"/>
              </a:cxn>
              <a:cxn ang="0">
                <a:pos x="2535" y="1406"/>
              </a:cxn>
              <a:cxn ang="0">
                <a:pos x="2472" y="1390"/>
              </a:cxn>
              <a:cxn ang="0">
                <a:pos x="2419" y="1362"/>
              </a:cxn>
              <a:cxn ang="0">
                <a:pos x="2380" y="1328"/>
              </a:cxn>
              <a:cxn ang="0">
                <a:pos x="2362" y="1299"/>
              </a:cxn>
              <a:cxn ang="0">
                <a:pos x="2354" y="1277"/>
              </a:cxn>
              <a:cxn ang="0">
                <a:pos x="2352" y="1254"/>
              </a:cxn>
              <a:cxn ang="0">
                <a:pos x="2354" y="1229"/>
              </a:cxn>
              <a:cxn ang="0">
                <a:pos x="2362" y="1207"/>
              </a:cxn>
              <a:cxn ang="0">
                <a:pos x="2380" y="1180"/>
              </a:cxn>
              <a:cxn ang="0">
                <a:pos x="2419" y="1144"/>
              </a:cxn>
              <a:cxn ang="0">
                <a:pos x="2472" y="1116"/>
              </a:cxn>
              <a:cxn ang="0">
                <a:pos x="2535" y="1102"/>
              </a:cxn>
              <a:cxn ang="0">
                <a:pos x="457" y="557"/>
              </a:cxn>
              <a:cxn ang="0">
                <a:pos x="457" y="837"/>
              </a:cxn>
            </a:cxnLst>
            <a:rect l="0" t="0" r="r" b="b"/>
            <a:pathLst>
              <a:path w="3228" h="7047">
                <a:moveTo>
                  <a:pt x="0" y="0"/>
                </a:moveTo>
                <a:lnTo>
                  <a:pt x="3228" y="0"/>
                </a:lnTo>
                <a:lnTo>
                  <a:pt x="3228" y="7047"/>
                </a:lnTo>
                <a:lnTo>
                  <a:pt x="0" y="7047"/>
                </a:lnTo>
                <a:lnTo>
                  <a:pt x="0" y="0"/>
                </a:lnTo>
                <a:close/>
                <a:moveTo>
                  <a:pt x="2580" y="2490"/>
                </a:moveTo>
                <a:lnTo>
                  <a:pt x="2603" y="2491"/>
                </a:lnTo>
                <a:lnTo>
                  <a:pt x="2627" y="2494"/>
                </a:lnTo>
                <a:lnTo>
                  <a:pt x="2648" y="2498"/>
                </a:lnTo>
                <a:lnTo>
                  <a:pt x="2669" y="2503"/>
                </a:lnTo>
                <a:lnTo>
                  <a:pt x="2689" y="2509"/>
                </a:lnTo>
                <a:lnTo>
                  <a:pt x="2708" y="2517"/>
                </a:lnTo>
                <a:lnTo>
                  <a:pt x="2726" y="2526"/>
                </a:lnTo>
                <a:lnTo>
                  <a:pt x="2742" y="2536"/>
                </a:lnTo>
                <a:lnTo>
                  <a:pt x="2756" y="2547"/>
                </a:lnTo>
                <a:lnTo>
                  <a:pt x="2770" y="2559"/>
                </a:lnTo>
                <a:lnTo>
                  <a:pt x="2782" y="2572"/>
                </a:lnTo>
                <a:lnTo>
                  <a:pt x="2791" y="2585"/>
                </a:lnTo>
                <a:lnTo>
                  <a:pt x="2799" y="2600"/>
                </a:lnTo>
                <a:lnTo>
                  <a:pt x="2804" y="2615"/>
                </a:lnTo>
                <a:lnTo>
                  <a:pt x="2806" y="2622"/>
                </a:lnTo>
                <a:lnTo>
                  <a:pt x="2808" y="2630"/>
                </a:lnTo>
                <a:lnTo>
                  <a:pt x="2808" y="2638"/>
                </a:lnTo>
                <a:lnTo>
                  <a:pt x="2809" y="2646"/>
                </a:lnTo>
                <a:lnTo>
                  <a:pt x="2808" y="2654"/>
                </a:lnTo>
                <a:lnTo>
                  <a:pt x="2808" y="2661"/>
                </a:lnTo>
                <a:lnTo>
                  <a:pt x="2806" y="2670"/>
                </a:lnTo>
                <a:lnTo>
                  <a:pt x="2804" y="2677"/>
                </a:lnTo>
                <a:lnTo>
                  <a:pt x="2799" y="2692"/>
                </a:lnTo>
                <a:lnTo>
                  <a:pt x="2791" y="2706"/>
                </a:lnTo>
                <a:lnTo>
                  <a:pt x="2782" y="2719"/>
                </a:lnTo>
                <a:lnTo>
                  <a:pt x="2770" y="2732"/>
                </a:lnTo>
                <a:lnTo>
                  <a:pt x="2756" y="2745"/>
                </a:lnTo>
                <a:lnTo>
                  <a:pt x="2742" y="2755"/>
                </a:lnTo>
                <a:lnTo>
                  <a:pt x="2726" y="2766"/>
                </a:lnTo>
                <a:lnTo>
                  <a:pt x="2708" y="2774"/>
                </a:lnTo>
                <a:lnTo>
                  <a:pt x="2689" y="2782"/>
                </a:lnTo>
                <a:lnTo>
                  <a:pt x="2669" y="2789"/>
                </a:lnTo>
                <a:lnTo>
                  <a:pt x="2648" y="2794"/>
                </a:lnTo>
                <a:lnTo>
                  <a:pt x="2627" y="2797"/>
                </a:lnTo>
                <a:lnTo>
                  <a:pt x="2603" y="2800"/>
                </a:lnTo>
                <a:lnTo>
                  <a:pt x="2580" y="2801"/>
                </a:lnTo>
                <a:lnTo>
                  <a:pt x="2557" y="2800"/>
                </a:lnTo>
                <a:lnTo>
                  <a:pt x="2535" y="2797"/>
                </a:lnTo>
                <a:lnTo>
                  <a:pt x="2513" y="2794"/>
                </a:lnTo>
                <a:lnTo>
                  <a:pt x="2492" y="2789"/>
                </a:lnTo>
                <a:lnTo>
                  <a:pt x="2472" y="2782"/>
                </a:lnTo>
                <a:lnTo>
                  <a:pt x="2453" y="2774"/>
                </a:lnTo>
                <a:lnTo>
                  <a:pt x="2435" y="2766"/>
                </a:lnTo>
                <a:lnTo>
                  <a:pt x="2419" y="2755"/>
                </a:lnTo>
                <a:lnTo>
                  <a:pt x="2404" y="2745"/>
                </a:lnTo>
                <a:lnTo>
                  <a:pt x="2391" y="2732"/>
                </a:lnTo>
                <a:lnTo>
                  <a:pt x="2380" y="2719"/>
                </a:lnTo>
                <a:lnTo>
                  <a:pt x="2370" y="2706"/>
                </a:lnTo>
                <a:lnTo>
                  <a:pt x="2366" y="2699"/>
                </a:lnTo>
                <a:lnTo>
                  <a:pt x="2362" y="2692"/>
                </a:lnTo>
                <a:lnTo>
                  <a:pt x="2359" y="2685"/>
                </a:lnTo>
                <a:lnTo>
                  <a:pt x="2357" y="2677"/>
                </a:lnTo>
                <a:lnTo>
                  <a:pt x="2354" y="2670"/>
                </a:lnTo>
                <a:lnTo>
                  <a:pt x="2353" y="2661"/>
                </a:lnTo>
                <a:lnTo>
                  <a:pt x="2352" y="2654"/>
                </a:lnTo>
                <a:lnTo>
                  <a:pt x="2352" y="2646"/>
                </a:lnTo>
                <a:lnTo>
                  <a:pt x="2352" y="2638"/>
                </a:lnTo>
                <a:lnTo>
                  <a:pt x="2353" y="2630"/>
                </a:lnTo>
                <a:lnTo>
                  <a:pt x="2354" y="2622"/>
                </a:lnTo>
                <a:lnTo>
                  <a:pt x="2357" y="2615"/>
                </a:lnTo>
                <a:lnTo>
                  <a:pt x="2359" y="2608"/>
                </a:lnTo>
                <a:lnTo>
                  <a:pt x="2362" y="2600"/>
                </a:lnTo>
                <a:lnTo>
                  <a:pt x="2366" y="2593"/>
                </a:lnTo>
                <a:lnTo>
                  <a:pt x="2370" y="2585"/>
                </a:lnTo>
                <a:lnTo>
                  <a:pt x="2380" y="2572"/>
                </a:lnTo>
                <a:lnTo>
                  <a:pt x="2391" y="2559"/>
                </a:lnTo>
                <a:lnTo>
                  <a:pt x="2404" y="2547"/>
                </a:lnTo>
                <a:lnTo>
                  <a:pt x="2419" y="2536"/>
                </a:lnTo>
                <a:lnTo>
                  <a:pt x="2435" y="2526"/>
                </a:lnTo>
                <a:lnTo>
                  <a:pt x="2453" y="2517"/>
                </a:lnTo>
                <a:lnTo>
                  <a:pt x="2472" y="2509"/>
                </a:lnTo>
                <a:lnTo>
                  <a:pt x="2492" y="2503"/>
                </a:lnTo>
                <a:lnTo>
                  <a:pt x="2513" y="2498"/>
                </a:lnTo>
                <a:lnTo>
                  <a:pt x="2535" y="2494"/>
                </a:lnTo>
                <a:lnTo>
                  <a:pt x="2557" y="2491"/>
                </a:lnTo>
                <a:lnTo>
                  <a:pt x="2580" y="2490"/>
                </a:lnTo>
                <a:close/>
                <a:moveTo>
                  <a:pt x="457" y="1955"/>
                </a:moveTo>
                <a:lnTo>
                  <a:pt x="2825" y="1955"/>
                </a:lnTo>
                <a:lnTo>
                  <a:pt x="2825" y="2230"/>
                </a:lnTo>
                <a:lnTo>
                  <a:pt x="457" y="2230"/>
                </a:lnTo>
                <a:lnTo>
                  <a:pt x="457" y="1955"/>
                </a:lnTo>
                <a:close/>
                <a:moveTo>
                  <a:pt x="2580" y="1099"/>
                </a:moveTo>
                <a:lnTo>
                  <a:pt x="2603" y="1099"/>
                </a:lnTo>
                <a:lnTo>
                  <a:pt x="2627" y="1102"/>
                </a:lnTo>
                <a:lnTo>
                  <a:pt x="2648" y="1105"/>
                </a:lnTo>
                <a:lnTo>
                  <a:pt x="2669" y="1110"/>
                </a:lnTo>
                <a:lnTo>
                  <a:pt x="2689" y="1116"/>
                </a:lnTo>
                <a:lnTo>
                  <a:pt x="2708" y="1125"/>
                </a:lnTo>
                <a:lnTo>
                  <a:pt x="2726" y="1133"/>
                </a:lnTo>
                <a:lnTo>
                  <a:pt x="2742" y="1144"/>
                </a:lnTo>
                <a:lnTo>
                  <a:pt x="2756" y="1154"/>
                </a:lnTo>
                <a:lnTo>
                  <a:pt x="2770" y="1166"/>
                </a:lnTo>
                <a:lnTo>
                  <a:pt x="2782" y="1180"/>
                </a:lnTo>
                <a:lnTo>
                  <a:pt x="2791" y="1192"/>
                </a:lnTo>
                <a:lnTo>
                  <a:pt x="2799" y="1207"/>
                </a:lnTo>
                <a:lnTo>
                  <a:pt x="2804" y="1222"/>
                </a:lnTo>
                <a:lnTo>
                  <a:pt x="2806" y="1229"/>
                </a:lnTo>
                <a:lnTo>
                  <a:pt x="2808" y="1238"/>
                </a:lnTo>
                <a:lnTo>
                  <a:pt x="2808" y="1245"/>
                </a:lnTo>
                <a:lnTo>
                  <a:pt x="2809" y="1254"/>
                </a:lnTo>
                <a:lnTo>
                  <a:pt x="2808" y="1261"/>
                </a:lnTo>
                <a:lnTo>
                  <a:pt x="2808" y="1269"/>
                </a:lnTo>
                <a:lnTo>
                  <a:pt x="2806" y="1277"/>
                </a:lnTo>
                <a:lnTo>
                  <a:pt x="2804" y="1284"/>
                </a:lnTo>
                <a:lnTo>
                  <a:pt x="2799" y="1299"/>
                </a:lnTo>
                <a:lnTo>
                  <a:pt x="2791" y="1314"/>
                </a:lnTo>
                <a:lnTo>
                  <a:pt x="2782" y="1328"/>
                </a:lnTo>
                <a:lnTo>
                  <a:pt x="2770" y="1340"/>
                </a:lnTo>
                <a:lnTo>
                  <a:pt x="2756" y="1352"/>
                </a:lnTo>
                <a:lnTo>
                  <a:pt x="2742" y="1362"/>
                </a:lnTo>
                <a:lnTo>
                  <a:pt x="2726" y="1373"/>
                </a:lnTo>
                <a:lnTo>
                  <a:pt x="2708" y="1381"/>
                </a:lnTo>
                <a:lnTo>
                  <a:pt x="2689" y="1390"/>
                </a:lnTo>
                <a:lnTo>
                  <a:pt x="2669" y="1396"/>
                </a:lnTo>
                <a:lnTo>
                  <a:pt x="2648" y="1401"/>
                </a:lnTo>
                <a:lnTo>
                  <a:pt x="2627" y="1406"/>
                </a:lnTo>
                <a:lnTo>
                  <a:pt x="2603" y="1408"/>
                </a:lnTo>
                <a:lnTo>
                  <a:pt x="2580" y="1409"/>
                </a:lnTo>
                <a:lnTo>
                  <a:pt x="2557" y="1408"/>
                </a:lnTo>
                <a:lnTo>
                  <a:pt x="2535" y="1406"/>
                </a:lnTo>
                <a:lnTo>
                  <a:pt x="2513" y="1401"/>
                </a:lnTo>
                <a:lnTo>
                  <a:pt x="2492" y="1396"/>
                </a:lnTo>
                <a:lnTo>
                  <a:pt x="2472" y="1390"/>
                </a:lnTo>
                <a:lnTo>
                  <a:pt x="2453" y="1381"/>
                </a:lnTo>
                <a:lnTo>
                  <a:pt x="2435" y="1373"/>
                </a:lnTo>
                <a:lnTo>
                  <a:pt x="2419" y="1362"/>
                </a:lnTo>
                <a:lnTo>
                  <a:pt x="2404" y="1352"/>
                </a:lnTo>
                <a:lnTo>
                  <a:pt x="2391" y="1340"/>
                </a:lnTo>
                <a:lnTo>
                  <a:pt x="2380" y="1328"/>
                </a:lnTo>
                <a:lnTo>
                  <a:pt x="2370" y="1314"/>
                </a:lnTo>
                <a:lnTo>
                  <a:pt x="2366" y="1306"/>
                </a:lnTo>
                <a:lnTo>
                  <a:pt x="2362" y="1299"/>
                </a:lnTo>
                <a:lnTo>
                  <a:pt x="2359" y="1292"/>
                </a:lnTo>
                <a:lnTo>
                  <a:pt x="2357" y="1284"/>
                </a:lnTo>
                <a:lnTo>
                  <a:pt x="2354" y="1277"/>
                </a:lnTo>
                <a:lnTo>
                  <a:pt x="2353" y="1269"/>
                </a:lnTo>
                <a:lnTo>
                  <a:pt x="2352" y="1261"/>
                </a:lnTo>
                <a:lnTo>
                  <a:pt x="2352" y="1254"/>
                </a:lnTo>
                <a:lnTo>
                  <a:pt x="2352" y="1245"/>
                </a:lnTo>
                <a:lnTo>
                  <a:pt x="2353" y="1238"/>
                </a:lnTo>
                <a:lnTo>
                  <a:pt x="2354" y="1229"/>
                </a:lnTo>
                <a:lnTo>
                  <a:pt x="2357" y="1222"/>
                </a:lnTo>
                <a:lnTo>
                  <a:pt x="2359" y="1215"/>
                </a:lnTo>
                <a:lnTo>
                  <a:pt x="2362" y="1207"/>
                </a:lnTo>
                <a:lnTo>
                  <a:pt x="2366" y="1200"/>
                </a:lnTo>
                <a:lnTo>
                  <a:pt x="2370" y="1192"/>
                </a:lnTo>
                <a:lnTo>
                  <a:pt x="2380" y="1180"/>
                </a:lnTo>
                <a:lnTo>
                  <a:pt x="2391" y="1166"/>
                </a:lnTo>
                <a:lnTo>
                  <a:pt x="2404" y="1154"/>
                </a:lnTo>
                <a:lnTo>
                  <a:pt x="2419" y="1144"/>
                </a:lnTo>
                <a:lnTo>
                  <a:pt x="2435" y="1133"/>
                </a:lnTo>
                <a:lnTo>
                  <a:pt x="2453" y="1125"/>
                </a:lnTo>
                <a:lnTo>
                  <a:pt x="2472" y="1116"/>
                </a:lnTo>
                <a:lnTo>
                  <a:pt x="2492" y="1110"/>
                </a:lnTo>
                <a:lnTo>
                  <a:pt x="2513" y="1105"/>
                </a:lnTo>
                <a:lnTo>
                  <a:pt x="2535" y="1102"/>
                </a:lnTo>
                <a:lnTo>
                  <a:pt x="2557" y="1099"/>
                </a:lnTo>
                <a:lnTo>
                  <a:pt x="2580" y="1099"/>
                </a:lnTo>
                <a:close/>
                <a:moveTo>
                  <a:pt x="457" y="557"/>
                </a:moveTo>
                <a:lnTo>
                  <a:pt x="2825" y="557"/>
                </a:lnTo>
                <a:lnTo>
                  <a:pt x="2825" y="837"/>
                </a:lnTo>
                <a:lnTo>
                  <a:pt x="457" y="837"/>
                </a:lnTo>
                <a:lnTo>
                  <a:pt x="457" y="557"/>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0" name="Freeform 76"/>
          <p:cNvSpPr>
            <a:spLocks noEditPoints="1"/>
          </p:cNvSpPr>
          <p:nvPr/>
        </p:nvSpPr>
        <p:spPr bwMode="auto">
          <a:xfrm>
            <a:off x="2209800" y="2331855"/>
            <a:ext cx="247650" cy="251777"/>
          </a:xfrm>
          <a:custGeom>
            <a:avLst/>
            <a:gdLst/>
            <a:ahLst/>
            <a:cxnLst>
              <a:cxn ang="0">
                <a:pos x="4412" y="6891"/>
              </a:cxn>
              <a:cxn ang="0">
                <a:pos x="4160" y="6891"/>
              </a:cxn>
              <a:cxn ang="0">
                <a:pos x="3410" y="3060"/>
              </a:cxn>
              <a:cxn ang="0">
                <a:pos x="3464" y="3071"/>
              </a:cxn>
              <a:cxn ang="0">
                <a:pos x="3539" y="3111"/>
              </a:cxn>
              <a:cxn ang="0">
                <a:pos x="3592" y="3176"/>
              </a:cxn>
              <a:cxn ang="0">
                <a:pos x="3617" y="3248"/>
              </a:cxn>
              <a:cxn ang="0">
                <a:pos x="3619" y="3293"/>
              </a:cxn>
              <a:cxn ang="0">
                <a:pos x="3609" y="3347"/>
              </a:cxn>
              <a:cxn ang="0">
                <a:pos x="3568" y="3422"/>
              </a:cxn>
              <a:cxn ang="0">
                <a:pos x="3504" y="3476"/>
              </a:cxn>
              <a:cxn ang="0">
                <a:pos x="3453" y="3495"/>
              </a:cxn>
              <a:cxn ang="0">
                <a:pos x="3410" y="3503"/>
              </a:cxn>
              <a:cxn ang="0">
                <a:pos x="3364" y="3500"/>
              </a:cxn>
              <a:cxn ang="0">
                <a:pos x="3322" y="3489"/>
              </a:cxn>
              <a:cxn ang="0">
                <a:pos x="3283" y="3471"/>
              </a:cxn>
              <a:cxn ang="0">
                <a:pos x="3249" y="3446"/>
              </a:cxn>
              <a:cxn ang="0">
                <a:pos x="3221" y="3414"/>
              </a:cxn>
              <a:cxn ang="0">
                <a:pos x="3199" y="3377"/>
              </a:cxn>
              <a:cxn ang="0">
                <a:pos x="3184" y="3337"/>
              </a:cxn>
              <a:cxn ang="0">
                <a:pos x="3178" y="3293"/>
              </a:cxn>
              <a:cxn ang="0">
                <a:pos x="3180" y="3248"/>
              </a:cxn>
              <a:cxn ang="0">
                <a:pos x="3190" y="3206"/>
              </a:cxn>
              <a:cxn ang="0">
                <a:pos x="3227" y="3141"/>
              </a:cxn>
              <a:cxn ang="0">
                <a:pos x="3293" y="3087"/>
              </a:cxn>
              <a:cxn ang="0">
                <a:pos x="3364" y="3064"/>
              </a:cxn>
              <a:cxn ang="0">
                <a:pos x="2592" y="3060"/>
              </a:cxn>
              <a:cxn ang="0">
                <a:pos x="2636" y="3065"/>
              </a:cxn>
              <a:cxn ang="0">
                <a:pos x="2715" y="3098"/>
              </a:cxn>
              <a:cxn ang="0">
                <a:pos x="2775" y="3159"/>
              </a:cxn>
              <a:cxn ang="0">
                <a:pos x="2808" y="3237"/>
              </a:cxn>
              <a:cxn ang="0">
                <a:pos x="2813" y="3281"/>
              </a:cxn>
              <a:cxn ang="0">
                <a:pos x="2808" y="3326"/>
              </a:cxn>
              <a:cxn ang="0">
                <a:pos x="2775" y="3405"/>
              </a:cxn>
              <a:cxn ang="0">
                <a:pos x="2715" y="3465"/>
              </a:cxn>
              <a:cxn ang="0">
                <a:pos x="2657" y="3493"/>
              </a:cxn>
              <a:cxn ang="0">
                <a:pos x="2614" y="3501"/>
              </a:cxn>
              <a:cxn ang="0">
                <a:pos x="2569" y="3501"/>
              </a:cxn>
              <a:cxn ang="0">
                <a:pos x="2526" y="3493"/>
              </a:cxn>
              <a:cxn ang="0">
                <a:pos x="2486" y="3476"/>
              </a:cxn>
              <a:cxn ang="0">
                <a:pos x="2452" y="3452"/>
              </a:cxn>
              <a:cxn ang="0">
                <a:pos x="2421" y="3422"/>
              </a:cxn>
              <a:cxn ang="0">
                <a:pos x="2398" y="3386"/>
              </a:cxn>
              <a:cxn ang="0">
                <a:pos x="2381" y="3347"/>
              </a:cxn>
              <a:cxn ang="0">
                <a:pos x="2371" y="3304"/>
              </a:cxn>
              <a:cxn ang="0">
                <a:pos x="2371" y="3259"/>
              </a:cxn>
              <a:cxn ang="0">
                <a:pos x="2381" y="3216"/>
              </a:cxn>
              <a:cxn ang="0">
                <a:pos x="2408" y="3159"/>
              </a:cxn>
              <a:cxn ang="0">
                <a:pos x="2469" y="3098"/>
              </a:cxn>
              <a:cxn ang="0">
                <a:pos x="2548" y="3065"/>
              </a:cxn>
              <a:cxn ang="0">
                <a:pos x="2592" y="3060"/>
              </a:cxn>
              <a:cxn ang="0">
                <a:pos x="518" y="2596"/>
              </a:cxn>
              <a:cxn ang="0">
                <a:pos x="3655" y="1994"/>
              </a:cxn>
              <a:cxn ang="0">
                <a:pos x="3655" y="1096"/>
              </a:cxn>
              <a:cxn ang="0">
                <a:pos x="518" y="493"/>
              </a:cxn>
              <a:cxn ang="0">
                <a:pos x="518" y="493"/>
              </a:cxn>
              <a:cxn ang="0">
                <a:pos x="4791" y="2596"/>
              </a:cxn>
              <a:cxn ang="0">
                <a:pos x="6412" y="1994"/>
              </a:cxn>
              <a:cxn ang="0">
                <a:pos x="6412" y="1096"/>
              </a:cxn>
              <a:cxn ang="0">
                <a:pos x="4791" y="493"/>
              </a:cxn>
              <a:cxn ang="0">
                <a:pos x="4791" y="493"/>
              </a:cxn>
            </a:cxnLst>
            <a:rect l="0" t="0" r="r" b="b"/>
            <a:pathLst>
              <a:path w="6770" h="6891">
                <a:moveTo>
                  <a:pt x="4412" y="0"/>
                </a:moveTo>
                <a:lnTo>
                  <a:pt x="6770" y="0"/>
                </a:lnTo>
                <a:lnTo>
                  <a:pt x="6770" y="6891"/>
                </a:lnTo>
                <a:lnTo>
                  <a:pt x="4412" y="6891"/>
                </a:lnTo>
                <a:lnTo>
                  <a:pt x="4412" y="0"/>
                </a:lnTo>
                <a:close/>
                <a:moveTo>
                  <a:pt x="0" y="0"/>
                </a:moveTo>
                <a:lnTo>
                  <a:pt x="4160" y="0"/>
                </a:lnTo>
                <a:lnTo>
                  <a:pt x="4160" y="6891"/>
                </a:lnTo>
                <a:lnTo>
                  <a:pt x="0" y="6891"/>
                </a:lnTo>
                <a:lnTo>
                  <a:pt x="0" y="0"/>
                </a:lnTo>
                <a:close/>
                <a:moveTo>
                  <a:pt x="3398" y="3060"/>
                </a:moveTo>
                <a:lnTo>
                  <a:pt x="3410" y="3060"/>
                </a:lnTo>
                <a:lnTo>
                  <a:pt x="3420" y="3061"/>
                </a:lnTo>
                <a:lnTo>
                  <a:pt x="3432" y="3064"/>
                </a:lnTo>
                <a:lnTo>
                  <a:pt x="3443" y="3065"/>
                </a:lnTo>
                <a:lnTo>
                  <a:pt x="3464" y="3071"/>
                </a:lnTo>
                <a:lnTo>
                  <a:pt x="3484" y="3078"/>
                </a:lnTo>
                <a:lnTo>
                  <a:pt x="3504" y="3087"/>
                </a:lnTo>
                <a:lnTo>
                  <a:pt x="3522" y="3098"/>
                </a:lnTo>
                <a:lnTo>
                  <a:pt x="3539" y="3111"/>
                </a:lnTo>
                <a:lnTo>
                  <a:pt x="3554" y="3126"/>
                </a:lnTo>
                <a:lnTo>
                  <a:pt x="3568" y="3141"/>
                </a:lnTo>
                <a:lnTo>
                  <a:pt x="3581" y="3159"/>
                </a:lnTo>
                <a:lnTo>
                  <a:pt x="3592" y="3176"/>
                </a:lnTo>
                <a:lnTo>
                  <a:pt x="3602" y="3195"/>
                </a:lnTo>
                <a:lnTo>
                  <a:pt x="3609" y="3216"/>
                </a:lnTo>
                <a:lnTo>
                  <a:pt x="3615" y="3237"/>
                </a:lnTo>
                <a:lnTo>
                  <a:pt x="3617" y="3248"/>
                </a:lnTo>
                <a:lnTo>
                  <a:pt x="3618" y="3259"/>
                </a:lnTo>
                <a:lnTo>
                  <a:pt x="3619" y="3270"/>
                </a:lnTo>
                <a:lnTo>
                  <a:pt x="3619" y="3281"/>
                </a:lnTo>
                <a:lnTo>
                  <a:pt x="3619" y="3293"/>
                </a:lnTo>
                <a:lnTo>
                  <a:pt x="3618" y="3304"/>
                </a:lnTo>
                <a:lnTo>
                  <a:pt x="3617" y="3315"/>
                </a:lnTo>
                <a:lnTo>
                  <a:pt x="3615" y="3326"/>
                </a:lnTo>
                <a:lnTo>
                  <a:pt x="3609" y="3347"/>
                </a:lnTo>
                <a:lnTo>
                  <a:pt x="3602" y="3367"/>
                </a:lnTo>
                <a:lnTo>
                  <a:pt x="3592" y="3386"/>
                </a:lnTo>
                <a:lnTo>
                  <a:pt x="3581" y="3405"/>
                </a:lnTo>
                <a:lnTo>
                  <a:pt x="3568" y="3422"/>
                </a:lnTo>
                <a:lnTo>
                  <a:pt x="3554" y="3438"/>
                </a:lnTo>
                <a:lnTo>
                  <a:pt x="3539" y="3452"/>
                </a:lnTo>
                <a:lnTo>
                  <a:pt x="3522" y="3465"/>
                </a:lnTo>
                <a:lnTo>
                  <a:pt x="3504" y="3476"/>
                </a:lnTo>
                <a:lnTo>
                  <a:pt x="3484" y="3485"/>
                </a:lnTo>
                <a:lnTo>
                  <a:pt x="3474" y="3489"/>
                </a:lnTo>
                <a:lnTo>
                  <a:pt x="3464" y="3493"/>
                </a:lnTo>
                <a:lnTo>
                  <a:pt x="3453" y="3495"/>
                </a:lnTo>
                <a:lnTo>
                  <a:pt x="3443" y="3498"/>
                </a:lnTo>
                <a:lnTo>
                  <a:pt x="3432" y="3500"/>
                </a:lnTo>
                <a:lnTo>
                  <a:pt x="3420" y="3501"/>
                </a:lnTo>
                <a:lnTo>
                  <a:pt x="3410" y="3503"/>
                </a:lnTo>
                <a:lnTo>
                  <a:pt x="3398" y="3503"/>
                </a:lnTo>
                <a:lnTo>
                  <a:pt x="3387" y="3503"/>
                </a:lnTo>
                <a:lnTo>
                  <a:pt x="3375" y="3501"/>
                </a:lnTo>
                <a:lnTo>
                  <a:pt x="3364" y="3500"/>
                </a:lnTo>
                <a:lnTo>
                  <a:pt x="3354" y="3498"/>
                </a:lnTo>
                <a:lnTo>
                  <a:pt x="3343" y="3495"/>
                </a:lnTo>
                <a:lnTo>
                  <a:pt x="3333" y="3493"/>
                </a:lnTo>
                <a:lnTo>
                  <a:pt x="3322" y="3489"/>
                </a:lnTo>
                <a:lnTo>
                  <a:pt x="3312" y="3485"/>
                </a:lnTo>
                <a:lnTo>
                  <a:pt x="3302" y="3480"/>
                </a:lnTo>
                <a:lnTo>
                  <a:pt x="3293" y="3476"/>
                </a:lnTo>
                <a:lnTo>
                  <a:pt x="3283" y="3471"/>
                </a:lnTo>
                <a:lnTo>
                  <a:pt x="3275" y="3465"/>
                </a:lnTo>
                <a:lnTo>
                  <a:pt x="3266" y="3458"/>
                </a:lnTo>
                <a:lnTo>
                  <a:pt x="3258" y="3452"/>
                </a:lnTo>
                <a:lnTo>
                  <a:pt x="3249" y="3446"/>
                </a:lnTo>
                <a:lnTo>
                  <a:pt x="3242" y="3438"/>
                </a:lnTo>
                <a:lnTo>
                  <a:pt x="3235" y="3430"/>
                </a:lnTo>
                <a:lnTo>
                  <a:pt x="3227" y="3422"/>
                </a:lnTo>
                <a:lnTo>
                  <a:pt x="3221" y="3414"/>
                </a:lnTo>
                <a:lnTo>
                  <a:pt x="3215" y="3405"/>
                </a:lnTo>
                <a:lnTo>
                  <a:pt x="3209" y="3396"/>
                </a:lnTo>
                <a:lnTo>
                  <a:pt x="3204" y="3386"/>
                </a:lnTo>
                <a:lnTo>
                  <a:pt x="3199" y="3377"/>
                </a:lnTo>
                <a:lnTo>
                  <a:pt x="3195" y="3367"/>
                </a:lnTo>
                <a:lnTo>
                  <a:pt x="3190" y="3357"/>
                </a:lnTo>
                <a:lnTo>
                  <a:pt x="3187" y="3347"/>
                </a:lnTo>
                <a:lnTo>
                  <a:pt x="3184" y="3337"/>
                </a:lnTo>
                <a:lnTo>
                  <a:pt x="3182" y="3326"/>
                </a:lnTo>
                <a:lnTo>
                  <a:pt x="3180" y="3315"/>
                </a:lnTo>
                <a:lnTo>
                  <a:pt x="3178" y="3304"/>
                </a:lnTo>
                <a:lnTo>
                  <a:pt x="3178" y="3293"/>
                </a:lnTo>
                <a:lnTo>
                  <a:pt x="3177" y="3281"/>
                </a:lnTo>
                <a:lnTo>
                  <a:pt x="3178" y="3270"/>
                </a:lnTo>
                <a:lnTo>
                  <a:pt x="3178" y="3259"/>
                </a:lnTo>
                <a:lnTo>
                  <a:pt x="3180" y="3248"/>
                </a:lnTo>
                <a:lnTo>
                  <a:pt x="3182" y="3237"/>
                </a:lnTo>
                <a:lnTo>
                  <a:pt x="3184" y="3226"/>
                </a:lnTo>
                <a:lnTo>
                  <a:pt x="3187" y="3216"/>
                </a:lnTo>
                <a:lnTo>
                  <a:pt x="3190" y="3206"/>
                </a:lnTo>
                <a:lnTo>
                  <a:pt x="3195" y="3195"/>
                </a:lnTo>
                <a:lnTo>
                  <a:pt x="3204" y="3176"/>
                </a:lnTo>
                <a:lnTo>
                  <a:pt x="3215" y="3159"/>
                </a:lnTo>
                <a:lnTo>
                  <a:pt x="3227" y="3141"/>
                </a:lnTo>
                <a:lnTo>
                  <a:pt x="3242" y="3126"/>
                </a:lnTo>
                <a:lnTo>
                  <a:pt x="3258" y="3111"/>
                </a:lnTo>
                <a:lnTo>
                  <a:pt x="3275" y="3098"/>
                </a:lnTo>
                <a:lnTo>
                  <a:pt x="3293" y="3087"/>
                </a:lnTo>
                <a:lnTo>
                  <a:pt x="3312" y="3078"/>
                </a:lnTo>
                <a:lnTo>
                  <a:pt x="3333" y="3071"/>
                </a:lnTo>
                <a:lnTo>
                  <a:pt x="3354" y="3065"/>
                </a:lnTo>
                <a:lnTo>
                  <a:pt x="3364" y="3064"/>
                </a:lnTo>
                <a:lnTo>
                  <a:pt x="3375" y="3061"/>
                </a:lnTo>
                <a:lnTo>
                  <a:pt x="3387" y="3060"/>
                </a:lnTo>
                <a:lnTo>
                  <a:pt x="3398" y="3060"/>
                </a:lnTo>
                <a:close/>
                <a:moveTo>
                  <a:pt x="2592" y="3060"/>
                </a:moveTo>
                <a:lnTo>
                  <a:pt x="2603" y="3060"/>
                </a:lnTo>
                <a:lnTo>
                  <a:pt x="2614" y="3061"/>
                </a:lnTo>
                <a:lnTo>
                  <a:pt x="2626" y="3064"/>
                </a:lnTo>
                <a:lnTo>
                  <a:pt x="2636" y="3065"/>
                </a:lnTo>
                <a:lnTo>
                  <a:pt x="2657" y="3071"/>
                </a:lnTo>
                <a:lnTo>
                  <a:pt x="2677" y="3078"/>
                </a:lnTo>
                <a:lnTo>
                  <a:pt x="2696" y="3087"/>
                </a:lnTo>
                <a:lnTo>
                  <a:pt x="2715" y="3098"/>
                </a:lnTo>
                <a:lnTo>
                  <a:pt x="2732" y="3111"/>
                </a:lnTo>
                <a:lnTo>
                  <a:pt x="2748" y="3126"/>
                </a:lnTo>
                <a:lnTo>
                  <a:pt x="2762" y="3141"/>
                </a:lnTo>
                <a:lnTo>
                  <a:pt x="2775" y="3159"/>
                </a:lnTo>
                <a:lnTo>
                  <a:pt x="2786" y="3176"/>
                </a:lnTo>
                <a:lnTo>
                  <a:pt x="2796" y="3195"/>
                </a:lnTo>
                <a:lnTo>
                  <a:pt x="2803" y="3216"/>
                </a:lnTo>
                <a:lnTo>
                  <a:pt x="2808" y="3237"/>
                </a:lnTo>
                <a:lnTo>
                  <a:pt x="2810" y="3248"/>
                </a:lnTo>
                <a:lnTo>
                  <a:pt x="2812" y="3259"/>
                </a:lnTo>
                <a:lnTo>
                  <a:pt x="2813" y="3270"/>
                </a:lnTo>
                <a:lnTo>
                  <a:pt x="2813" y="3281"/>
                </a:lnTo>
                <a:lnTo>
                  <a:pt x="2813" y="3293"/>
                </a:lnTo>
                <a:lnTo>
                  <a:pt x="2812" y="3304"/>
                </a:lnTo>
                <a:lnTo>
                  <a:pt x="2810" y="3315"/>
                </a:lnTo>
                <a:lnTo>
                  <a:pt x="2808" y="3326"/>
                </a:lnTo>
                <a:lnTo>
                  <a:pt x="2803" y="3347"/>
                </a:lnTo>
                <a:lnTo>
                  <a:pt x="2796" y="3367"/>
                </a:lnTo>
                <a:lnTo>
                  <a:pt x="2786" y="3386"/>
                </a:lnTo>
                <a:lnTo>
                  <a:pt x="2775" y="3405"/>
                </a:lnTo>
                <a:lnTo>
                  <a:pt x="2762" y="3422"/>
                </a:lnTo>
                <a:lnTo>
                  <a:pt x="2748" y="3438"/>
                </a:lnTo>
                <a:lnTo>
                  <a:pt x="2732" y="3452"/>
                </a:lnTo>
                <a:lnTo>
                  <a:pt x="2715" y="3465"/>
                </a:lnTo>
                <a:lnTo>
                  <a:pt x="2696" y="3476"/>
                </a:lnTo>
                <a:lnTo>
                  <a:pt x="2677" y="3485"/>
                </a:lnTo>
                <a:lnTo>
                  <a:pt x="2668" y="3489"/>
                </a:lnTo>
                <a:lnTo>
                  <a:pt x="2657" y="3493"/>
                </a:lnTo>
                <a:lnTo>
                  <a:pt x="2647" y="3495"/>
                </a:lnTo>
                <a:lnTo>
                  <a:pt x="2636" y="3498"/>
                </a:lnTo>
                <a:lnTo>
                  <a:pt x="2626" y="3500"/>
                </a:lnTo>
                <a:lnTo>
                  <a:pt x="2614" y="3501"/>
                </a:lnTo>
                <a:lnTo>
                  <a:pt x="2603" y="3503"/>
                </a:lnTo>
                <a:lnTo>
                  <a:pt x="2592" y="3503"/>
                </a:lnTo>
                <a:lnTo>
                  <a:pt x="2580" y="3503"/>
                </a:lnTo>
                <a:lnTo>
                  <a:pt x="2569" y="3501"/>
                </a:lnTo>
                <a:lnTo>
                  <a:pt x="2558" y="3500"/>
                </a:lnTo>
                <a:lnTo>
                  <a:pt x="2548" y="3498"/>
                </a:lnTo>
                <a:lnTo>
                  <a:pt x="2536" y="3495"/>
                </a:lnTo>
                <a:lnTo>
                  <a:pt x="2526" y="3493"/>
                </a:lnTo>
                <a:lnTo>
                  <a:pt x="2516" y="3489"/>
                </a:lnTo>
                <a:lnTo>
                  <a:pt x="2505" y="3485"/>
                </a:lnTo>
                <a:lnTo>
                  <a:pt x="2496" y="3480"/>
                </a:lnTo>
                <a:lnTo>
                  <a:pt x="2486" y="3476"/>
                </a:lnTo>
                <a:lnTo>
                  <a:pt x="2477" y="3471"/>
                </a:lnTo>
                <a:lnTo>
                  <a:pt x="2469" y="3465"/>
                </a:lnTo>
                <a:lnTo>
                  <a:pt x="2459" y="3458"/>
                </a:lnTo>
                <a:lnTo>
                  <a:pt x="2452" y="3452"/>
                </a:lnTo>
                <a:lnTo>
                  <a:pt x="2443" y="3446"/>
                </a:lnTo>
                <a:lnTo>
                  <a:pt x="2436" y="3438"/>
                </a:lnTo>
                <a:lnTo>
                  <a:pt x="2428" y="3430"/>
                </a:lnTo>
                <a:lnTo>
                  <a:pt x="2421" y="3422"/>
                </a:lnTo>
                <a:lnTo>
                  <a:pt x="2415" y="3414"/>
                </a:lnTo>
                <a:lnTo>
                  <a:pt x="2408" y="3405"/>
                </a:lnTo>
                <a:lnTo>
                  <a:pt x="2403" y="3396"/>
                </a:lnTo>
                <a:lnTo>
                  <a:pt x="2398" y="3386"/>
                </a:lnTo>
                <a:lnTo>
                  <a:pt x="2393" y="3377"/>
                </a:lnTo>
                <a:lnTo>
                  <a:pt x="2388" y="3367"/>
                </a:lnTo>
                <a:lnTo>
                  <a:pt x="2384" y="3357"/>
                </a:lnTo>
                <a:lnTo>
                  <a:pt x="2381" y="3347"/>
                </a:lnTo>
                <a:lnTo>
                  <a:pt x="2378" y="3337"/>
                </a:lnTo>
                <a:lnTo>
                  <a:pt x="2376" y="3326"/>
                </a:lnTo>
                <a:lnTo>
                  <a:pt x="2374" y="3315"/>
                </a:lnTo>
                <a:lnTo>
                  <a:pt x="2371" y="3304"/>
                </a:lnTo>
                <a:lnTo>
                  <a:pt x="2371" y="3293"/>
                </a:lnTo>
                <a:lnTo>
                  <a:pt x="2370" y="3281"/>
                </a:lnTo>
                <a:lnTo>
                  <a:pt x="2371" y="3270"/>
                </a:lnTo>
                <a:lnTo>
                  <a:pt x="2371" y="3259"/>
                </a:lnTo>
                <a:lnTo>
                  <a:pt x="2374" y="3248"/>
                </a:lnTo>
                <a:lnTo>
                  <a:pt x="2376" y="3237"/>
                </a:lnTo>
                <a:lnTo>
                  <a:pt x="2378" y="3226"/>
                </a:lnTo>
                <a:lnTo>
                  <a:pt x="2381" y="3216"/>
                </a:lnTo>
                <a:lnTo>
                  <a:pt x="2384" y="3206"/>
                </a:lnTo>
                <a:lnTo>
                  <a:pt x="2388" y="3195"/>
                </a:lnTo>
                <a:lnTo>
                  <a:pt x="2398" y="3176"/>
                </a:lnTo>
                <a:lnTo>
                  <a:pt x="2408" y="3159"/>
                </a:lnTo>
                <a:lnTo>
                  <a:pt x="2421" y="3141"/>
                </a:lnTo>
                <a:lnTo>
                  <a:pt x="2436" y="3126"/>
                </a:lnTo>
                <a:lnTo>
                  <a:pt x="2452" y="3111"/>
                </a:lnTo>
                <a:lnTo>
                  <a:pt x="2469" y="3098"/>
                </a:lnTo>
                <a:lnTo>
                  <a:pt x="2486" y="3087"/>
                </a:lnTo>
                <a:lnTo>
                  <a:pt x="2505" y="3078"/>
                </a:lnTo>
                <a:lnTo>
                  <a:pt x="2526" y="3071"/>
                </a:lnTo>
                <a:lnTo>
                  <a:pt x="2548" y="3065"/>
                </a:lnTo>
                <a:lnTo>
                  <a:pt x="2558" y="3064"/>
                </a:lnTo>
                <a:lnTo>
                  <a:pt x="2569" y="3061"/>
                </a:lnTo>
                <a:lnTo>
                  <a:pt x="2580" y="3060"/>
                </a:lnTo>
                <a:lnTo>
                  <a:pt x="2592" y="3060"/>
                </a:lnTo>
                <a:close/>
                <a:moveTo>
                  <a:pt x="518" y="2302"/>
                </a:moveTo>
                <a:lnTo>
                  <a:pt x="3655" y="2302"/>
                </a:lnTo>
                <a:lnTo>
                  <a:pt x="3655" y="2596"/>
                </a:lnTo>
                <a:lnTo>
                  <a:pt x="518" y="2596"/>
                </a:lnTo>
                <a:lnTo>
                  <a:pt x="518" y="2302"/>
                </a:lnTo>
                <a:close/>
                <a:moveTo>
                  <a:pt x="518" y="1698"/>
                </a:moveTo>
                <a:lnTo>
                  <a:pt x="3655" y="1698"/>
                </a:lnTo>
                <a:lnTo>
                  <a:pt x="3655" y="1994"/>
                </a:lnTo>
                <a:lnTo>
                  <a:pt x="518" y="1994"/>
                </a:lnTo>
                <a:lnTo>
                  <a:pt x="518" y="1698"/>
                </a:lnTo>
                <a:close/>
                <a:moveTo>
                  <a:pt x="518" y="1096"/>
                </a:moveTo>
                <a:lnTo>
                  <a:pt x="3655" y="1096"/>
                </a:lnTo>
                <a:lnTo>
                  <a:pt x="3655" y="1390"/>
                </a:lnTo>
                <a:lnTo>
                  <a:pt x="518" y="1390"/>
                </a:lnTo>
                <a:lnTo>
                  <a:pt x="518" y="1096"/>
                </a:lnTo>
                <a:close/>
                <a:moveTo>
                  <a:pt x="518" y="493"/>
                </a:moveTo>
                <a:lnTo>
                  <a:pt x="3655" y="493"/>
                </a:lnTo>
                <a:lnTo>
                  <a:pt x="3655" y="787"/>
                </a:lnTo>
                <a:lnTo>
                  <a:pt x="518" y="787"/>
                </a:lnTo>
                <a:lnTo>
                  <a:pt x="518" y="493"/>
                </a:lnTo>
                <a:close/>
                <a:moveTo>
                  <a:pt x="4791" y="2302"/>
                </a:moveTo>
                <a:lnTo>
                  <a:pt x="6412" y="2302"/>
                </a:lnTo>
                <a:lnTo>
                  <a:pt x="6412" y="2596"/>
                </a:lnTo>
                <a:lnTo>
                  <a:pt x="4791" y="2596"/>
                </a:lnTo>
                <a:lnTo>
                  <a:pt x="4791" y="2302"/>
                </a:lnTo>
                <a:close/>
                <a:moveTo>
                  <a:pt x="4791" y="1698"/>
                </a:moveTo>
                <a:lnTo>
                  <a:pt x="6412" y="1698"/>
                </a:lnTo>
                <a:lnTo>
                  <a:pt x="6412" y="1994"/>
                </a:lnTo>
                <a:lnTo>
                  <a:pt x="4791" y="1994"/>
                </a:lnTo>
                <a:lnTo>
                  <a:pt x="4791" y="1698"/>
                </a:lnTo>
                <a:close/>
                <a:moveTo>
                  <a:pt x="4791" y="1096"/>
                </a:moveTo>
                <a:lnTo>
                  <a:pt x="6412" y="1096"/>
                </a:lnTo>
                <a:lnTo>
                  <a:pt x="6412" y="1390"/>
                </a:lnTo>
                <a:lnTo>
                  <a:pt x="4791" y="1390"/>
                </a:lnTo>
                <a:lnTo>
                  <a:pt x="4791" y="1096"/>
                </a:lnTo>
                <a:close/>
                <a:moveTo>
                  <a:pt x="4791" y="493"/>
                </a:moveTo>
                <a:lnTo>
                  <a:pt x="6412" y="493"/>
                </a:lnTo>
                <a:lnTo>
                  <a:pt x="6412" y="787"/>
                </a:lnTo>
                <a:lnTo>
                  <a:pt x="4791" y="787"/>
                </a:lnTo>
                <a:lnTo>
                  <a:pt x="4791" y="493"/>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30" name="TextBox 129"/>
          <p:cNvSpPr txBox="1"/>
          <p:nvPr/>
        </p:nvSpPr>
        <p:spPr>
          <a:xfrm>
            <a:off x="5755749" y="2286000"/>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accommodate the load or do I need to </a:t>
            </a:r>
            <a:r>
              <a:rPr lang="en-US" sz="1500" b="1" dirty="0" smtClean="0"/>
              <a:t>add</a:t>
            </a:r>
            <a:r>
              <a:rPr lang="en-US" sz="1500" dirty="0" smtClean="0"/>
              <a:t> more </a:t>
            </a:r>
            <a:r>
              <a:rPr lang="en-US" sz="1500" b="1" dirty="0" smtClean="0"/>
              <a:t>Server capacity?</a:t>
            </a:r>
          </a:p>
        </p:txBody>
      </p:sp>
      <p:sp>
        <p:nvSpPr>
          <p:cNvPr id="131" name="TextBox 130"/>
          <p:cNvSpPr txBox="1"/>
          <p:nvPr/>
        </p:nvSpPr>
        <p:spPr>
          <a:xfrm>
            <a:off x="5755749" y="3012567"/>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accommodate the load or do I need to </a:t>
            </a:r>
            <a:r>
              <a:rPr lang="en-US" sz="1500" b="1" dirty="0" smtClean="0"/>
              <a:t>add</a:t>
            </a:r>
            <a:r>
              <a:rPr lang="en-US" sz="1500" dirty="0" smtClean="0"/>
              <a:t> more </a:t>
            </a:r>
            <a:r>
              <a:rPr lang="en-US" sz="1500" b="1" dirty="0" smtClean="0"/>
              <a:t>Storage capacity?</a:t>
            </a:r>
          </a:p>
        </p:txBody>
      </p:sp>
      <p:sp>
        <p:nvSpPr>
          <p:cNvPr id="132" name="TextBox 131"/>
          <p:cNvSpPr txBox="1"/>
          <p:nvPr/>
        </p:nvSpPr>
        <p:spPr>
          <a:xfrm>
            <a:off x="5755749" y="3703682"/>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How will my workloads perform on </a:t>
            </a:r>
            <a:r>
              <a:rPr lang="en-US" sz="1500" b="1" dirty="0" smtClean="0"/>
              <a:t>different servers and/or storage?</a:t>
            </a:r>
          </a:p>
        </p:txBody>
      </p:sp>
      <p:sp>
        <p:nvSpPr>
          <p:cNvPr id="133" name="TextBox 132"/>
          <p:cNvSpPr txBox="1"/>
          <p:nvPr/>
        </p:nvSpPr>
        <p:spPr>
          <a:xfrm>
            <a:off x="5755749" y="4426695"/>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t>
            </a:r>
            <a:r>
              <a:rPr lang="en-US" sz="1500" b="1" dirty="0" smtClean="0"/>
              <a:t>consolidate workloads </a:t>
            </a:r>
            <a:r>
              <a:rPr lang="en-US" sz="1500" dirty="0" smtClean="0"/>
              <a:t>on fewer Servers &amp; Datastores and how will it perform?</a:t>
            </a:r>
          </a:p>
        </p:txBody>
      </p:sp>
      <p:sp>
        <p:nvSpPr>
          <p:cNvPr id="134" name="TextBox 133"/>
          <p:cNvSpPr txBox="1"/>
          <p:nvPr/>
        </p:nvSpPr>
        <p:spPr>
          <a:xfrm>
            <a:off x="5755749" y="5205818"/>
            <a:ext cx="2732572" cy="1056828"/>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b="1" dirty="0" smtClean="0"/>
              <a:t>Where do I place workloads</a:t>
            </a:r>
            <a:r>
              <a:rPr lang="en-US" sz="1500" u="sng" dirty="0" smtClean="0"/>
              <a:t> </a:t>
            </a:r>
            <a:r>
              <a:rPr lang="en-US" sz="1500" dirty="0" smtClean="0"/>
              <a:t>on servers &amp; datastores to achieve optimal performance &amp; utilization of available capacity?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5784112" y="1318438"/>
            <a:ext cx="3221665" cy="5018568"/>
          </a:xfrm>
          <a:prstGeom prst="roundRect">
            <a:avLst>
              <a:gd name="adj" fmla="val 4116"/>
            </a:avLst>
          </a:prstGeom>
          <a:gradFill flip="none" rotWithShape="1">
            <a:gsLst>
              <a:gs pos="0">
                <a:schemeClr val="bg1">
                  <a:lumMod val="85000"/>
                </a:schemeClr>
              </a:gs>
              <a:gs pos="50000">
                <a:schemeClr val="bg1"/>
              </a:gs>
            </a:gsLst>
            <a:lin ang="5400000" scaled="1"/>
            <a:tileRect/>
          </a:gradFill>
          <a:ln>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ts val="1900"/>
              </a:lnSpc>
            </a:pPr>
            <a:r>
              <a:rPr lang="en-US" b="1" dirty="0" smtClean="0">
                <a:solidFill>
                  <a:schemeClr val="tx1"/>
                </a:solidFill>
              </a:rPr>
              <a:t>What Questions Does </a:t>
            </a:r>
            <a:r>
              <a:rPr lang="en-US" b="1" dirty="0" err="1" smtClean="0">
                <a:solidFill>
                  <a:schemeClr val="tx1"/>
                </a:solidFill>
              </a:rPr>
              <a:t>vC</a:t>
            </a:r>
            <a:r>
              <a:rPr lang="en-US" b="1" dirty="0" smtClean="0">
                <a:solidFill>
                  <a:schemeClr val="tx1"/>
                </a:solidFill>
              </a:rPr>
              <a:t> OPS Answer? </a:t>
            </a:r>
          </a:p>
        </p:txBody>
      </p:sp>
      <p:pic>
        <p:nvPicPr>
          <p:cNvPr id="147" name="Picture 2"/>
          <p:cNvPicPr>
            <a:picLocks noChangeAspect="1" noChangeArrowheads="1"/>
          </p:cNvPicPr>
          <p:nvPr/>
        </p:nvPicPr>
        <p:blipFill>
          <a:blip r:embed="rId3" cstate="print"/>
          <a:srcRect/>
          <a:stretch>
            <a:fillRect/>
          </a:stretch>
        </p:blipFill>
        <p:spPr bwMode="auto">
          <a:xfrm>
            <a:off x="8586346" y="3952322"/>
            <a:ext cx="233361" cy="233361"/>
          </a:xfrm>
          <a:prstGeom prst="rect">
            <a:avLst/>
          </a:prstGeom>
          <a:noFill/>
          <a:ln w="9525">
            <a:noFill/>
            <a:miter lim="800000"/>
            <a:headEnd/>
            <a:tailEnd/>
          </a:ln>
        </p:spPr>
      </p:pic>
      <p:pic>
        <p:nvPicPr>
          <p:cNvPr id="155" name="Picture 2"/>
          <p:cNvPicPr>
            <a:picLocks noChangeAspect="1" noChangeArrowheads="1"/>
          </p:cNvPicPr>
          <p:nvPr/>
        </p:nvPicPr>
        <p:blipFill>
          <a:blip r:embed="rId3" cstate="print"/>
          <a:srcRect/>
          <a:stretch>
            <a:fillRect/>
          </a:stretch>
        </p:blipFill>
        <p:spPr bwMode="auto">
          <a:xfrm>
            <a:off x="8586346" y="4655288"/>
            <a:ext cx="233361" cy="233361"/>
          </a:xfrm>
          <a:prstGeom prst="rect">
            <a:avLst/>
          </a:prstGeom>
          <a:noFill/>
          <a:ln w="9525">
            <a:noFill/>
            <a:miter lim="800000"/>
            <a:headEnd/>
            <a:tailEnd/>
          </a:ln>
        </p:spPr>
      </p:pic>
      <p:pic>
        <p:nvPicPr>
          <p:cNvPr id="161" name="Picture 2"/>
          <p:cNvPicPr>
            <a:picLocks noChangeAspect="1" noChangeArrowheads="1"/>
          </p:cNvPicPr>
          <p:nvPr/>
        </p:nvPicPr>
        <p:blipFill>
          <a:blip r:embed="rId3" cstate="print"/>
          <a:srcRect/>
          <a:stretch>
            <a:fillRect/>
          </a:stretch>
        </p:blipFill>
        <p:spPr bwMode="auto">
          <a:xfrm>
            <a:off x="8586346" y="5514753"/>
            <a:ext cx="233361" cy="233361"/>
          </a:xfrm>
          <a:prstGeom prst="rect">
            <a:avLst/>
          </a:prstGeom>
          <a:noFill/>
          <a:ln w="9525">
            <a:noFill/>
            <a:miter lim="800000"/>
            <a:headEnd/>
            <a:tailEnd/>
          </a:ln>
        </p:spPr>
      </p:pic>
      <p:sp>
        <p:nvSpPr>
          <p:cNvPr id="136" name="TextBox 135"/>
          <p:cNvSpPr txBox="1"/>
          <p:nvPr/>
        </p:nvSpPr>
        <p:spPr>
          <a:xfrm>
            <a:off x="5755749" y="3703682"/>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How will my workloads perform on </a:t>
            </a:r>
            <a:r>
              <a:rPr lang="en-US" sz="1500" b="1" dirty="0" smtClean="0"/>
              <a:t>different servers and/or storage?</a:t>
            </a:r>
          </a:p>
        </p:txBody>
      </p:sp>
      <p:sp>
        <p:nvSpPr>
          <p:cNvPr id="167" name="TextBox 166"/>
          <p:cNvSpPr txBox="1"/>
          <p:nvPr/>
        </p:nvSpPr>
        <p:spPr>
          <a:xfrm>
            <a:off x="5755749" y="4426695"/>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t>
            </a:r>
            <a:r>
              <a:rPr lang="en-US" sz="1500" b="1" dirty="0" smtClean="0"/>
              <a:t>consolidate workloads </a:t>
            </a:r>
            <a:r>
              <a:rPr lang="en-US" sz="1500" dirty="0" smtClean="0"/>
              <a:t>on fewer Servers &amp; Datastores and how will it perform?</a:t>
            </a:r>
          </a:p>
        </p:txBody>
      </p:sp>
      <p:sp>
        <p:nvSpPr>
          <p:cNvPr id="168" name="TextBox 167"/>
          <p:cNvSpPr txBox="1"/>
          <p:nvPr/>
        </p:nvSpPr>
        <p:spPr>
          <a:xfrm>
            <a:off x="5755749" y="5205818"/>
            <a:ext cx="2732572" cy="1056828"/>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b="1" dirty="0" smtClean="0"/>
              <a:t>Where do I place workloads</a:t>
            </a:r>
            <a:r>
              <a:rPr lang="en-US" sz="1500" u="sng" dirty="0" smtClean="0"/>
              <a:t> </a:t>
            </a:r>
            <a:r>
              <a:rPr lang="en-US" sz="1500" dirty="0" smtClean="0"/>
              <a:t>on servers &amp; datastores to achieve optimal performance &amp; utilization of available capacity?</a:t>
            </a:r>
          </a:p>
        </p:txBody>
      </p:sp>
      <p:sp>
        <p:nvSpPr>
          <p:cNvPr id="135" name="TextBox 134"/>
          <p:cNvSpPr txBox="1"/>
          <p:nvPr/>
        </p:nvSpPr>
        <p:spPr>
          <a:xfrm>
            <a:off x="5755749" y="3012567"/>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accommodate the load or do I need to </a:t>
            </a:r>
            <a:r>
              <a:rPr lang="en-US" sz="1500" b="1" dirty="0" smtClean="0"/>
              <a:t>add</a:t>
            </a:r>
            <a:r>
              <a:rPr lang="en-US" sz="1500" dirty="0" smtClean="0"/>
              <a:t> more </a:t>
            </a:r>
            <a:r>
              <a:rPr lang="en-US" sz="1500" b="1" dirty="0" smtClean="0"/>
              <a:t>Storage capacity?</a:t>
            </a:r>
          </a:p>
        </p:txBody>
      </p:sp>
      <p:pic>
        <p:nvPicPr>
          <p:cNvPr id="137" name="Picture 2"/>
          <p:cNvPicPr>
            <a:picLocks noChangeAspect="1" noChangeArrowheads="1"/>
          </p:cNvPicPr>
          <p:nvPr/>
        </p:nvPicPr>
        <p:blipFill>
          <a:blip r:embed="rId3" cstate="print"/>
          <a:srcRect/>
          <a:stretch>
            <a:fillRect/>
          </a:stretch>
        </p:blipFill>
        <p:spPr bwMode="auto">
          <a:xfrm>
            <a:off x="8586346" y="3235841"/>
            <a:ext cx="233361" cy="233361"/>
          </a:xfrm>
          <a:prstGeom prst="rect">
            <a:avLst/>
          </a:prstGeom>
          <a:noFill/>
          <a:ln w="9525">
            <a:noFill/>
            <a:miter lim="800000"/>
            <a:headEnd/>
            <a:tailEnd/>
          </a:ln>
        </p:spPr>
      </p:pic>
      <p:pic>
        <p:nvPicPr>
          <p:cNvPr id="162" name="Picture 2"/>
          <p:cNvPicPr>
            <a:picLocks noChangeAspect="1" noChangeArrowheads="1"/>
          </p:cNvPicPr>
          <p:nvPr/>
        </p:nvPicPr>
        <p:blipFill>
          <a:blip r:embed="rId3" cstate="print"/>
          <a:srcRect/>
          <a:stretch>
            <a:fillRect/>
          </a:stretch>
        </p:blipFill>
        <p:spPr bwMode="auto">
          <a:xfrm>
            <a:off x="4889760" y="3039695"/>
            <a:ext cx="233361" cy="233361"/>
          </a:xfrm>
          <a:prstGeom prst="rect">
            <a:avLst/>
          </a:prstGeom>
          <a:noFill/>
          <a:ln w="9525">
            <a:noFill/>
            <a:miter lim="800000"/>
            <a:headEnd/>
            <a:tailEnd/>
          </a:ln>
        </p:spPr>
      </p:pic>
      <p:pic>
        <p:nvPicPr>
          <p:cNvPr id="163" name="Picture 2"/>
          <p:cNvPicPr>
            <a:picLocks noChangeAspect="1" noChangeArrowheads="1"/>
          </p:cNvPicPr>
          <p:nvPr/>
        </p:nvPicPr>
        <p:blipFill>
          <a:blip r:embed="rId3" cstate="print"/>
          <a:srcRect/>
          <a:stretch>
            <a:fillRect/>
          </a:stretch>
        </p:blipFill>
        <p:spPr bwMode="auto">
          <a:xfrm>
            <a:off x="848833" y="5509993"/>
            <a:ext cx="233361" cy="233361"/>
          </a:xfrm>
          <a:prstGeom prst="rect">
            <a:avLst/>
          </a:prstGeom>
          <a:noFill/>
          <a:ln w="9525">
            <a:noFill/>
            <a:miter lim="800000"/>
            <a:headEnd/>
            <a:tailEnd/>
          </a:ln>
        </p:spPr>
      </p:pic>
      <p:pic>
        <p:nvPicPr>
          <p:cNvPr id="164" name="Picture 2"/>
          <p:cNvPicPr>
            <a:picLocks noChangeAspect="1" noChangeArrowheads="1"/>
          </p:cNvPicPr>
          <p:nvPr/>
        </p:nvPicPr>
        <p:blipFill>
          <a:blip r:embed="rId3" cstate="print"/>
          <a:srcRect/>
          <a:stretch>
            <a:fillRect/>
          </a:stretch>
        </p:blipFill>
        <p:spPr bwMode="auto">
          <a:xfrm>
            <a:off x="4180367" y="5504121"/>
            <a:ext cx="233361" cy="233361"/>
          </a:xfrm>
          <a:prstGeom prst="rect">
            <a:avLst/>
          </a:prstGeom>
          <a:noFill/>
          <a:ln w="9525">
            <a:noFill/>
            <a:miter lim="800000"/>
            <a:headEnd/>
            <a:tailEnd/>
          </a:ln>
        </p:spPr>
      </p:pic>
      <p:pic>
        <p:nvPicPr>
          <p:cNvPr id="165" name="Picture 2"/>
          <p:cNvPicPr>
            <a:picLocks noChangeAspect="1" noChangeArrowheads="1"/>
          </p:cNvPicPr>
          <p:nvPr/>
        </p:nvPicPr>
        <p:blipFill>
          <a:blip r:embed="rId3" cstate="print"/>
          <a:srcRect/>
          <a:stretch>
            <a:fillRect/>
          </a:stretch>
        </p:blipFill>
        <p:spPr bwMode="auto">
          <a:xfrm>
            <a:off x="5066414" y="4330994"/>
            <a:ext cx="233361" cy="233361"/>
          </a:xfrm>
          <a:prstGeom prst="rect">
            <a:avLst/>
          </a:prstGeom>
          <a:noFill/>
          <a:ln w="9525">
            <a:noFill/>
            <a:miter lim="800000"/>
            <a:headEnd/>
            <a:tailEnd/>
          </a:ln>
        </p:spPr>
      </p:pic>
      <p:pic>
        <p:nvPicPr>
          <p:cNvPr id="166" name="Picture 2"/>
          <p:cNvPicPr>
            <a:picLocks noChangeAspect="1" noChangeArrowheads="1"/>
          </p:cNvPicPr>
          <p:nvPr/>
        </p:nvPicPr>
        <p:blipFill>
          <a:blip r:embed="rId3" cstate="print"/>
          <a:srcRect/>
          <a:stretch>
            <a:fillRect/>
          </a:stretch>
        </p:blipFill>
        <p:spPr bwMode="auto">
          <a:xfrm>
            <a:off x="60247" y="4329224"/>
            <a:ext cx="233361" cy="233361"/>
          </a:xfrm>
          <a:prstGeom prst="rect">
            <a:avLst/>
          </a:prstGeom>
          <a:noFill/>
          <a:ln w="9525">
            <a:noFill/>
            <a:miter lim="800000"/>
            <a:headEnd/>
            <a:tailEnd/>
          </a:ln>
        </p:spPr>
      </p:pic>
      <p:pic>
        <p:nvPicPr>
          <p:cNvPr id="101" name="Picture 2"/>
          <p:cNvPicPr>
            <a:picLocks noChangeAspect="1" noChangeArrowheads="1"/>
          </p:cNvPicPr>
          <p:nvPr/>
        </p:nvPicPr>
        <p:blipFill>
          <a:blip r:embed="rId4" cstate="print"/>
          <a:srcRect/>
          <a:stretch>
            <a:fillRect/>
          </a:stretch>
        </p:blipFill>
        <p:spPr bwMode="auto">
          <a:xfrm>
            <a:off x="8588726" y="2544726"/>
            <a:ext cx="228600" cy="228600"/>
          </a:xfrm>
          <a:prstGeom prst="rect">
            <a:avLst/>
          </a:prstGeom>
          <a:noFill/>
          <a:ln w="9525">
            <a:noFill/>
            <a:miter lim="800000"/>
            <a:headEnd/>
            <a:tailEnd/>
          </a:ln>
        </p:spPr>
      </p:pic>
      <p:cxnSp>
        <p:nvCxnSpPr>
          <p:cNvPr id="51" name="Straight Connector 50"/>
          <p:cNvCxnSpPr/>
          <p:nvPr/>
        </p:nvCxnSpPr>
        <p:spPr>
          <a:xfrm rot="5400000">
            <a:off x="1940437" y="3195077"/>
            <a:ext cx="1414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775637" y="3179135"/>
            <a:ext cx="882503" cy="86123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693581" y="3172046"/>
            <a:ext cx="882503" cy="86123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531088" y="4051005"/>
            <a:ext cx="1137684" cy="44656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2672316" y="4065182"/>
            <a:ext cx="1137684" cy="44656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1632099" y="4300871"/>
            <a:ext cx="1275905" cy="797442"/>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V="1">
            <a:off x="2422452" y="4304416"/>
            <a:ext cx="1275905" cy="797442"/>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67070" y="2746751"/>
            <a:ext cx="1357422" cy="797442"/>
          </a:xfrm>
          <a:prstGeom prst="roundRect">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28650"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Projecting</a:t>
            </a:r>
            <a:r>
              <a:rPr lang="en-GB" sz="1100" b="1" dirty="0">
                <a:effectLst>
                  <a:outerShdw blurRad="38100" dist="38100" dir="2700000" algn="tl">
                    <a:srgbClr val="000000">
                      <a:alpha val="43137"/>
                    </a:srgbClr>
                  </a:outerShdw>
                </a:effectLst>
              </a:rPr>
              <a:t/>
            </a:r>
            <a:br>
              <a:rPr lang="en-GB" sz="1100" b="1" dirty="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Growth  In</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Individual Metrics</a:t>
            </a:r>
          </a:p>
        </p:txBody>
      </p:sp>
      <p:sp>
        <p:nvSpPr>
          <p:cNvPr id="32" name="Rounded Rectangle 31"/>
          <p:cNvSpPr/>
          <p:nvPr/>
        </p:nvSpPr>
        <p:spPr>
          <a:xfrm>
            <a:off x="1945763" y="1885514"/>
            <a:ext cx="1350329" cy="797442"/>
          </a:xfrm>
          <a:prstGeom prst="roundRect">
            <a:avLst/>
          </a:pr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Adding VM’s of Different</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Sizes</a:t>
            </a:r>
            <a:endParaRPr lang="en-GB" sz="1100" b="1" dirty="0">
              <a:effectLst>
                <a:outerShdw blurRad="38100" dist="38100" dir="2700000" algn="tl">
                  <a:srgbClr val="000000">
                    <a:alpha val="43137"/>
                  </a:srgbClr>
                </a:outerShdw>
              </a:effectLst>
            </a:endParaRPr>
          </a:p>
        </p:txBody>
      </p:sp>
      <p:sp>
        <p:nvSpPr>
          <p:cNvPr id="2" name="Title 1"/>
          <p:cNvSpPr>
            <a:spLocks noGrp="1"/>
          </p:cNvSpPr>
          <p:nvPr>
            <p:ph type="title"/>
          </p:nvPr>
        </p:nvSpPr>
        <p:spPr>
          <a:xfrm>
            <a:off x="457200" y="0"/>
            <a:ext cx="8527312" cy="1143000"/>
          </a:xfrm>
        </p:spPr>
        <p:txBody>
          <a:bodyPr/>
          <a:lstStyle/>
          <a:p>
            <a:r>
              <a:rPr lang="en-US" dirty="0" smtClean="0"/>
              <a:t>Capacity Planning with VC OPS</a:t>
            </a:r>
            <a:endParaRPr lang="en-US" dirty="0"/>
          </a:p>
        </p:txBody>
      </p:sp>
      <p:sp>
        <p:nvSpPr>
          <p:cNvPr id="39" name="Rounded Rectangle 38"/>
          <p:cNvSpPr/>
          <p:nvPr/>
        </p:nvSpPr>
        <p:spPr>
          <a:xfrm>
            <a:off x="563528" y="1318437"/>
            <a:ext cx="4338081" cy="382771"/>
          </a:xfrm>
          <a:prstGeom prst="roundRect">
            <a:avLst>
              <a:gd name="adj" fmla="val 21786"/>
            </a:avLst>
          </a:prstGeom>
          <a:gradFill flip="none" rotWithShape="1">
            <a:gsLst>
              <a:gs pos="0">
                <a:schemeClr val="bg1">
                  <a:lumMod val="85000"/>
                </a:schemeClr>
              </a:gs>
              <a:gs pos="100000">
                <a:schemeClr val="bg1"/>
              </a:gs>
            </a:gsLst>
            <a:lin ang="5400000" scaled="1"/>
            <a:tileRect/>
          </a:gradFill>
          <a:ln>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ts val="1900"/>
              </a:lnSpc>
            </a:pPr>
            <a:r>
              <a:rPr lang="en-US" b="1" dirty="0" err="1" smtClean="0">
                <a:solidFill>
                  <a:schemeClr val="tx1"/>
                </a:solidFill>
              </a:rPr>
              <a:t>vC</a:t>
            </a:r>
            <a:r>
              <a:rPr lang="en-US" b="1" dirty="0" smtClean="0">
                <a:solidFill>
                  <a:schemeClr val="tx1"/>
                </a:solidFill>
              </a:rPr>
              <a:t> OPS Use Cases Addressed:</a:t>
            </a:r>
          </a:p>
        </p:txBody>
      </p:sp>
      <p:grpSp>
        <p:nvGrpSpPr>
          <p:cNvPr id="3" name="Group 120"/>
          <p:cNvGrpSpPr/>
          <p:nvPr/>
        </p:nvGrpSpPr>
        <p:grpSpPr>
          <a:xfrm>
            <a:off x="1169581" y="5220598"/>
            <a:ext cx="1392644" cy="797442"/>
            <a:chOff x="1169581" y="5220598"/>
            <a:chExt cx="1392644" cy="797442"/>
          </a:xfrm>
        </p:grpSpPr>
        <p:sp>
          <p:nvSpPr>
            <p:cNvPr id="36" name="Rounded Rectangle 35"/>
            <p:cNvSpPr/>
            <p:nvPr/>
          </p:nvSpPr>
          <p:spPr>
            <a:xfrm>
              <a:off x="1169581" y="5220598"/>
              <a:ext cx="1392644" cy="797442"/>
            </a:xfrm>
            <a:prstGeom prst="roundRect">
              <a:avLst/>
            </a:prstGeom>
            <a:gradFill flip="none" rotWithShape="1">
              <a:gsLst>
                <a:gs pos="0">
                  <a:srgbClr val="6600CC">
                    <a:shade val="30000"/>
                    <a:satMod val="115000"/>
                  </a:srgbClr>
                </a:gs>
                <a:gs pos="50000">
                  <a:srgbClr val="6600CC">
                    <a:shade val="67500"/>
                    <a:satMod val="115000"/>
                  </a:srgbClr>
                </a:gs>
                <a:gs pos="100000">
                  <a:srgbClr val="6600C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8580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Changing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Server</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Hardware</a:t>
              </a:r>
            </a:p>
          </p:txBody>
        </p:sp>
        <p:grpSp>
          <p:nvGrpSpPr>
            <p:cNvPr id="4" name="Group 85"/>
            <p:cNvGrpSpPr/>
            <p:nvPr/>
          </p:nvGrpSpPr>
          <p:grpSpPr>
            <a:xfrm rot="18768050">
              <a:off x="1552592" y="5416240"/>
              <a:ext cx="419090" cy="425760"/>
              <a:chOff x="-804863" y="5053013"/>
              <a:chExt cx="598487" cy="608012"/>
            </a:xfrm>
            <a:solidFill>
              <a:schemeClr val="bg1"/>
            </a:solidFill>
            <a:effectLst>
              <a:outerShdw blurRad="50800" dist="38100" dir="2700000" algn="tl" rotWithShape="0">
                <a:prstClr val="black">
                  <a:alpha val="40000"/>
                </a:prstClr>
              </a:outerShdw>
            </a:effectLst>
          </p:grpSpPr>
          <p:sp>
            <p:nvSpPr>
              <p:cNvPr id="1043" name="Freeform 19"/>
              <p:cNvSpPr>
                <a:spLocks/>
              </p:cNvSpPr>
              <p:nvPr/>
            </p:nvSpPr>
            <p:spPr bwMode="auto">
              <a:xfrm>
                <a:off x="-365126" y="5053013"/>
                <a:ext cx="158750" cy="163512"/>
              </a:xfrm>
              <a:custGeom>
                <a:avLst/>
                <a:gdLst/>
                <a:ahLst/>
                <a:cxnLst>
                  <a:cxn ang="0">
                    <a:pos x="2095" y="109"/>
                  </a:cxn>
                  <a:cxn ang="0">
                    <a:pos x="2080" y="77"/>
                  </a:cxn>
                  <a:cxn ang="0">
                    <a:pos x="2059" y="48"/>
                  </a:cxn>
                  <a:cxn ang="0">
                    <a:pos x="1973" y="4"/>
                  </a:cxn>
                  <a:cxn ang="0">
                    <a:pos x="1851" y="5"/>
                  </a:cxn>
                  <a:cxn ang="0">
                    <a:pos x="1703" y="43"/>
                  </a:cxn>
                  <a:cxn ang="0">
                    <a:pos x="1536" y="108"/>
                  </a:cxn>
                  <a:cxn ang="0">
                    <a:pos x="1360" y="194"/>
                  </a:cxn>
                  <a:cxn ang="0">
                    <a:pos x="1182" y="293"/>
                  </a:cxn>
                  <a:cxn ang="0">
                    <a:pos x="1012" y="396"/>
                  </a:cxn>
                  <a:cxn ang="0">
                    <a:pos x="860" y="496"/>
                  </a:cxn>
                  <a:cxn ang="0">
                    <a:pos x="733" y="586"/>
                  </a:cxn>
                  <a:cxn ang="0">
                    <a:pos x="641" y="656"/>
                  </a:cxn>
                  <a:cxn ang="0">
                    <a:pos x="532" y="760"/>
                  </a:cxn>
                  <a:cxn ang="0">
                    <a:pos x="345" y="990"/>
                  </a:cxn>
                  <a:cxn ang="0">
                    <a:pos x="197" y="1241"/>
                  </a:cxn>
                  <a:cxn ang="0">
                    <a:pos x="90" y="1509"/>
                  </a:cxn>
                  <a:cxn ang="0">
                    <a:pos x="24" y="1787"/>
                  </a:cxn>
                  <a:cxn ang="0">
                    <a:pos x="0" y="2071"/>
                  </a:cxn>
                  <a:cxn ang="0">
                    <a:pos x="15" y="2357"/>
                  </a:cxn>
                  <a:cxn ang="0">
                    <a:pos x="72" y="2641"/>
                  </a:cxn>
                  <a:cxn ang="0">
                    <a:pos x="169" y="2915"/>
                  </a:cxn>
                  <a:cxn ang="0">
                    <a:pos x="308" y="3177"/>
                  </a:cxn>
                  <a:cxn ang="0">
                    <a:pos x="489" y="3421"/>
                  </a:cxn>
                  <a:cxn ang="0">
                    <a:pos x="706" y="3640"/>
                  </a:cxn>
                  <a:cxn ang="0">
                    <a:pos x="947" y="3819"/>
                  </a:cxn>
                  <a:cxn ang="0">
                    <a:pos x="1208" y="3958"/>
                  </a:cxn>
                  <a:cxn ang="0">
                    <a:pos x="1480" y="4057"/>
                  </a:cxn>
                  <a:cxn ang="0">
                    <a:pos x="1763" y="4115"/>
                  </a:cxn>
                  <a:cxn ang="0">
                    <a:pos x="2049" y="4133"/>
                  </a:cxn>
                  <a:cxn ang="0">
                    <a:pos x="2334" y="4110"/>
                  </a:cxn>
                  <a:cxn ang="0">
                    <a:pos x="2613" y="4046"/>
                  </a:cxn>
                  <a:cxn ang="0">
                    <a:pos x="2882" y="3941"/>
                  </a:cxn>
                  <a:cxn ang="0">
                    <a:pos x="3135" y="3794"/>
                  </a:cxn>
                  <a:cxn ang="0">
                    <a:pos x="3368" y="3605"/>
                  </a:cxn>
                  <a:cxn ang="0">
                    <a:pos x="3471" y="3500"/>
                  </a:cxn>
                  <a:cxn ang="0">
                    <a:pos x="3565" y="3389"/>
                  </a:cxn>
                  <a:cxn ang="0">
                    <a:pos x="3648" y="3272"/>
                  </a:cxn>
                  <a:cxn ang="0">
                    <a:pos x="3723" y="3152"/>
                  </a:cxn>
                  <a:cxn ang="0">
                    <a:pos x="3787" y="3026"/>
                  </a:cxn>
                  <a:cxn ang="0">
                    <a:pos x="3841" y="2898"/>
                  </a:cxn>
                  <a:cxn ang="0">
                    <a:pos x="3887" y="2765"/>
                  </a:cxn>
                  <a:cxn ang="0">
                    <a:pos x="3923" y="2630"/>
                  </a:cxn>
                  <a:cxn ang="0">
                    <a:pos x="3949" y="2494"/>
                  </a:cxn>
                  <a:cxn ang="0">
                    <a:pos x="3965" y="2355"/>
                  </a:cxn>
                  <a:cxn ang="0">
                    <a:pos x="3971" y="2263"/>
                  </a:cxn>
                  <a:cxn ang="0">
                    <a:pos x="3978" y="2097"/>
                  </a:cxn>
                  <a:cxn ang="0">
                    <a:pos x="3985" y="1866"/>
                  </a:cxn>
                  <a:cxn ang="0">
                    <a:pos x="3984" y="1654"/>
                  </a:cxn>
                  <a:cxn ang="0">
                    <a:pos x="3977" y="1531"/>
                  </a:cxn>
                  <a:cxn ang="0">
                    <a:pos x="3965" y="1415"/>
                  </a:cxn>
                  <a:cxn ang="0">
                    <a:pos x="3946" y="1314"/>
                  </a:cxn>
                  <a:cxn ang="0">
                    <a:pos x="3920" y="1231"/>
                  </a:cxn>
                  <a:cxn ang="0">
                    <a:pos x="3883" y="1173"/>
                  </a:cxn>
                  <a:cxn ang="0">
                    <a:pos x="3839" y="1141"/>
                  </a:cxn>
                  <a:cxn ang="0">
                    <a:pos x="3791" y="1126"/>
                  </a:cxn>
                  <a:cxn ang="0">
                    <a:pos x="2962" y="2386"/>
                  </a:cxn>
                  <a:cxn ang="0">
                    <a:pos x="2101" y="132"/>
                  </a:cxn>
                </a:cxnLst>
                <a:rect l="0" t="0" r="r" b="b"/>
                <a:pathLst>
                  <a:path w="3986" h="4133">
                    <a:moveTo>
                      <a:pt x="2101" y="132"/>
                    </a:moveTo>
                    <a:lnTo>
                      <a:pt x="2099" y="120"/>
                    </a:lnTo>
                    <a:lnTo>
                      <a:pt x="2095" y="109"/>
                    </a:lnTo>
                    <a:lnTo>
                      <a:pt x="2092" y="98"/>
                    </a:lnTo>
                    <a:lnTo>
                      <a:pt x="2087" y="87"/>
                    </a:lnTo>
                    <a:lnTo>
                      <a:pt x="2080" y="77"/>
                    </a:lnTo>
                    <a:lnTo>
                      <a:pt x="2074" y="67"/>
                    </a:lnTo>
                    <a:lnTo>
                      <a:pt x="2067" y="57"/>
                    </a:lnTo>
                    <a:lnTo>
                      <a:pt x="2059" y="48"/>
                    </a:lnTo>
                    <a:lnTo>
                      <a:pt x="2035" y="27"/>
                    </a:lnTo>
                    <a:lnTo>
                      <a:pt x="2006" y="13"/>
                    </a:lnTo>
                    <a:lnTo>
                      <a:pt x="1973" y="4"/>
                    </a:lnTo>
                    <a:lnTo>
                      <a:pt x="1936" y="0"/>
                    </a:lnTo>
                    <a:lnTo>
                      <a:pt x="1896" y="1"/>
                    </a:lnTo>
                    <a:lnTo>
                      <a:pt x="1851" y="5"/>
                    </a:lnTo>
                    <a:lnTo>
                      <a:pt x="1805" y="14"/>
                    </a:lnTo>
                    <a:lnTo>
                      <a:pt x="1755" y="26"/>
                    </a:lnTo>
                    <a:lnTo>
                      <a:pt x="1703" y="43"/>
                    </a:lnTo>
                    <a:lnTo>
                      <a:pt x="1649" y="62"/>
                    </a:lnTo>
                    <a:lnTo>
                      <a:pt x="1593" y="84"/>
                    </a:lnTo>
                    <a:lnTo>
                      <a:pt x="1536" y="108"/>
                    </a:lnTo>
                    <a:lnTo>
                      <a:pt x="1477" y="135"/>
                    </a:lnTo>
                    <a:lnTo>
                      <a:pt x="1418" y="164"/>
                    </a:lnTo>
                    <a:lnTo>
                      <a:pt x="1360" y="194"/>
                    </a:lnTo>
                    <a:lnTo>
                      <a:pt x="1300" y="226"/>
                    </a:lnTo>
                    <a:lnTo>
                      <a:pt x="1240" y="259"/>
                    </a:lnTo>
                    <a:lnTo>
                      <a:pt x="1182" y="293"/>
                    </a:lnTo>
                    <a:lnTo>
                      <a:pt x="1124" y="327"/>
                    </a:lnTo>
                    <a:lnTo>
                      <a:pt x="1068" y="361"/>
                    </a:lnTo>
                    <a:lnTo>
                      <a:pt x="1012" y="396"/>
                    </a:lnTo>
                    <a:lnTo>
                      <a:pt x="959" y="430"/>
                    </a:lnTo>
                    <a:lnTo>
                      <a:pt x="908" y="464"/>
                    </a:lnTo>
                    <a:lnTo>
                      <a:pt x="860" y="496"/>
                    </a:lnTo>
                    <a:lnTo>
                      <a:pt x="814" y="528"/>
                    </a:lnTo>
                    <a:lnTo>
                      <a:pt x="772" y="558"/>
                    </a:lnTo>
                    <a:lnTo>
                      <a:pt x="733" y="586"/>
                    </a:lnTo>
                    <a:lnTo>
                      <a:pt x="699" y="612"/>
                    </a:lnTo>
                    <a:lnTo>
                      <a:pt x="667" y="636"/>
                    </a:lnTo>
                    <a:lnTo>
                      <a:pt x="641" y="656"/>
                    </a:lnTo>
                    <a:lnTo>
                      <a:pt x="620" y="674"/>
                    </a:lnTo>
                    <a:lnTo>
                      <a:pt x="603" y="689"/>
                    </a:lnTo>
                    <a:lnTo>
                      <a:pt x="532" y="760"/>
                    </a:lnTo>
                    <a:lnTo>
                      <a:pt x="464" y="834"/>
                    </a:lnTo>
                    <a:lnTo>
                      <a:pt x="403" y="911"/>
                    </a:lnTo>
                    <a:lnTo>
                      <a:pt x="345" y="990"/>
                    </a:lnTo>
                    <a:lnTo>
                      <a:pt x="291" y="1072"/>
                    </a:lnTo>
                    <a:lnTo>
                      <a:pt x="241" y="1155"/>
                    </a:lnTo>
                    <a:lnTo>
                      <a:pt x="197" y="1241"/>
                    </a:lnTo>
                    <a:lnTo>
                      <a:pt x="157" y="1328"/>
                    </a:lnTo>
                    <a:lnTo>
                      <a:pt x="122" y="1418"/>
                    </a:lnTo>
                    <a:lnTo>
                      <a:pt x="90" y="1509"/>
                    </a:lnTo>
                    <a:lnTo>
                      <a:pt x="64" y="1600"/>
                    </a:lnTo>
                    <a:lnTo>
                      <a:pt x="43" y="1693"/>
                    </a:lnTo>
                    <a:lnTo>
                      <a:pt x="24" y="1787"/>
                    </a:lnTo>
                    <a:lnTo>
                      <a:pt x="12" y="1881"/>
                    </a:lnTo>
                    <a:lnTo>
                      <a:pt x="4" y="1975"/>
                    </a:lnTo>
                    <a:lnTo>
                      <a:pt x="0" y="2071"/>
                    </a:lnTo>
                    <a:lnTo>
                      <a:pt x="0" y="2167"/>
                    </a:lnTo>
                    <a:lnTo>
                      <a:pt x="6" y="2262"/>
                    </a:lnTo>
                    <a:lnTo>
                      <a:pt x="15" y="2357"/>
                    </a:lnTo>
                    <a:lnTo>
                      <a:pt x="29" y="2452"/>
                    </a:lnTo>
                    <a:lnTo>
                      <a:pt x="49" y="2546"/>
                    </a:lnTo>
                    <a:lnTo>
                      <a:pt x="72" y="2641"/>
                    </a:lnTo>
                    <a:lnTo>
                      <a:pt x="100" y="2733"/>
                    </a:lnTo>
                    <a:lnTo>
                      <a:pt x="133" y="2825"/>
                    </a:lnTo>
                    <a:lnTo>
                      <a:pt x="169" y="2915"/>
                    </a:lnTo>
                    <a:lnTo>
                      <a:pt x="212" y="3004"/>
                    </a:lnTo>
                    <a:lnTo>
                      <a:pt x="258" y="3091"/>
                    </a:lnTo>
                    <a:lnTo>
                      <a:pt x="308" y="3177"/>
                    </a:lnTo>
                    <a:lnTo>
                      <a:pt x="364" y="3260"/>
                    </a:lnTo>
                    <a:lnTo>
                      <a:pt x="424" y="3342"/>
                    </a:lnTo>
                    <a:lnTo>
                      <a:pt x="489" y="3421"/>
                    </a:lnTo>
                    <a:lnTo>
                      <a:pt x="558" y="3497"/>
                    </a:lnTo>
                    <a:lnTo>
                      <a:pt x="631" y="3571"/>
                    </a:lnTo>
                    <a:lnTo>
                      <a:pt x="706" y="3640"/>
                    </a:lnTo>
                    <a:lnTo>
                      <a:pt x="784" y="3704"/>
                    </a:lnTo>
                    <a:lnTo>
                      <a:pt x="865" y="3763"/>
                    </a:lnTo>
                    <a:lnTo>
                      <a:pt x="947" y="3819"/>
                    </a:lnTo>
                    <a:lnTo>
                      <a:pt x="1032" y="3870"/>
                    </a:lnTo>
                    <a:lnTo>
                      <a:pt x="1118" y="3916"/>
                    </a:lnTo>
                    <a:lnTo>
                      <a:pt x="1208" y="3958"/>
                    </a:lnTo>
                    <a:lnTo>
                      <a:pt x="1297" y="3995"/>
                    </a:lnTo>
                    <a:lnTo>
                      <a:pt x="1388" y="4029"/>
                    </a:lnTo>
                    <a:lnTo>
                      <a:pt x="1480" y="4057"/>
                    </a:lnTo>
                    <a:lnTo>
                      <a:pt x="1574" y="4080"/>
                    </a:lnTo>
                    <a:lnTo>
                      <a:pt x="1668" y="4101"/>
                    </a:lnTo>
                    <a:lnTo>
                      <a:pt x="1763" y="4115"/>
                    </a:lnTo>
                    <a:lnTo>
                      <a:pt x="1857" y="4126"/>
                    </a:lnTo>
                    <a:lnTo>
                      <a:pt x="1954" y="4131"/>
                    </a:lnTo>
                    <a:lnTo>
                      <a:pt x="2049" y="4133"/>
                    </a:lnTo>
                    <a:lnTo>
                      <a:pt x="2144" y="4130"/>
                    </a:lnTo>
                    <a:lnTo>
                      <a:pt x="2240" y="4122"/>
                    </a:lnTo>
                    <a:lnTo>
                      <a:pt x="2334" y="4110"/>
                    </a:lnTo>
                    <a:lnTo>
                      <a:pt x="2428" y="4094"/>
                    </a:lnTo>
                    <a:lnTo>
                      <a:pt x="2521" y="4071"/>
                    </a:lnTo>
                    <a:lnTo>
                      <a:pt x="2613" y="4046"/>
                    </a:lnTo>
                    <a:lnTo>
                      <a:pt x="2704" y="4015"/>
                    </a:lnTo>
                    <a:lnTo>
                      <a:pt x="2794" y="3980"/>
                    </a:lnTo>
                    <a:lnTo>
                      <a:pt x="2882" y="3941"/>
                    </a:lnTo>
                    <a:lnTo>
                      <a:pt x="2969" y="3896"/>
                    </a:lnTo>
                    <a:lnTo>
                      <a:pt x="3053" y="3846"/>
                    </a:lnTo>
                    <a:lnTo>
                      <a:pt x="3135" y="3794"/>
                    </a:lnTo>
                    <a:lnTo>
                      <a:pt x="3215" y="3735"/>
                    </a:lnTo>
                    <a:lnTo>
                      <a:pt x="3293" y="3672"/>
                    </a:lnTo>
                    <a:lnTo>
                      <a:pt x="3368" y="3605"/>
                    </a:lnTo>
                    <a:lnTo>
                      <a:pt x="3403" y="3571"/>
                    </a:lnTo>
                    <a:lnTo>
                      <a:pt x="3438" y="3536"/>
                    </a:lnTo>
                    <a:lnTo>
                      <a:pt x="3471" y="3500"/>
                    </a:lnTo>
                    <a:lnTo>
                      <a:pt x="3504" y="3464"/>
                    </a:lnTo>
                    <a:lnTo>
                      <a:pt x="3534" y="3426"/>
                    </a:lnTo>
                    <a:lnTo>
                      <a:pt x="3565" y="3389"/>
                    </a:lnTo>
                    <a:lnTo>
                      <a:pt x="3593" y="3351"/>
                    </a:lnTo>
                    <a:lnTo>
                      <a:pt x="3621" y="3312"/>
                    </a:lnTo>
                    <a:lnTo>
                      <a:pt x="3648" y="3272"/>
                    </a:lnTo>
                    <a:lnTo>
                      <a:pt x="3674" y="3233"/>
                    </a:lnTo>
                    <a:lnTo>
                      <a:pt x="3698" y="3192"/>
                    </a:lnTo>
                    <a:lnTo>
                      <a:pt x="3723" y="3152"/>
                    </a:lnTo>
                    <a:lnTo>
                      <a:pt x="3745" y="3110"/>
                    </a:lnTo>
                    <a:lnTo>
                      <a:pt x="3766" y="3069"/>
                    </a:lnTo>
                    <a:lnTo>
                      <a:pt x="3787" y="3026"/>
                    </a:lnTo>
                    <a:lnTo>
                      <a:pt x="3806" y="2984"/>
                    </a:lnTo>
                    <a:lnTo>
                      <a:pt x="3824" y="2941"/>
                    </a:lnTo>
                    <a:lnTo>
                      <a:pt x="3841" y="2898"/>
                    </a:lnTo>
                    <a:lnTo>
                      <a:pt x="3858" y="2853"/>
                    </a:lnTo>
                    <a:lnTo>
                      <a:pt x="3873" y="2810"/>
                    </a:lnTo>
                    <a:lnTo>
                      <a:pt x="3887" y="2765"/>
                    </a:lnTo>
                    <a:lnTo>
                      <a:pt x="3900" y="2721"/>
                    </a:lnTo>
                    <a:lnTo>
                      <a:pt x="3911" y="2676"/>
                    </a:lnTo>
                    <a:lnTo>
                      <a:pt x="3923" y="2630"/>
                    </a:lnTo>
                    <a:lnTo>
                      <a:pt x="3933" y="2585"/>
                    </a:lnTo>
                    <a:lnTo>
                      <a:pt x="3941" y="2539"/>
                    </a:lnTo>
                    <a:lnTo>
                      <a:pt x="3949" y="2494"/>
                    </a:lnTo>
                    <a:lnTo>
                      <a:pt x="3955" y="2448"/>
                    </a:lnTo>
                    <a:lnTo>
                      <a:pt x="3961" y="2402"/>
                    </a:lnTo>
                    <a:lnTo>
                      <a:pt x="3965" y="2355"/>
                    </a:lnTo>
                    <a:lnTo>
                      <a:pt x="3968" y="2310"/>
                    </a:lnTo>
                    <a:lnTo>
                      <a:pt x="3971" y="2263"/>
                    </a:lnTo>
                    <a:lnTo>
                      <a:pt x="3971" y="2263"/>
                    </a:lnTo>
                    <a:lnTo>
                      <a:pt x="3973" y="2217"/>
                    </a:lnTo>
                    <a:lnTo>
                      <a:pt x="3975" y="2162"/>
                    </a:lnTo>
                    <a:lnTo>
                      <a:pt x="3978" y="2097"/>
                    </a:lnTo>
                    <a:lnTo>
                      <a:pt x="3981" y="2025"/>
                    </a:lnTo>
                    <a:lnTo>
                      <a:pt x="3983" y="1947"/>
                    </a:lnTo>
                    <a:lnTo>
                      <a:pt x="3985" y="1866"/>
                    </a:lnTo>
                    <a:lnTo>
                      <a:pt x="3986" y="1782"/>
                    </a:lnTo>
                    <a:lnTo>
                      <a:pt x="3985" y="1697"/>
                    </a:lnTo>
                    <a:lnTo>
                      <a:pt x="3984" y="1654"/>
                    </a:lnTo>
                    <a:lnTo>
                      <a:pt x="3982" y="1613"/>
                    </a:lnTo>
                    <a:lnTo>
                      <a:pt x="3980" y="1571"/>
                    </a:lnTo>
                    <a:lnTo>
                      <a:pt x="3977" y="1531"/>
                    </a:lnTo>
                    <a:lnTo>
                      <a:pt x="3974" y="1491"/>
                    </a:lnTo>
                    <a:lnTo>
                      <a:pt x="3970" y="1453"/>
                    </a:lnTo>
                    <a:lnTo>
                      <a:pt x="3965" y="1415"/>
                    </a:lnTo>
                    <a:lnTo>
                      <a:pt x="3960" y="1380"/>
                    </a:lnTo>
                    <a:lnTo>
                      <a:pt x="3954" y="1346"/>
                    </a:lnTo>
                    <a:lnTo>
                      <a:pt x="3946" y="1314"/>
                    </a:lnTo>
                    <a:lnTo>
                      <a:pt x="3938" y="1284"/>
                    </a:lnTo>
                    <a:lnTo>
                      <a:pt x="3930" y="1257"/>
                    </a:lnTo>
                    <a:lnTo>
                      <a:pt x="3920" y="1231"/>
                    </a:lnTo>
                    <a:lnTo>
                      <a:pt x="3908" y="1209"/>
                    </a:lnTo>
                    <a:lnTo>
                      <a:pt x="3896" y="1190"/>
                    </a:lnTo>
                    <a:lnTo>
                      <a:pt x="3883" y="1173"/>
                    </a:lnTo>
                    <a:lnTo>
                      <a:pt x="3870" y="1161"/>
                    </a:lnTo>
                    <a:lnTo>
                      <a:pt x="3856" y="1150"/>
                    </a:lnTo>
                    <a:lnTo>
                      <a:pt x="3839" y="1141"/>
                    </a:lnTo>
                    <a:lnTo>
                      <a:pt x="3824" y="1134"/>
                    </a:lnTo>
                    <a:lnTo>
                      <a:pt x="3807" y="1129"/>
                    </a:lnTo>
                    <a:lnTo>
                      <a:pt x="3791" y="1126"/>
                    </a:lnTo>
                    <a:lnTo>
                      <a:pt x="3774" y="1124"/>
                    </a:lnTo>
                    <a:lnTo>
                      <a:pt x="3756" y="1124"/>
                    </a:lnTo>
                    <a:lnTo>
                      <a:pt x="2962" y="2386"/>
                    </a:lnTo>
                    <a:lnTo>
                      <a:pt x="1870" y="2346"/>
                    </a:lnTo>
                    <a:lnTo>
                      <a:pt x="1309" y="1382"/>
                    </a:lnTo>
                    <a:lnTo>
                      <a:pt x="2101"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804863" y="5497513"/>
                <a:ext cx="158750" cy="163512"/>
              </a:xfrm>
              <a:custGeom>
                <a:avLst/>
                <a:gdLst/>
                <a:ahLst/>
                <a:cxnLst>
                  <a:cxn ang="0">
                    <a:pos x="1891" y="4023"/>
                  </a:cxn>
                  <a:cxn ang="0">
                    <a:pos x="1905" y="4055"/>
                  </a:cxn>
                  <a:cxn ang="0">
                    <a:pos x="1927" y="4085"/>
                  </a:cxn>
                  <a:cxn ang="0">
                    <a:pos x="2012" y="4128"/>
                  </a:cxn>
                  <a:cxn ang="0">
                    <a:pos x="2134" y="4127"/>
                  </a:cxn>
                  <a:cxn ang="0">
                    <a:pos x="2283" y="4091"/>
                  </a:cxn>
                  <a:cxn ang="0">
                    <a:pos x="2449" y="4025"/>
                  </a:cxn>
                  <a:cxn ang="0">
                    <a:pos x="2627" y="3939"/>
                  </a:cxn>
                  <a:cxn ang="0">
                    <a:pos x="2804" y="3839"/>
                  </a:cxn>
                  <a:cxn ang="0">
                    <a:pos x="2974" y="3736"/>
                  </a:cxn>
                  <a:cxn ang="0">
                    <a:pos x="3126" y="3636"/>
                  </a:cxn>
                  <a:cxn ang="0">
                    <a:pos x="3252" y="3547"/>
                  </a:cxn>
                  <a:cxn ang="0">
                    <a:pos x="3345" y="3476"/>
                  </a:cxn>
                  <a:cxn ang="0">
                    <a:pos x="3454" y="3373"/>
                  </a:cxn>
                  <a:cxn ang="0">
                    <a:pos x="3642" y="3142"/>
                  </a:cxn>
                  <a:cxn ang="0">
                    <a:pos x="3789" y="2892"/>
                  </a:cxn>
                  <a:cxn ang="0">
                    <a:pos x="3895" y="2624"/>
                  </a:cxn>
                  <a:cxn ang="0">
                    <a:pos x="3961" y="2346"/>
                  </a:cxn>
                  <a:cxn ang="0">
                    <a:pos x="3986" y="2062"/>
                  </a:cxn>
                  <a:cxn ang="0">
                    <a:pos x="3970" y="1775"/>
                  </a:cxn>
                  <a:cxn ang="0">
                    <a:pos x="3913" y="1493"/>
                  </a:cxn>
                  <a:cxn ang="0">
                    <a:pos x="3816" y="1217"/>
                  </a:cxn>
                  <a:cxn ang="0">
                    <a:pos x="3677" y="956"/>
                  </a:cxn>
                  <a:cxn ang="0">
                    <a:pos x="3498" y="712"/>
                  </a:cxn>
                  <a:cxn ang="0">
                    <a:pos x="3280" y="493"/>
                  </a:cxn>
                  <a:cxn ang="0">
                    <a:pos x="3038" y="314"/>
                  </a:cxn>
                  <a:cxn ang="0">
                    <a:pos x="2779" y="174"/>
                  </a:cxn>
                  <a:cxn ang="0">
                    <a:pos x="2505" y="76"/>
                  </a:cxn>
                  <a:cxn ang="0">
                    <a:pos x="2223" y="17"/>
                  </a:cxn>
                  <a:cxn ang="0">
                    <a:pos x="1937" y="0"/>
                  </a:cxn>
                  <a:cxn ang="0">
                    <a:pos x="1652" y="22"/>
                  </a:cxn>
                  <a:cxn ang="0">
                    <a:pos x="1373" y="87"/>
                  </a:cxn>
                  <a:cxn ang="0">
                    <a:pos x="1104" y="192"/>
                  </a:cxn>
                  <a:cxn ang="0">
                    <a:pos x="851" y="339"/>
                  </a:cxn>
                  <a:cxn ang="0">
                    <a:pos x="617" y="528"/>
                  </a:cxn>
                  <a:cxn ang="0">
                    <a:pos x="515" y="633"/>
                  </a:cxn>
                  <a:cxn ang="0">
                    <a:pos x="421" y="743"/>
                  </a:cxn>
                  <a:cxn ang="0">
                    <a:pos x="338" y="860"/>
                  </a:cxn>
                  <a:cxn ang="0">
                    <a:pos x="264" y="981"/>
                  </a:cxn>
                  <a:cxn ang="0">
                    <a:pos x="199" y="1106"/>
                  </a:cxn>
                  <a:cxn ang="0">
                    <a:pos x="144" y="1235"/>
                  </a:cxn>
                  <a:cxn ang="0">
                    <a:pos x="98" y="1368"/>
                  </a:cxn>
                  <a:cxn ang="0">
                    <a:pos x="63" y="1502"/>
                  </a:cxn>
                  <a:cxn ang="0">
                    <a:pos x="36" y="1639"/>
                  </a:cxn>
                  <a:cxn ang="0">
                    <a:pos x="20" y="1777"/>
                  </a:cxn>
                  <a:cxn ang="0">
                    <a:pos x="14" y="1869"/>
                  </a:cxn>
                  <a:cxn ang="0">
                    <a:pos x="7" y="2035"/>
                  </a:cxn>
                  <a:cxn ang="0">
                    <a:pos x="0" y="2266"/>
                  </a:cxn>
                  <a:cxn ang="0">
                    <a:pos x="2" y="2478"/>
                  </a:cxn>
                  <a:cxn ang="0">
                    <a:pos x="8" y="2602"/>
                  </a:cxn>
                  <a:cxn ang="0">
                    <a:pos x="20" y="2718"/>
                  </a:cxn>
                  <a:cxn ang="0">
                    <a:pos x="40" y="2819"/>
                  </a:cxn>
                  <a:cxn ang="0">
                    <a:pos x="67" y="2901"/>
                  </a:cxn>
                  <a:cxn ang="0">
                    <a:pos x="103" y="2959"/>
                  </a:cxn>
                  <a:cxn ang="0">
                    <a:pos x="124" y="2977"/>
                  </a:cxn>
                  <a:cxn ang="0">
                    <a:pos x="146" y="2991"/>
                  </a:cxn>
                  <a:cxn ang="0">
                    <a:pos x="178" y="3003"/>
                  </a:cxn>
                  <a:cxn ang="0">
                    <a:pos x="213" y="3008"/>
                  </a:cxn>
                  <a:cxn ang="0">
                    <a:pos x="1023" y="1746"/>
                  </a:cxn>
                  <a:cxn ang="0">
                    <a:pos x="1886" y="4000"/>
                  </a:cxn>
                </a:cxnLst>
                <a:rect l="0" t="0" r="r" b="b"/>
                <a:pathLst>
                  <a:path w="3986" h="4132">
                    <a:moveTo>
                      <a:pt x="1886" y="4000"/>
                    </a:moveTo>
                    <a:lnTo>
                      <a:pt x="1888" y="4012"/>
                    </a:lnTo>
                    <a:lnTo>
                      <a:pt x="1891" y="4023"/>
                    </a:lnTo>
                    <a:lnTo>
                      <a:pt x="1895" y="4034"/>
                    </a:lnTo>
                    <a:lnTo>
                      <a:pt x="1900" y="4045"/>
                    </a:lnTo>
                    <a:lnTo>
                      <a:pt x="1905" y="4055"/>
                    </a:lnTo>
                    <a:lnTo>
                      <a:pt x="1912" y="4065"/>
                    </a:lnTo>
                    <a:lnTo>
                      <a:pt x="1919" y="4075"/>
                    </a:lnTo>
                    <a:lnTo>
                      <a:pt x="1927" y="4085"/>
                    </a:lnTo>
                    <a:lnTo>
                      <a:pt x="1952" y="4105"/>
                    </a:lnTo>
                    <a:lnTo>
                      <a:pt x="1980" y="4119"/>
                    </a:lnTo>
                    <a:lnTo>
                      <a:pt x="2012" y="4128"/>
                    </a:lnTo>
                    <a:lnTo>
                      <a:pt x="2050" y="4132"/>
                    </a:lnTo>
                    <a:lnTo>
                      <a:pt x="2090" y="4132"/>
                    </a:lnTo>
                    <a:lnTo>
                      <a:pt x="2134" y="4127"/>
                    </a:lnTo>
                    <a:lnTo>
                      <a:pt x="2181" y="4119"/>
                    </a:lnTo>
                    <a:lnTo>
                      <a:pt x="2230" y="4106"/>
                    </a:lnTo>
                    <a:lnTo>
                      <a:pt x="2283" y="4091"/>
                    </a:lnTo>
                    <a:lnTo>
                      <a:pt x="2337" y="4071"/>
                    </a:lnTo>
                    <a:lnTo>
                      <a:pt x="2393" y="4049"/>
                    </a:lnTo>
                    <a:lnTo>
                      <a:pt x="2449" y="4025"/>
                    </a:lnTo>
                    <a:lnTo>
                      <a:pt x="2508" y="3997"/>
                    </a:lnTo>
                    <a:lnTo>
                      <a:pt x="2567" y="3969"/>
                    </a:lnTo>
                    <a:lnTo>
                      <a:pt x="2627" y="3939"/>
                    </a:lnTo>
                    <a:lnTo>
                      <a:pt x="2686" y="3906"/>
                    </a:lnTo>
                    <a:lnTo>
                      <a:pt x="2745" y="3874"/>
                    </a:lnTo>
                    <a:lnTo>
                      <a:pt x="2804" y="3839"/>
                    </a:lnTo>
                    <a:lnTo>
                      <a:pt x="2862" y="3805"/>
                    </a:lnTo>
                    <a:lnTo>
                      <a:pt x="2918" y="3771"/>
                    </a:lnTo>
                    <a:lnTo>
                      <a:pt x="2974" y="3736"/>
                    </a:lnTo>
                    <a:lnTo>
                      <a:pt x="3026" y="3702"/>
                    </a:lnTo>
                    <a:lnTo>
                      <a:pt x="3077" y="3668"/>
                    </a:lnTo>
                    <a:lnTo>
                      <a:pt x="3126" y="3636"/>
                    </a:lnTo>
                    <a:lnTo>
                      <a:pt x="3171" y="3605"/>
                    </a:lnTo>
                    <a:lnTo>
                      <a:pt x="3214" y="3574"/>
                    </a:lnTo>
                    <a:lnTo>
                      <a:pt x="3252" y="3547"/>
                    </a:lnTo>
                    <a:lnTo>
                      <a:pt x="3288" y="3521"/>
                    </a:lnTo>
                    <a:lnTo>
                      <a:pt x="3318" y="3497"/>
                    </a:lnTo>
                    <a:lnTo>
                      <a:pt x="3345" y="3476"/>
                    </a:lnTo>
                    <a:lnTo>
                      <a:pt x="3366" y="3459"/>
                    </a:lnTo>
                    <a:lnTo>
                      <a:pt x="3382" y="3444"/>
                    </a:lnTo>
                    <a:lnTo>
                      <a:pt x="3454" y="3373"/>
                    </a:lnTo>
                    <a:lnTo>
                      <a:pt x="3521" y="3299"/>
                    </a:lnTo>
                    <a:lnTo>
                      <a:pt x="3584" y="3222"/>
                    </a:lnTo>
                    <a:lnTo>
                      <a:pt x="3642" y="3142"/>
                    </a:lnTo>
                    <a:lnTo>
                      <a:pt x="3695" y="3061"/>
                    </a:lnTo>
                    <a:lnTo>
                      <a:pt x="3744" y="2977"/>
                    </a:lnTo>
                    <a:lnTo>
                      <a:pt x="3789" y="2892"/>
                    </a:lnTo>
                    <a:lnTo>
                      <a:pt x="3828" y="2804"/>
                    </a:lnTo>
                    <a:lnTo>
                      <a:pt x="3864" y="2715"/>
                    </a:lnTo>
                    <a:lnTo>
                      <a:pt x="3895" y="2624"/>
                    </a:lnTo>
                    <a:lnTo>
                      <a:pt x="3921" y="2532"/>
                    </a:lnTo>
                    <a:lnTo>
                      <a:pt x="3944" y="2439"/>
                    </a:lnTo>
                    <a:lnTo>
                      <a:pt x="3961" y="2346"/>
                    </a:lnTo>
                    <a:lnTo>
                      <a:pt x="3973" y="2252"/>
                    </a:lnTo>
                    <a:lnTo>
                      <a:pt x="3982" y="2157"/>
                    </a:lnTo>
                    <a:lnTo>
                      <a:pt x="3986" y="2062"/>
                    </a:lnTo>
                    <a:lnTo>
                      <a:pt x="3985" y="1966"/>
                    </a:lnTo>
                    <a:lnTo>
                      <a:pt x="3980" y="1870"/>
                    </a:lnTo>
                    <a:lnTo>
                      <a:pt x="3970" y="1775"/>
                    </a:lnTo>
                    <a:lnTo>
                      <a:pt x="3956" y="1680"/>
                    </a:lnTo>
                    <a:lnTo>
                      <a:pt x="3937" y="1586"/>
                    </a:lnTo>
                    <a:lnTo>
                      <a:pt x="3913" y="1493"/>
                    </a:lnTo>
                    <a:lnTo>
                      <a:pt x="3886" y="1399"/>
                    </a:lnTo>
                    <a:lnTo>
                      <a:pt x="3854" y="1308"/>
                    </a:lnTo>
                    <a:lnTo>
                      <a:pt x="3816" y="1217"/>
                    </a:lnTo>
                    <a:lnTo>
                      <a:pt x="3774" y="1128"/>
                    </a:lnTo>
                    <a:lnTo>
                      <a:pt x="3728" y="1041"/>
                    </a:lnTo>
                    <a:lnTo>
                      <a:pt x="3677" y="956"/>
                    </a:lnTo>
                    <a:lnTo>
                      <a:pt x="3621" y="872"/>
                    </a:lnTo>
                    <a:lnTo>
                      <a:pt x="3562" y="791"/>
                    </a:lnTo>
                    <a:lnTo>
                      <a:pt x="3498" y="712"/>
                    </a:lnTo>
                    <a:lnTo>
                      <a:pt x="3429" y="635"/>
                    </a:lnTo>
                    <a:lnTo>
                      <a:pt x="3356" y="562"/>
                    </a:lnTo>
                    <a:lnTo>
                      <a:pt x="3280" y="493"/>
                    </a:lnTo>
                    <a:lnTo>
                      <a:pt x="3202" y="429"/>
                    </a:lnTo>
                    <a:lnTo>
                      <a:pt x="3122" y="369"/>
                    </a:lnTo>
                    <a:lnTo>
                      <a:pt x="3038" y="314"/>
                    </a:lnTo>
                    <a:lnTo>
                      <a:pt x="2953" y="263"/>
                    </a:lnTo>
                    <a:lnTo>
                      <a:pt x="2867" y="217"/>
                    </a:lnTo>
                    <a:lnTo>
                      <a:pt x="2779" y="174"/>
                    </a:lnTo>
                    <a:lnTo>
                      <a:pt x="2689" y="137"/>
                    </a:lnTo>
                    <a:lnTo>
                      <a:pt x="2597" y="104"/>
                    </a:lnTo>
                    <a:lnTo>
                      <a:pt x="2505" y="76"/>
                    </a:lnTo>
                    <a:lnTo>
                      <a:pt x="2412" y="52"/>
                    </a:lnTo>
                    <a:lnTo>
                      <a:pt x="2318" y="32"/>
                    </a:lnTo>
                    <a:lnTo>
                      <a:pt x="2223" y="17"/>
                    </a:lnTo>
                    <a:lnTo>
                      <a:pt x="2128" y="7"/>
                    </a:lnTo>
                    <a:lnTo>
                      <a:pt x="2033" y="1"/>
                    </a:lnTo>
                    <a:lnTo>
                      <a:pt x="1937" y="0"/>
                    </a:lnTo>
                    <a:lnTo>
                      <a:pt x="1841" y="3"/>
                    </a:lnTo>
                    <a:lnTo>
                      <a:pt x="1747" y="10"/>
                    </a:lnTo>
                    <a:lnTo>
                      <a:pt x="1652" y="22"/>
                    </a:lnTo>
                    <a:lnTo>
                      <a:pt x="1558" y="40"/>
                    </a:lnTo>
                    <a:lnTo>
                      <a:pt x="1465" y="61"/>
                    </a:lnTo>
                    <a:lnTo>
                      <a:pt x="1373" y="87"/>
                    </a:lnTo>
                    <a:lnTo>
                      <a:pt x="1281" y="118"/>
                    </a:lnTo>
                    <a:lnTo>
                      <a:pt x="1192" y="153"/>
                    </a:lnTo>
                    <a:lnTo>
                      <a:pt x="1104" y="192"/>
                    </a:lnTo>
                    <a:lnTo>
                      <a:pt x="1017" y="237"/>
                    </a:lnTo>
                    <a:lnTo>
                      <a:pt x="933" y="286"/>
                    </a:lnTo>
                    <a:lnTo>
                      <a:pt x="851" y="339"/>
                    </a:lnTo>
                    <a:lnTo>
                      <a:pt x="771" y="397"/>
                    </a:lnTo>
                    <a:lnTo>
                      <a:pt x="692" y="460"/>
                    </a:lnTo>
                    <a:lnTo>
                      <a:pt x="617" y="528"/>
                    </a:lnTo>
                    <a:lnTo>
                      <a:pt x="582" y="562"/>
                    </a:lnTo>
                    <a:lnTo>
                      <a:pt x="547" y="596"/>
                    </a:lnTo>
                    <a:lnTo>
                      <a:pt x="515" y="633"/>
                    </a:lnTo>
                    <a:lnTo>
                      <a:pt x="483" y="668"/>
                    </a:lnTo>
                    <a:lnTo>
                      <a:pt x="451" y="706"/>
                    </a:lnTo>
                    <a:lnTo>
                      <a:pt x="421" y="743"/>
                    </a:lnTo>
                    <a:lnTo>
                      <a:pt x="392" y="782"/>
                    </a:lnTo>
                    <a:lnTo>
                      <a:pt x="364" y="820"/>
                    </a:lnTo>
                    <a:lnTo>
                      <a:pt x="338" y="860"/>
                    </a:lnTo>
                    <a:lnTo>
                      <a:pt x="311" y="899"/>
                    </a:lnTo>
                    <a:lnTo>
                      <a:pt x="287" y="940"/>
                    </a:lnTo>
                    <a:lnTo>
                      <a:pt x="264" y="981"/>
                    </a:lnTo>
                    <a:lnTo>
                      <a:pt x="240" y="1022"/>
                    </a:lnTo>
                    <a:lnTo>
                      <a:pt x="219" y="1064"/>
                    </a:lnTo>
                    <a:lnTo>
                      <a:pt x="199" y="1106"/>
                    </a:lnTo>
                    <a:lnTo>
                      <a:pt x="179" y="1148"/>
                    </a:lnTo>
                    <a:lnTo>
                      <a:pt x="161" y="1192"/>
                    </a:lnTo>
                    <a:lnTo>
                      <a:pt x="144" y="1235"/>
                    </a:lnTo>
                    <a:lnTo>
                      <a:pt x="128" y="1279"/>
                    </a:lnTo>
                    <a:lnTo>
                      <a:pt x="113" y="1323"/>
                    </a:lnTo>
                    <a:lnTo>
                      <a:pt x="98" y="1368"/>
                    </a:lnTo>
                    <a:lnTo>
                      <a:pt x="86" y="1413"/>
                    </a:lnTo>
                    <a:lnTo>
                      <a:pt x="74" y="1457"/>
                    </a:lnTo>
                    <a:lnTo>
                      <a:pt x="63" y="1502"/>
                    </a:lnTo>
                    <a:lnTo>
                      <a:pt x="54" y="1547"/>
                    </a:lnTo>
                    <a:lnTo>
                      <a:pt x="45" y="1593"/>
                    </a:lnTo>
                    <a:lnTo>
                      <a:pt x="36" y="1639"/>
                    </a:lnTo>
                    <a:lnTo>
                      <a:pt x="30" y="1685"/>
                    </a:lnTo>
                    <a:lnTo>
                      <a:pt x="25" y="1730"/>
                    </a:lnTo>
                    <a:lnTo>
                      <a:pt x="20" y="1777"/>
                    </a:lnTo>
                    <a:lnTo>
                      <a:pt x="17" y="1824"/>
                    </a:lnTo>
                    <a:lnTo>
                      <a:pt x="15" y="1869"/>
                    </a:lnTo>
                    <a:lnTo>
                      <a:pt x="14" y="1869"/>
                    </a:lnTo>
                    <a:lnTo>
                      <a:pt x="13" y="1915"/>
                    </a:lnTo>
                    <a:lnTo>
                      <a:pt x="10" y="1970"/>
                    </a:lnTo>
                    <a:lnTo>
                      <a:pt x="7" y="2035"/>
                    </a:lnTo>
                    <a:lnTo>
                      <a:pt x="5" y="2107"/>
                    </a:lnTo>
                    <a:lnTo>
                      <a:pt x="2" y="2185"/>
                    </a:lnTo>
                    <a:lnTo>
                      <a:pt x="0" y="2266"/>
                    </a:lnTo>
                    <a:lnTo>
                      <a:pt x="0" y="2350"/>
                    </a:lnTo>
                    <a:lnTo>
                      <a:pt x="1" y="2435"/>
                    </a:lnTo>
                    <a:lnTo>
                      <a:pt x="2" y="2478"/>
                    </a:lnTo>
                    <a:lnTo>
                      <a:pt x="3" y="2520"/>
                    </a:lnTo>
                    <a:lnTo>
                      <a:pt x="5" y="2561"/>
                    </a:lnTo>
                    <a:lnTo>
                      <a:pt x="8" y="2602"/>
                    </a:lnTo>
                    <a:lnTo>
                      <a:pt x="11" y="2642"/>
                    </a:lnTo>
                    <a:lnTo>
                      <a:pt x="15" y="2680"/>
                    </a:lnTo>
                    <a:lnTo>
                      <a:pt x="20" y="2718"/>
                    </a:lnTo>
                    <a:lnTo>
                      <a:pt x="26" y="2753"/>
                    </a:lnTo>
                    <a:lnTo>
                      <a:pt x="32" y="2786"/>
                    </a:lnTo>
                    <a:lnTo>
                      <a:pt x="40" y="2819"/>
                    </a:lnTo>
                    <a:lnTo>
                      <a:pt x="48" y="2848"/>
                    </a:lnTo>
                    <a:lnTo>
                      <a:pt x="57" y="2876"/>
                    </a:lnTo>
                    <a:lnTo>
                      <a:pt x="67" y="2901"/>
                    </a:lnTo>
                    <a:lnTo>
                      <a:pt x="78" y="2923"/>
                    </a:lnTo>
                    <a:lnTo>
                      <a:pt x="90" y="2942"/>
                    </a:lnTo>
                    <a:lnTo>
                      <a:pt x="103" y="2959"/>
                    </a:lnTo>
                    <a:lnTo>
                      <a:pt x="109" y="2965"/>
                    </a:lnTo>
                    <a:lnTo>
                      <a:pt x="117" y="2971"/>
                    </a:lnTo>
                    <a:lnTo>
                      <a:pt x="124" y="2977"/>
                    </a:lnTo>
                    <a:lnTo>
                      <a:pt x="131" y="2982"/>
                    </a:lnTo>
                    <a:lnTo>
                      <a:pt x="138" y="2987"/>
                    </a:lnTo>
                    <a:lnTo>
                      <a:pt x="146" y="2991"/>
                    </a:lnTo>
                    <a:lnTo>
                      <a:pt x="154" y="2995"/>
                    </a:lnTo>
                    <a:lnTo>
                      <a:pt x="162" y="2998"/>
                    </a:lnTo>
                    <a:lnTo>
                      <a:pt x="178" y="3003"/>
                    </a:lnTo>
                    <a:lnTo>
                      <a:pt x="196" y="3007"/>
                    </a:lnTo>
                    <a:lnTo>
                      <a:pt x="204" y="3008"/>
                    </a:lnTo>
                    <a:lnTo>
                      <a:pt x="213" y="3008"/>
                    </a:lnTo>
                    <a:lnTo>
                      <a:pt x="221" y="3009"/>
                    </a:lnTo>
                    <a:lnTo>
                      <a:pt x="230" y="3008"/>
                    </a:lnTo>
                    <a:lnTo>
                      <a:pt x="1023" y="1746"/>
                    </a:lnTo>
                    <a:lnTo>
                      <a:pt x="2117" y="1786"/>
                    </a:lnTo>
                    <a:lnTo>
                      <a:pt x="2676" y="2750"/>
                    </a:lnTo>
                    <a:lnTo>
                      <a:pt x="1886" y="40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723901" y="5151438"/>
                <a:ext cx="436563" cy="411162"/>
              </a:xfrm>
              <a:custGeom>
                <a:avLst/>
                <a:gdLst/>
                <a:ahLst/>
                <a:cxnLst>
                  <a:cxn ang="0">
                    <a:pos x="9634" y="2303"/>
                  </a:cxn>
                  <a:cxn ang="0">
                    <a:pos x="9722" y="2237"/>
                  </a:cxn>
                  <a:cxn ang="0">
                    <a:pos x="9894" y="2125"/>
                  </a:cxn>
                  <a:cxn ang="0">
                    <a:pos x="10094" y="2020"/>
                  </a:cxn>
                  <a:cxn ang="0">
                    <a:pos x="10221" y="1969"/>
                  </a:cxn>
                  <a:cxn ang="0">
                    <a:pos x="10451" y="1905"/>
                  </a:cxn>
                  <a:cxn ang="0">
                    <a:pos x="10864" y="1806"/>
                  </a:cxn>
                  <a:cxn ang="0">
                    <a:pos x="10969" y="1781"/>
                  </a:cxn>
                  <a:cxn ang="0">
                    <a:pos x="10820" y="1782"/>
                  </a:cxn>
                  <a:cxn ang="0">
                    <a:pos x="10665" y="1766"/>
                  </a:cxn>
                  <a:cxn ang="0">
                    <a:pos x="10472" y="1727"/>
                  </a:cxn>
                  <a:cxn ang="0">
                    <a:pos x="10248" y="1654"/>
                  </a:cxn>
                  <a:cxn ang="0">
                    <a:pos x="10004" y="1536"/>
                  </a:cxn>
                  <a:cxn ang="0">
                    <a:pos x="9750" y="1365"/>
                  </a:cxn>
                  <a:cxn ang="0">
                    <a:pos x="9496" y="1135"/>
                  </a:cxn>
                  <a:cxn ang="0">
                    <a:pos x="9292" y="895"/>
                  </a:cxn>
                  <a:cxn ang="0">
                    <a:pos x="9147" y="674"/>
                  </a:cxn>
                  <a:cxn ang="0">
                    <a:pos x="9050" y="476"/>
                  </a:cxn>
                  <a:cxn ang="0">
                    <a:pos x="8993" y="307"/>
                  </a:cxn>
                  <a:cxn ang="0">
                    <a:pos x="8966" y="171"/>
                  </a:cxn>
                  <a:cxn ang="0">
                    <a:pos x="8958" y="52"/>
                  </a:cxn>
                  <a:cxn ang="0">
                    <a:pos x="8961" y="5"/>
                  </a:cxn>
                  <a:cxn ang="0">
                    <a:pos x="8954" y="110"/>
                  </a:cxn>
                  <a:cxn ang="0">
                    <a:pos x="8936" y="311"/>
                  </a:cxn>
                  <a:cxn ang="0">
                    <a:pos x="8898" y="558"/>
                  </a:cxn>
                  <a:cxn ang="0">
                    <a:pos x="8865" y="711"/>
                  </a:cxn>
                  <a:cxn ang="0">
                    <a:pos x="8830" y="815"/>
                  </a:cxn>
                  <a:cxn ang="0">
                    <a:pos x="8779" y="916"/>
                  </a:cxn>
                  <a:cxn ang="0">
                    <a:pos x="8715" y="1018"/>
                  </a:cxn>
                  <a:cxn ang="0">
                    <a:pos x="8588" y="1187"/>
                  </a:cxn>
                  <a:cxn ang="0">
                    <a:pos x="8419" y="1377"/>
                  </a:cxn>
                  <a:cxn ang="0">
                    <a:pos x="1343" y="8070"/>
                  </a:cxn>
                  <a:cxn ang="0">
                    <a:pos x="1255" y="8137"/>
                  </a:cxn>
                  <a:cxn ang="0">
                    <a:pos x="1084" y="8248"/>
                  </a:cxn>
                  <a:cxn ang="0">
                    <a:pos x="945" y="8324"/>
                  </a:cxn>
                  <a:cxn ang="0">
                    <a:pos x="821" y="8380"/>
                  </a:cxn>
                  <a:cxn ang="0">
                    <a:pos x="690" y="8427"/>
                  </a:cxn>
                  <a:cxn ang="0">
                    <a:pos x="293" y="8526"/>
                  </a:cxn>
                  <a:cxn ang="0">
                    <a:pos x="14" y="8591"/>
                  </a:cxn>
                  <a:cxn ang="0">
                    <a:pos x="73" y="8590"/>
                  </a:cxn>
                  <a:cxn ang="0">
                    <a:pos x="230" y="8598"/>
                  </a:cxn>
                  <a:cxn ang="0">
                    <a:pos x="405" y="8623"/>
                  </a:cxn>
                  <a:cxn ang="0">
                    <a:pos x="615" y="8679"/>
                  </a:cxn>
                  <a:cxn ang="0">
                    <a:pos x="849" y="8772"/>
                  </a:cxn>
                  <a:cxn ang="0">
                    <a:pos x="1100" y="8915"/>
                  </a:cxn>
                  <a:cxn ang="0">
                    <a:pos x="1356" y="9116"/>
                  </a:cxn>
                  <a:cxn ang="0">
                    <a:pos x="1592" y="9361"/>
                  </a:cxn>
                  <a:cxn ang="0">
                    <a:pos x="1766" y="9592"/>
                  </a:cxn>
                  <a:cxn ang="0">
                    <a:pos x="1885" y="9802"/>
                  </a:cxn>
                  <a:cxn ang="0">
                    <a:pos x="1961" y="9986"/>
                  </a:cxn>
                  <a:cxn ang="0">
                    <a:pos x="2001" y="10139"/>
                  </a:cxn>
                  <a:cxn ang="0">
                    <a:pos x="2017" y="10257"/>
                  </a:cxn>
                  <a:cxn ang="0">
                    <a:pos x="2017" y="10368"/>
                  </a:cxn>
                  <a:cxn ang="0">
                    <a:pos x="2018" y="10332"/>
                  </a:cxn>
                  <a:cxn ang="0">
                    <a:pos x="2031" y="10172"/>
                  </a:cxn>
                  <a:cxn ang="0">
                    <a:pos x="2058" y="9941"/>
                  </a:cxn>
                  <a:cxn ang="0">
                    <a:pos x="2098" y="9723"/>
                  </a:cxn>
                  <a:cxn ang="0">
                    <a:pos x="2129" y="9609"/>
                  </a:cxn>
                  <a:cxn ang="0">
                    <a:pos x="2171" y="9509"/>
                  </a:cxn>
                  <a:cxn ang="0">
                    <a:pos x="2229" y="9407"/>
                  </a:cxn>
                  <a:cxn ang="0">
                    <a:pos x="2316" y="9281"/>
                  </a:cxn>
                  <a:cxn ang="0">
                    <a:pos x="2463" y="9101"/>
                  </a:cxn>
                </a:cxnLst>
                <a:rect l="0" t="0" r="r" b="b"/>
                <a:pathLst>
                  <a:path w="10978" h="10374">
                    <a:moveTo>
                      <a:pt x="2606" y="8948"/>
                    </a:moveTo>
                    <a:lnTo>
                      <a:pt x="5433" y="6275"/>
                    </a:lnTo>
                    <a:lnTo>
                      <a:pt x="5434" y="6275"/>
                    </a:lnTo>
                    <a:lnTo>
                      <a:pt x="9634" y="2303"/>
                    </a:lnTo>
                    <a:lnTo>
                      <a:pt x="9635" y="2303"/>
                    </a:lnTo>
                    <a:lnTo>
                      <a:pt x="9650" y="2291"/>
                    </a:lnTo>
                    <a:lnTo>
                      <a:pt x="9692" y="2258"/>
                    </a:lnTo>
                    <a:lnTo>
                      <a:pt x="9722" y="2237"/>
                    </a:lnTo>
                    <a:lnTo>
                      <a:pt x="9758" y="2212"/>
                    </a:lnTo>
                    <a:lnTo>
                      <a:pt x="9799" y="2184"/>
                    </a:lnTo>
                    <a:lnTo>
                      <a:pt x="9844" y="2155"/>
                    </a:lnTo>
                    <a:lnTo>
                      <a:pt x="9894" y="2125"/>
                    </a:lnTo>
                    <a:lnTo>
                      <a:pt x="9947" y="2094"/>
                    </a:lnTo>
                    <a:lnTo>
                      <a:pt x="10004" y="2064"/>
                    </a:lnTo>
                    <a:lnTo>
                      <a:pt x="10063" y="2035"/>
                    </a:lnTo>
                    <a:lnTo>
                      <a:pt x="10094" y="2020"/>
                    </a:lnTo>
                    <a:lnTo>
                      <a:pt x="10125" y="2006"/>
                    </a:lnTo>
                    <a:lnTo>
                      <a:pt x="10156" y="1993"/>
                    </a:lnTo>
                    <a:lnTo>
                      <a:pt x="10189" y="1980"/>
                    </a:lnTo>
                    <a:lnTo>
                      <a:pt x="10221" y="1969"/>
                    </a:lnTo>
                    <a:lnTo>
                      <a:pt x="10255" y="1958"/>
                    </a:lnTo>
                    <a:lnTo>
                      <a:pt x="10287" y="1948"/>
                    </a:lnTo>
                    <a:lnTo>
                      <a:pt x="10321" y="1938"/>
                    </a:lnTo>
                    <a:lnTo>
                      <a:pt x="10451" y="1905"/>
                    </a:lnTo>
                    <a:lnTo>
                      <a:pt x="10573" y="1875"/>
                    </a:lnTo>
                    <a:lnTo>
                      <a:pt x="10685" y="1847"/>
                    </a:lnTo>
                    <a:lnTo>
                      <a:pt x="10783" y="1824"/>
                    </a:lnTo>
                    <a:lnTo>
                      <a:pt x="10864" y="1806"/>
                    </a:lnTo>
                    <a:lnTo>
                      <a:pt x="10925" y="1792"/>
                    </a:lnTo>
                    <a:lnTo>
                      <a:pt x="10964" y="1783"/>
                    </a:lnTo>
                    <a:lnTo>
                      <a:pt x="10978" y="1779"/>
                    </a:lnTo>
                    <a:lnTo>
                      <a:pt x="10969" y="1781"/>
                    </a:lnTo>
                    <a:lnTo>
                      <a:pt x="10945" y="1783"/>
                    </a:lnTo>
                    <a:lnTo>
                      <a:pt x="10905" y="1784"/>
                    </a:lnTo>
                    <a:lnTo>
                      <a:pt x="10852" y="1783"/>
                    </a:lnTo>
                    <a:lnTo>
                      <a:pt x="10820" y="1782"/>
                    </a:lnTo>
                    <a:lnTo>
                      <a:pt x="10785" y="1779"/>
                    </a:lnTo>
                    <a:lnTo>
                      <a:pt x="10748" y="1776"/>
                    </a:lnTo>
                    <a:lnTo>
                      <a:pt x="10708" y="1772"/>
                    </a:lnTo>
                    <a:lnTo>
                      <a:pt x="10665" y="1766"/>
                    </a:lnTo>
                    <a:lnTo>
                      <a:pt x="10620" y="1759"/>
                    </a:lnTo>
                    <a:lnTo>
                      <a:pt x="10573" y="1750"/>
                    </a:lnTo>
                    <a:lnTo>
                      <a:pt x="10523" y="1739"/>
                    </a:lnTo>
                    <a:lnTo>
                      <a:pt x="10472" y="1727"/>
                    </a:lnTo>
                    <a:lnTo>
                      <a:pt x="10418" y="1713"/>
                    </a:lnTo>
                    <a:lnTo>
                      <a:pt x="10363" y="1695"/>
                    </a:lnTo>
                    <a:lnTo>
                      <a:pt x="10306" y="1676"/>
                    </a:lnTo>
                    <a:lnTo>
                      <a:pt x="10248" y="1654"/>
                    </a:lnTo>
                    <a:lnTo>
                      <a:pt x="10189" y="1629"/>
                    </a:lnTo>
                    <a:lnTo>
                      <a:pt x="10128" y="1601"/>
                    </a:lnTo>
                    <a:lnTo>
                      <a:pt x="10067" y="1571"/>
                    </a:lnTo>
                    <a:lnTo>
                      <a:pt x="10004" y="1536"/>
                    </a:lnTo>
                    <a:lnTo>
                      <a:pt x="9941" y="1499"/>
                    </a:lnTo>
                    <a:lnTo>
                      <a:pt x="9878" y="1459"/>
                    </a:lnTo>
                    <a:lnTo>
                      <a:pt x="9815" y="1414"/>
                    </a:lnTo>
                    <a:lnTo>
                      <a:pt x="9750" y="1365"/>
                    </a:lnTo>
                    <a:lnTo>
                      <a:pt x="9686" y="1314"/>
                    </a:lnTo>
                    <a:lnTo>
                      <a:pt x="9622" y="1257"/>
                    </a:lnTo>
                    <a:lnTo>
                      <a:pt x="9558" y="1196"/>
                    </a:lnTo>
                    <a:lnTo>
                      <a:pt x="9496" y="1135"/>
                    </a:lnTo>
                    <a:lnTo>
                      <a:pt x="9440" y="1073"/>
                    </a:lnTo>
                    <a:lnTo>
                      <a:pt x="9386" y="1012"/>
                    </a:lnTo>
                    <a:lnTo>
                      <a:pt x="9337" y="952"/>
                    </a:lnTo>
                    <a:lnTo>
                      <a:pt x="9292" y="895"/>
                    </a:lnTo>
                    <a:lnTo>
                      <a:pt x="9250" y="837"/>
                    </a:lnTo>
                    <a:lnTo>
                      <a:pt x="9212" y="781"/>
                    </a:lnTo>
                    <a:lnTo>
                      <a:pt x="9178" y="726"/>
                    </a:lnTo>
                    <a:lnTo>
                      <a:pt x="9147" y="674"/>
                    </a:lnTo>
                    <a:lnTo>
                      <a:pt x="9118" y="622"/>
                    </a:lnTo>
                    <a:lnTo>
                      <a:pt x="9093" y="572"/>
                    </a:lnTo>
                    <a:lnTo>
                      <a:pt x="9071" y="523"/>
                    </a:lnTo>
                    <a:lnTo>
                      <a:pt x="9050" y="476"/>
                    </a:lnTo>
                    <a:lnTo>
                      <a:pt x="9033" y="432"/>
                    </a:lnTo>
                    <a:lnTo>
                      <a:pt x="9018" y="388"/>
                    </a:lnTo>
                    <a:lnTo>
                      <a:pt x="9005" y="347"/>
                    </a:lnTo>
                    <a:lnTo>
                      <a:pt x="8993" y="307"/>
                    </a:lnTo>
                    <a:lnTo>
                      <a:pt x="8984" y="270"/>
                    </a:lnTo>
                    <a:lnTo>
                      <a:pt x="8976" y="234"/>
                    </a:lnTo>
                    <a:lnTo>
                      <a:pt x="8970" y="202"/>
                    </a:lnTo>
                    <a:lnTo>
                      <a:pt x="8966" y="171"/>
                    </a:lnTo>
                    <a:lnTo>
                      <a:pt x="8962" y="142"/>
                    </a:lnTo>
                    <a:lnTo>
                      <a:pt x="8960" y="116"/>
                    </a:lnTo>
                    <a:lnTo>
                      <a:pt x="8959" y="93"/>
                    </a:lnTo>
                    <a:lnTo>
                      <a:pt x="8958" y="52"/>
                    </a:lnTo>
                    <a:lnTo>
                      <a:pt x="8959" y="24"/>
                    </a:lnTo>
                    <a:lnTo>
                      <a:pt x="8960" y="6"/>
                    </a:lnTo>
                    <a:lnTo>
                      <a:pt x="8961" y="0"/>
                    </a:lnTo>
                    <a:lnTo>
                      <a:pt x="8961" y="5"/>
                    </a:lnTo>
                    <a:lnTo>
                      <a:pt x="8960" y="19"/>
                    </a:lnTo>
                    <a:lnTo>
                      <a:pt x="8959" y="42"/>
                    </a:lnTo>
                    <a:lnTo>
                      <a:pt x="8957" y="72"/>
                    </a:lnTo>
                    <a:lnTo>
                      <a:pt x="8954" y="110"/>
                    </a:lnTo>
                    <a:lnTo>
                      <a:pt x="8951" y="153"/>
                    </a:lnTo>
                    <a:lnTo>
                      <a:pt x="8947" y="202"/>
                    </a:lnTo>
                    <a:lnTo>
                      <a:pt x="8942" y="255"/>
                    </a:lnTo>
                    <a:lnTo>
                      <a:pt x="8936" y="311"/>
                    </a:lnTo>
                    <a:lnTo>
                      <a:pt x="8928" y="371"/>
                    </a:lnTo>
                    <a:lnTo>
                      <a:pt x="8919" y="433"/>
                    </a:lnTo>
                    <a:lnTo>
                      <a:pt x="8909" y="495"/>
                    </a:lnTo>
                    <a:lnTo>
                      <a:pt x="8898" y="558"/>
                    </a:lnTo>
                    <a:lnTo>
                      <a:pt x="8886" y="620"/>
                    </a:lnTo>
                    <a:lnTo>
                      <a:pt x="8879" y="652"/>
                    </a:lnTo>
                    <a:lnTo>
                      <a:pt x="8872" y="681"/>
                    </a:lnTo>
                    <a:lnTo>
                      <a:pt x="8865" y="711"/>
                    </a:lnTo>
                    <a:lnTo>
                      <a:pt x="8857" y="741"/>
                    </a:lnTo>
                    <a:lnTo>
                      <a:pt x="8848" y="765"/>
                    </a:lnTo>
                    <a:lnTo>
                      <a:pt x="8840" y="789"/>
                    </a:lnTo>
                    <a:lnTo>
                      <a:pt x="8830" y="815"/>
                    </a:lnTo>
                    <a:lnTo>
                      <a:pt x="8819" y="839"/>
                    </a:lnTo>
                    <a:lnTo>
                      <a:pt x="8807" y="864"/>
                    </a:lnTo>
                    <a:lnTo>
                      <a:pt x="8793" y="891"/>
                    </a:lnTo>
                    <a:lnTo>
                      <a:pt x="8779" y="916"/>
                    </a:lnTo>
                    <a:lnTo>
                      <a:pt x="8764" y="941"/>
                    </a:lnTo>
                    <a:lnTo>
                      <a:pt x="8748" y="966"/>
                    </a:lnTo>
                    <a:lnTo>
                      <a:pt x="8732" y="993"/>
                    </a:lnTo>
                    <a:lnTo>
                      <a:pt x="8715" y="1018"/>
                    </a:lnTo>
                    <a:lnTo>
                      <a:pt x="8697" y="1042"/>
                    </a:lnTo>
                    <a:lnTo>
                      <a:pt x="8662" y="1092"/>
                    </a:lnTo>
                    <a:lnTo>
                      <a:pt x="8624" y="1141"/>
                    </a:lnTo>
                    <a:lnTo>
                      <a:pt x="8588" y="1187"/>
                    </a:lnTo>
                    <a:lnTo>
                      <a:pt x="8550" y="1232"/>
                    </a:lnTo>
                    <a:lnTo>
                      <a:pt x="8514" y="1273"/>
                    </a:lnTo>
                    <a:lnTo>
                      <a:pt x="8480" y="1311"/>
                    </a:lnTo>
                    <a:lnTo>
                      <a:pt x="8419" y="1377"/>
                    </a:lnTo>
                    <a:lnTo>
                      <a:pt x="8372" y="1425"/>
                    </a:lnTo>
                    <a:lnTo>
                      <a:pt x="5544" y="4099"/>
                    </a:lnTo>
                    <a:lnTo>
                      <a:pt x="5544" y="4098"/>
                    </a:lnTo>
                    <a:lnTo>
                      <a:pt x="1343" y="8070"/>
                    </a:lnTo>
                    <a:lnTo>
                      <a:pt x="1343" y="8070"/>
                    </a:lnTo>
                    <a:lnTo>
                      <a:pt x="1328" y="8082"/>
                    </a:lnTo>
                    <a:lnTo>
                      <a:pt x="1285" y="8115"/>
                    </a:lnTo>
                    <a:lnTo>
                      <a:pt x="1255" y="8137"/>
                    </a:lnTo>
                    <a:lnTo>
                      <a:pt x="1220" y="8161"/>
                    </a:lnTo>
                    <a:lnTo>
                      <a:pt x="1179" y="8189"/>
                    </a:lnTo>
                    <a:lnTo>
                      <a:pt x="1133" y="8218"/>
                    </a:lnTo>
                    <a:lnTo>
                      <a:pt x="1084" y="8248"/>
                    </a:lnTo>
                    <a:lnTo>
                      <a:pt x="1030" y="8279"/>
                    </a:lnTo>
                    <a:lnTo>
                      <a:pt x="1003" y="8295"/>
                    </a:lnTo>
                    <a:lnTo>
                      <a:pt x="974" y="8310"/>
                    </a:lnTo>
                    <a:lnTo>
                      <a:pt x="945" y="8324"/>
                    </a:lnTo>
                    <a:lnTo>
                      <a:pt x="914" y="8339"/>
                    </a:lnTo>
                    <a:lnTo>
                      <a:pt x="884" y="8354"/>
                    </a:lnTo>
                    <a:lnTo>
                      <a:pt x="853" y="8367"/>
                    </a:lnTo>
                    <a:lnTo>
                      <a:pt x="821" y="8380"/>
                    </a:lnTo>
                    <a:lnTo>
                      <a:pt x="789" y="8393"/>
                    </a:lnTo>
                    <a:lnTo>
                      <a:pt x="756" y="8405"/>
                    </a:lnTo>
                    <a:lnTo>
                      <a:pt x="724" y="8415"/>
                    </a:lnTo>
                    <a:lnTo>
                      <a:pt x="690" y="8427"/>
                    </a:lnTo>
                    <a:lnTo>
                      <a:pt x="657" y="8435"/>
                    </a:lnTo>
                    <a:lnTo>
                      <a:pt x="527" y="8469"/>
                    </a:lnTo>
                    <a:lnTo>
                      <a:pt x="404" y="8499"/>
                    </a:lnTo>
                    <a:lnTo>
                      <a:pt x="293" y="8526"/>
                    </a:lnTo>
                    <a:lnTo>
                      <a:pt x="196" y="8549"/>
                    </a:lnTo>
                    <a:lnTo>
                      <a:pt x="114" y="8568"/>
                    </a:lnTo>
                    <a:lnTo>
                      <a:pt x="53" y="8581"/>
                    </a:lnTo>
                    <a:lnTo>
                      <a:pt x="14" y="8591"/>
                    </a:lnTo>
                    <a:lnTo>
                      <a:pt x="0" y="8594"/>
                    </a:lnTo>
                    <a:lnTo>
                      <a:pt x="9" y="8593"/>
                    </a:lnTo>
                    <a:lnTo>
                      <a:pt x="33" y="8592"/>
                    </a:lnTo>
                    <a:lnTo>
                      <a:pt x="73" y="8590"/>
                    </a:lnTo>
                    <a:lnTo>
                      <a:pt x="127" y="8591"/>
                    </a:lnTo>
                    <a:lnTo>
                      <a:pt x="158" y="8592"/>
                    </a:lnTo>
                    <a:lnTo>
                      <a:pt x="193" y="8594"/>
                    </a:lnTo>
                    <a:lnTo>
                      <a:pt x="230" y="8598"/>
                    </a:lnTo>
                    <a:lnTo>
                      <a:pt x="270" y="8602"/>
                    </a:lnTo>
                    <a:lnTo>
                      <a:pt x="312" y="8607"/>
                    </a:lnTo>
                    <a:lnTo>
                      <a:pt x="358" y="8615"/>
                    </a:lnTo>
                    <a:lnTo>
                      <a:pt x="405" y="8623"/>
                    </a:lnTo>
                    <a:lnTo>
                      <a:pt x="455" y="8634"/>
                    </a:lnTo>
                    <a:lnTo>
                      <a:pt x="507" y="8646"/>
                    </a:lnTo>
                    <a:lnTo>
                      <a:pt x="560" y="8661"/>
                    </a:lnTo>
                    <a:lnTo>
                      <a:pt x="615" y="8679"/>
                    </a:lnTo>
                    <a:lnTo>
                      <a:pt x="672" y="8698"/>
                    </a:lnTo>
                    <a:lnTo>
                      <a:pt x="730" y="8720"/>
                    </a:lnTo>
                    <a:lnTo>
                      <a:pt x="789" y="8744"/>
                    </a:lnTo>
                    <a:lnTo>
                      <a:pt x="849" y="8772"/>
                    </a:lnTo>
                    <a:lnTo>
                      <a:pt x="911" y="8803"/>
                    </a:lnTo>
                    <a:lnTo>
                      <a:pt x="973" y="8837"/>
                    </a:lnTo>
                    <a:lnTo>
                      <a:pt x="1036" y="8874"/>
                    </a:lnTo>
                    <a:lnTo>
                      <a:pt x="1100" y="8915"/>
                    </a:lnTo>
                    <a:lnTo>
                      <a:pt x="1164" y="8959"/>
                    </a:lnTo>
                    <a:lnTo>
                      <a:pt x="1228" y="9008"/>
                    </a:lnTo>
                    <a:lnTo>
                      <a:pt x="1291" y="9060"/>
                    </a:lnTo>
                    <a:lnTo>
                      <a:pt x="1356" y="9116"/>
                    </a:lnTo>
                    <a:lnTo>
                      <a:pt x="1420" y="9177"/>
                    </a:lnTo>
                    <a:lnTo>
                      <a:pt x="1482" y="9240"/>
                    </a:lnTo>
                    <a:lnTo>
                      <a:pt x="1539" y="9300"/>
                    </a:lnTo>
                    <a:lnTo>
                      <a:pt x="1592" y="9361"/>
                    </a:lnTo>
                    <a:lnTo>
                      <a:pt x="1641" y="9421"/>
                    </a:lnTo>
                    <a:lnTo>
                      <a:pt x="1686" y="9480"/>
                    </a:lnTo>
                    <a:lnTo>
                      <a:pt x="1727" y="9536"/>
                    </a:lnTo>
                    <a:lnTo>
                      <a:pt x="1766" y="9592"/>
                    </a:lnTo>
                    <a:lnTo>
                      <a:pt x="1800" y="9647"/>
                    </a:lnTo>
                    <a:lnTo>
                      <a:pt x="1832" y="9700"/>
                    </a:lnTo>
                    <a:lnTo>
                      <a:pt x="1859" y="9752"/>
                    </a:lnTo>
                    <a:lnTo>
                      <a:pt x="1885" y="9802"/>
                    </a:lnTo>
                    <a:lnTo>
                      <a:pt x="1908" y="9850"/>
                    </a:lnTo>
                    <a:lnTo>
                      <a:pt x="1927" y="9897"/>
                    </a:lnTo>
                    <a:lnTo>
                      <a:pt x="1945" y="9942"/>
                    </a:lnTo>
                    <a:lnTo>
                      <a:pt x="1961" y="9986"/>
                    </a:lnTo>
                    <a:lnTo>
                      <a:pt x="1974" y="10026"/>
                    </a:lnTo>
                    <a:lnTo>
                      <a:pt x="1984" y="10066"/>
                    </a:lnTo>
                    <a:lnTo>
                      <a:pt x="1994" y="10103"/>
                    </a:lnTo>
                    <a:lnTo>
                      <a:pt x="2001" y="10139"/>
                    </a:lnTo>
                    <a:lnTo>
                      <a:pt x="2007" y="10172"/>
                    </a:lnTo>
                    <a:lnTo>
                      <a:pt x="2011" y="10202"/>
                    </a:lnTo>
                    <a:lnTo>
                      <a:pt x="2015" y="10231"/>
                    </a:lnTo>
                    <a:lnTo>
                      <a:pt x="2017" y="10257"/>
                    </a:lnTo>
                    <a:lnTo>
                      <a:pt x="2019" y="10281"/>
                    </a:lnTo>
                    <a:lnTo>
                      <a:pt x="2020" y="10321"/>
                    </a:lnTo>
                    <a:lnTo>
                      <a:pt x="2019" y="10350"/>
                    </a:lnTo>
                    <a:lnTo>
                      <a:pt x="2017" y="10368"/>
                    </a:lnTo>
                    <a:lnTo>
                      <a:pt x="2016" y="10374"/>
                    </a:lnTo>
                    <a:lnTo>
                      <a:pt x="2017" y="10369"/>
                    </a:lnTo>
                    <a:lnTo>
                      <a:pt x="2017" y="10354"/>
                    </a:lnTo>
                    <a:lnTo>
                      <a:pt x="2018" y="10332"/>
                    </a:lnTo>
                    <a:lnTo>
                      <a:pt x="2020" y="10302"/>
                    </a:lnTo>
                    <a:lnTo>
                      <a:pt x="2023" y="10264"/>
                    </a:lnTo>
                    <a:lnTo>
                      <a:pt x="2027" y="10221"/>
                    </a:lnTo>
                    <a:lnTo>
                      <a:pt x="2031" y="10172"/>
                    </a:lnTo>
                    <a:lnTo>
                      <a:pt x="2037" y="10118"/>
                    </a:lnTo>
                    <a:lnTo>
                      <a:pt x="2043" y="10062"/>
                    </a:lnTo>
                    <a:lnTo>
                      <a:pt x="2050" y="10002"/>
                    </a:lnTo>
                    <a:lnTo>
                      <a:pt x="2058" y="9941"/>
                    </a:lnTo>
                    <a:lnTo>
                      <a:pt x="2068" y="9878"/>
                    </a:lnTo>
                    <a:lnTo>
                      <a:pt x="2079" y="9816"/>
                    </a:lnTo>
                    <a:lnTo>
                      <a:pt x="2091" y="9753"/>
                    </a:lnTo>
                    <a:lnTo>
                      <a:pt x="2098" y="9723"/>
                    </a:lnTo>
                    <a:lnTo>
                      <a:pt x="2106" y="9692"/>
                    </a:lnTo>
                    <a:lnTo>
                      <a:pt x="2114" y="9662"/>
                    </a:lnTo>
                    <a:lnTo>
                      <a:pt x="2122" y="9632"/>
                    </a:lnTo>
                    <a:lnTo>
                      <a:pt x="2129" y="9609"/>
                    </a:lnTo>
                    <a:lnTo>
                      <a:pt x="2138" y="9584"/>
                    </a:lnTo>
                    <a:lnTo>
                      <a:pt x="2148" y="9560"/>
                    </a:lnTo>
                    <a:lnTo>
                      <a:pt x="2159" y="9534"/>
                    </a:lnTo>
                    <a:lnTo>
                      <a:pt x="2171" y="9509"/>
                    </a:lnTo>
                    <a:lnTo>
                      <a:pt x="2185" y="9484"/>
                    </a:lnTo>
                    <a:lnTo>
                      <a:pt x="2199" y="9458"/>
                    </a:lnTo>
                    <a:lnTo>
                      <a:pt x="2214" y="9432"/>
                    </a:lnTo>
                    <a:lnTo>
                      <a:pt x="2229" y="9407"/>
                    </a:lnTo>
                    <a:lnTo>
                      <a:pt x="2245" y="9381"/>
                    </a:lnTo>
                    <a:lnTo>
                      <a:pt x="2263" y="9356"/>
                    </a:lnTo>
                    <a:lnTo>
                      <a:pt x="2280" y="9331"/>
                    </a:lnTo>
                    <a:lnTo>
                      <a:pt x="2316" y="9281"/>
                    </a:lnTo>
                    <a:lnTo>
                      <a:pt x="2353" y="9233"/>
                    </a:lnTo>
                    <a:lnTo>
                      <a:pt x="2390" y="9187"/>
                    </a:lnTo>
                    <a:lnTo>
                      <a:pt x="2427" y="9142"/>
                    </a:lnTo>
                    <a:lnTo>
                      <a:pt x="2463" y="9101"/>
                    </a:lnTo>
                    <a:lnTo>
                      <a:pt x="2498" y="9062"/>
                    </a:lnTo>
                    <a:lnTo>
                      <a:pt x="2559" y="8997"/>
                    </a:lnTo>
                    <a:lnTo>
                      <a:pt x="2606" y="89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91"/>
            <p:cNvGrpSpPr/>
            <p:nvPr/>
          </p:nvGrpSpPr>
          <p:grpSpPr>
            <a:xfrm>
              <a:off x="1266635" y="5350378"/>
              <a:ext cx="362141" cy="535461"/>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93"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4"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5"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6"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7"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8"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9"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grpSp>
        <p:nvGrpSpPr>
          <p:cNvPr id="7" name="Group 128"/>
          <p:cNvGrpSpPr/>
          <p:nvPr/>
        </p:nvGrpSpPr>
        <p:grpSpPr>
          <a:xfrm>
            <a:off x="2803452" y="5220598"/>
            <a:ext cx="1311347" cy="797442"/>
            <a:chOff x="2803452" y="5220598"/>
            <a:chExt cx="1311347" cy="797442"/>
          </a:xfrm>
        </p:grpSpPr>
        <p:sp>
          <p:nvSpPr>
            <p:cNvPr id="35" name="Rounded Rectangle 34"/>
            <p:cNvSpPr/>
            <p:nvPr/>
          </p:nvSpPr>
          <p:spPr>
            <a:xfrm>
              <a:off x="2803452" y="5220598"/>
              <a:ext cx="1311347" cy="797442"/>
            </a:xfrm>
            <a:prstGeom prst="roundRect">
              <a:avLst/>
            </a:prstGeom>
            <a:gradFill flip="none" rotWithShape="1">
              <a:gsLst>
                <a:gs pos="0">
                  <a:srgbClr val="66CCFF">
                    <a:shade val="30000"/>
                    <a:satMod val="115000"/>
                  </a:srgbClr>
                </a:gs>
                <a:gs pos="50000">
                  <a:srgbClr val="66CCFF">
                    <a:shade val="67500"/>
                    <a:satMod val="115000"/>
                  </a:srgbClr>
                </a:gs>
                <a:gs pos="100000">
                  <a:srgbClr val="66CCFF">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2865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Changing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Storage</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Hardware</a:t>
              </a:r>
              <a:endParaRPr lang="en-GB" sz="1100" b="1" dirty="0">
                <a:effectLst>
                  <a:outerShdw blurRad="38100" dist="38100" dir="2700000" algn="tl">
                    <a:srgbClr val="000000">
                      <a:alpha val="43137"/>
                    </a:srgbClr>
                  </a:outerShdw>
                </a:effectLst>
              </a:endParaRPr>
            </a:p>
          </p:txBody>
        </p:sp>
        <p:sp>
          <p:nvSpPr>
            <p:cNvPr id="100" name="Freeform 60"/>
            <p:cNvSpPr>
              <a:spLocks noEditPoints="1"/>
            </p:cNvSpPr>
            <p:nvPr/>
          </p:nvSpPr>
          <p:spPr bwMode="auto">
            <a:xfrm>
              <a:off x="2875148" y="5414962"/>
              <a:ext cx="364705" cy="40023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8" name="Group 100"/>
            <p:cNvGrpSpPr/>
            <p:nvPr/>
          </p:nvGrpSpPr>
          <p:grpSpPr>
            <a:xfrm rot="18804983">
              <a:off x="3138503" y="5421003"/>
              <a:ext cx="419090" cy="425760"/>
              <a:chOff x="-804863" y="5053013"/>
              <a:chExt cx="598487" cy="608012"/>
            </a:xfrm>
            <a:solidFill>
              <a:schemeClr val="bg1"/>
            </a:solidFill>
            <a:effectLst>
              <a:outerShdw blurRad="50800" dist="38100" dir="2700000" algn="tl" rotWithShape="0">
                <a:prstClr val="black">
                  <a:alpha val="40000"/>
                </a:prstClr>
              </a:outerShdw>
            </a:effectLst>
          </p:grpSpPr>
          <p:sp>
            <p:nvSpPr>
              <p:cNvPr id="102" name="Freeform 19"/>
              <p:cNvSpPr>
                <a:spLocks/>
              </p:cNvSpPr>
              <p:nvPr/>
            </p:nvSpPr>
            <p:spPr bwMode="auto">
              <a:xfrm>
                <a:off x="-365126" y="5053013"/>
                <a:ext cx="158750" cy="163512"/>
              </a:xfrm>
              <a:custGeom>
                <a:avLst/>
                <a:gdLst/>
                <a:ahLst/>
                <a:cxnLst>
                  <a:cxn ang="0">
                    <a:pos x="2095" y="109"/>
                  </a:cxn>
                  <a:cxn ang="0">
                    <a:pos x="2080" y="77"/>
                  </a:cxn>
                  <a:cxn ang="0">
                    <a:pos x="2059" y="48"/>
                  </a:cxn>
                  <a:cxn ang="0">
                    <a:pos x="1973" y="4"/>
                  </a:cxn>
                  <a:cxn ang="0">
                    <a:pos x="1851" y="5"/>
                  </a:cxn>
                  <a:cxn ang="0">
                    <a:pos x="1703" y="43"/>
                  </a:cxn>
                  <a:cxn ang="0">
                    <a:pos x="1536" y="108"/>
                  </a:cxn>
                  <a:cxn ang="0">
                    <a:pos x="1360" y="194"/>
                  </a:cxn>
                  <a:cxn ang="0">
                    <a:pos x="1182" y="293"/>
                  </a:cxn>
                  <a:cxn ang="0">
                    <a:pos x="1012" y="396"/>
                  </a:cxn>
                  <a:cxn ang="0">
                    <a:pos x="860" y="496"/>
                  </a:cxn>
                  <a:cxn ang="0">
                    <a:pos x="733" y="586"/>
                  </a:cxn>
                  <a:cxn ang="0">
                    <a:pos x="641" y="656"/>
                  </a:cxn>
                  <a:cxn ang="0">
                    <a:pos x="532" y="760"/>
                  </a:cxn>
                  <a:cxn ang="0">
                    <a:pos x="345" y="990"/>
                  </a:cxn>
                  <a:cxn ang="0">
                    <a:pos x="197" y="1241"/>
                  </a:cxn>
                  <a:cxn ang="0">
                    <a:pos x="90" y="1509"/>
                  </a:cxn>
                  <a:cxn ang="0">
                    <a:pos x="24" y="1787"/>
                  </a:cxn>
                  <a:cxn ang="0">
                    <a:pos x="0" y="2071"/>
                  </a:cxn>
                  <a:cxn ang="0">
                    <a:pos x="15" y="2357"/>
                  </a:cxn>
                  <a:cxn ang="0">
                    <a:pos x="72" y="2641"/>
                  </a:cxn>
                  <a:cxn ang="0">
                    <a:pos x="169" y="2915"/>
                  </a:cxn>
                  <a:cxn ang="0">
                    <a:pos x="308" y="3177"/>
                  </a:cxn>
                  <a:cxn ang="0">
                    <a:pos x="489" y="3421"/>
                  </a:cxn>
                  <a:cxn ang="0">
                    <a:pos x="706" y="3640"/>
                  </a:cxn>
                  <a:cxn ang="0">
                    <a:pos x="947" y="3819"/>
                  </a:cxn>
                  <a:cxn ang="0">
                    <a:pos x="1208" y="3958"/>
                  </a:cxn>
                  <a:cxn ang="0">
                    <a:pos x="1480" y="4057"/>
                  </a:cxn>
                  <a:cxn ang="0">
                    <a:pos x="1763" y="4115"/>
                  </a:cxn>
                  <a:cxn ang="0">
                    <a:pos x="2049" y="4133"/>
                  </a:cxn>
                  <a:cxn ang="0">
                    <a:pos x="2334" y="4110"/>
                  </a:cxn>
                  <a:cxn ang="0">
                    <a:pos x="2613" y="4046"/>
                  </a:cxn>
                  <a:cxn ang="0">
                    <a:pos x="2882" y="3941"/>
                  </a:cxn>
                  <a:cxn ang="0">
                    <a:pos x="3135" y="3794"/>
                  </a:cxn>
                  <a:cxn ang="0">
                    <a:pos x="3368" y="3605"/>
                  </a:cxn>
                  <a:cxn ang="0">
                    <a:pos x="3471" y="3500"/>
                  </a:cxn>
                  <a:cxn ang="0">
                    <a:pos x="3565" y="3389"/>
                  </a:cxn>
                  <a:cxn ang="0">
                    <a:pos x="3648" y="3272"/>
                  </a:cxn>
                  <a:cxn ang="0">
                    <a:pos x="3723" y="3152"/>
                  </a:cxn>
                  <a:cxn ang="0">
                    <a:pos x="3787" y="3026"/>
                  </a:cxn>
                  <a:cxn ang="0">
                    <a:pos x="3841" y="2898"/>
                  </a:cxn>
                  <a:cxn ang="0">
                    <a:pos x="3887" y="2765"/>
                  </a:cxn>
                  <a:cxn ang="0">
                    <a:pos x="3923" y="2630"/>
                  </a:cxn>
                  <a:cxn ang="0">
                    <a:pos x="3949" y="2494"/>
                  </a:cxn>
                  <a:cxn ang="0">
                    <a:pos x="3965" y="2355"/>
                  </a:cxn>
                  <a:cxn ang="0">
                    <a:pos x="3971" y="2263"/>
                  </a:cxn>
                  <a:cxn ang="0">
                    <a:pos x="3978" y="2097"/>
                  </a:cxn>
                  <a:cxn ang="0">
                    <a:pos x="3985" y="1866"/>
                  </a:cxn>
                  <a:cxn ang="0">
                    <a:pos x="3984" y="1654"/>
                  </a:cxn>
                  <a:cxn ang="0">
                    <a:pos x="3977" y="1531"/>
                  </a:cxn>
                  <a:cxn ang="0">
                    <a:pos x="3965" y="1415"/>
                  </a:cxn>
                  <a:cxn ang="0">
                    <a:pos x="3946" y="1314"/>
                  </a:cxn>
                  <a:cxn ang="0">
                    <a:pos x="3920" y="1231"/>
                  </a:cxn>
                  <a:cxn ang="0">
                    <a:pos x="3883" y="1173"/>
                  </a:cxn>
                  <a:cxn ang="0">
                    <a:pos x="3839" y="1141"/>
                  </a:cxn>
                  <a:cxn ang="0">
                    <a:pos x="3791" y="1126"/>
                  </a:cxn>
                  <a:cxn ang="0">
                    <a:pos x="2962" y="2386"/>
                  </a:cxn>
                  <a:cxn ang="0">
                    <a:pos x="2101" y="132"/>
                  </a:cxn>
                </a:cxnLst>
                <a:rect l="0" t="0" r="r" b="b"/>
                <a:pathLst>
                  <a:path w="3986" h="4133">
                    <a:moveTo>
                      <a:pt x="2101" y="132"/>
                    </a:moveTo>
                    <a:lnTo>
                      <a:pt x="2099" y="120"/>
                    </a:lnTo>
                    <a:lnTo>
                      <a:pt x="2095" y="109"/>
                    </a:lnTo>
                    <a:lnTo>
                      <a:pt x="2092" y="98"/>
                    </a:lnTo>
                    <a:lnTo>
                      <a:pt x="2087" y="87"/>
                    </a:lnTo>
                    <a:lnTo>
                      <a:pt x="2080" y="77"/>
                    </a:lnTo>
                    <a:lnTo>
                      <a:pt x="2074" y="67"/>
                    </a:lnTo>
                    <a:lnTo>
                      <a:pt x="2067" y="57"/>
                    </a:lnTo>
                    <a:lnTo>
                      <a:pt x="2059" y="48"/>
                    </a:lnTo>
                    <a:lnTo>
                      <a:pt x="2035" y="27"/>
                    </a:lnTo>
                    <a:lnTo>
                      <a:pt x="2006" y="13"/>
                    </a:lnTo>
                    <a:lnTo>
                      <a:pt x="1973" y="4"/>
                    </a:lnTo>
                    <a:lnTo>
                      <a:pt x="1936" y="0"/>
                    </a:lnTo>
                    <a:lnTo>
                      <a:pt x="1896" y="1"/>
                    </a:lnTo>
                    <a:lnTo>
                      <a:pt x="1851" y="5"/>
                    </a:lnTo>
                    <a:lnTo>
                      <a:pt x="1805" y="14"/>
                    </a:lnTo>
                    <a:lnTo>
                      <a:pt x="1755" y="26"/>
                    </a:lnTo>
                    <a:lnTo>
                      <a:pt x="1703" y="43"/>
                    </a:lnTo>
                    <a:lnTo>
                      <a:pt x="1649" y="62"/>
                    </a:lnTo>
                    <a:lnTo>
                      <a:pt x="1593" y="84"/>
                    </a:lnTo>
                    <a:lnTo>
                      <a:pt x="1536" y="108"/>
                    </a:lnTo>
                    <a:lnTo>
                      <a:pt x="1477" y="135"/>
                    </a:lnTo>
                    <a:lnTo>
                      <a:pt x="1418" y="164"/>
                    </a:lnTo>
                    <a:lnTo>
                      <a:pt x="1360" y="194"/>
                    </a:lnTo>
                    <a:lnTo>
                      <a:pt x="1300" y="226"/>
                    </a:lnTo>
                    <a:lnTo>
                      <a:pt x="1240" y="259"/>
                    </a:lnTo>
                    <a:lnTo>
                      <a:pt x="1182" y="293"/>
                    </a:lnTo>
                    <a:lnTo>
                      <a:pt x="1124" y="327"/>
                    </a:lnTo>
                    <a:lnTo>
                      <a:pt x="1068" y="361"/>
                    </a:lnTo>
                    <a:lnTo>
                      <a:pt x="1012" y="396"/>
                    </a:lnTo>
                    <a:lnTo>
                      <a:pt x="959" y="430"/>
                    </a:lnTo>
                    <a:lnTo>
                      <a:pt x="908" y="464"/>
                    </a:lnTo>
                    <a:lnTo>
                      <a:pt x="860" y="496"/>
                    </a:lnTo>
                    <a:lnTo>
                      <a:pt x="814" y="528"/>
                    </a:lnTo>
                    <a:lnTo>
                      <a:pt x="772" y="558"/>
                    </a:lnTo>
                    <a:lnTo>
                      <a:pt x="733" y="586"/>
                    </a:lnTo>
                    <a:lnTo>
                      <a:pt x="699" y="612"/>
                    </a:lnTo>
                    <a:lnTo>
                      <a:pt x="667" y="636"/>
                    </a:lnTo>
                    <a:lnTo>
                      <a:pt x="641" y="656"/>
                    </a:lnTo>
                    <a:lnTo>
                      <a:pt x="620" y="674"/>
                    </a:lnTo>
                    <a:lnTo>
                      <a:pt x="603" y="689"/>
                    </a:lnTo>
                    <a:lnTo>
                      <a:pt x="532" y="760"/>
                    </a:lnTo>
                    <a:lnTo>
                      <a:pt x="464" y="834"/>
                    </a:lnTo>
                    <a:lnTo>
                      <a:pt x="403" y="911"/>
                    </a:lnTo>
                    <a:lnTo>
                      <a:pt x="345" y="990"/>
                    </a:lnTo>
                    <a:lnTo>
                      <a:pt x="291" y="1072"/>
                    </a:lnTo>
                    <a:lnTo>
                      <a:pt x="241" y="1155"/>
                    </a:lnTo>
                    <a:lnTo>
                      <a:pt x="197" y="1241"/>
                    </a:lnTo>
                    <a:lnTo>
                      <a:pt x="157" y="1328"/>
                    </a:lnTo>
                    <a:lnTo>
                      <a:pt x="122" y="1418"/>
                    </a:lnTo>
                    <a:lnTo>
                      <a:pt x="90" y="1509"/>
                    </a:lnTo>
                    <a:lnTo>
                      <a:pt x="64" y="1600"/>
                    </a:lnTo>
                    <a:lnTo>
                      <a:pt x="43" y="1693"/>
                    </a:lnTo>
                    <a:lnTo>
                      <a:pt x="24" y="1787"/>
                    </a:lnTo>
                    <a:lnTo>
                      <a:pt x="12" y="1881"/>
                    </a:lnTo>
                    <a:lnTo>
                      <a:pt x="4" y="1975"/>
                    </a:lnTo>
                    <a:lnTo>
                      <a:pt x="0" y="2071"/>
                    </a:lnTo>
                    <a:lnTo>
                      <a:pt x="0" y="2167"/>
                    </a:lnTo>
                    <a:lnTo>
                      <a:pt x="6" y="2262"/>
                    </a:lnTo>
                    <a:lnTo>
                      <a:pt x="15" y="2357"/>
                    </a:lnTo>
                    <a:lnTo>
                      <a:pt x="29" y="2452"/>
                    </a:lnTo>
                    <a:lnTo>
                      <a:pt x="49" y="2546"/>
                    </a:lnTo>
                    <a:lnTo>
                      <a:pt x="72" y="2641"/>
                    </a:lnTo>
                    <a:lnTo>
                      <a:pt x="100" y="2733"/>
                    </a:lnTo>
                    <a:lnTo>
                      <a:pt x="133" y="2825"/>
                    </a:lnTo>
                    <a:lnTo>
                      <a:pt x="169" y="2915"/>
                    </a:lnTo>
                    <a:lnTo>
                      <a:pt x="212" y="3004"/>
                    </a:lnTo>
                    <a:lnTo>
                      <a:pt x="258" y="3091"/>
                    </a:lnTo>
                    <a:lnTo>
                      <a:pt x="308" y="3177"/>
                    </a:lnTo>
                    <a:lnTo>
                      <a:pt x="364" y="3260"/>
                    </a:lnTo>
                    <a:lnTo>
                      <a:pt x="424" y="3342"/>
                    </a:lnTo>
                    <a:lnTo>
                      <a:pt x="489" y="3421"/>
                    </a:lnTo>
                    <a:lnTo>
                      <a:pt x="558" y="3497"/>
                    </a:lnTo>
                    <a:lnTo>
                      <a:pt x="631" y="3571"/>
                    </a:lnTo>
                    <a:lnTo>
                      <a:pt x="706" y="3640"/>
                    </a:lnTo>
                    <a:lnTo>
                      <a:pt x="784" y="3704"/>
                    </a:lnTo>
                    <a:lnTo>
                      <a:pt x="865" y="3763"/>
                    </a:lnTo>
                    <a:lnTo>
                      <a:pt x="947" y="3819"/>
                    </a:lnTo>
                    <a:lnTo>
                      <a:pt x="1032" y="3870"/>
                    </a:lnTo>
                    <a:lnTo>
                      <a:pt x="1118" y="3916"/>
                    </a:lnTo>
                    <a:lnTo>
                      <a:pt x="1208" y="3958"/>
                    </a:lnTo>
                    <a:lnTo>
                      <a:pt x="1297" y="3995"/>
                    </a:lnTo>
                    <a:lnTo>
                      <a:pt x="1388" y="4029"/>
                    </a:lnTo>
                    <a:lnTo>
                      <a:pt x="1480" y="4057"/>
                    </a:lnTo>
                    <a:lnTo>
                      <a:pt x="1574" y="4080"/>
                    </a:lnTo>
                    <a:lnTo>
                      <a:pt x="1668" y="4101"/>
                    </a:lnTo>
                    <a:lnTo>
                      <a:pt x="1763" y="4115"/>
                    </a:lnTo>
                    <a:lnTo>
                      <a:pt x="1857" y="4126"/>
                    </a:lnTo>
                    <a:lnTo>
                      <a:pt x="1954" y="4131"/>
                    </a:lnTo>
                    <a:lnTo>
                      <a:pt x="2049" y="4133"/>
                    </a:lnTo>
                    <a:lnTo>
                      <a:pt x="2144" y="4130"/>
                    </a:lnTo>
                    <a:lnTo>
                      <a:pt x="2240" y="4122"/>
                    </a:lnTo>
                    <a:lnTo>
                      <a:pt x="2334" y="4110"/>
                    </a:lnTo>
                    <a:lnTo>
                      <a:pt x="2428" y="4094"/>
                    </a:lnTo>
                    <a:lnTo>
                      <a:pt x="2521" y="4071"/>
                    </a:lnTo>
                    <a:lnTo>
                      <a:pt x="2613" y="4046"/>
                    </a:lnTo>
                    <a:lnTo>
                      <a:pt x="2704" y="4015"/>
                    </a:lnTo>
                    <a:lnTo>
                      <a:pt x="2794" y="3980"/>
                    </a:lnTo>
                    <a:lnTo>
                      <a:pt x="2882" y="3941"/>
                    </a:lnTo>
                    <a:lnTo>
                      <a:pt x="2969" y="3896"/>
                    </a:lnTo>
                    <a:lnTo>
                      <a:pt x="3053" y="3846"/>
                    </a:lnTo>
                    <a:lnTo>
                      <a:pt x="3135" y="3794"/>
                    </a:lnTo>
                    <a:lnTo>
                      <a:pt x="3215" y="3735"/>
                    </a:lnTo>
                    <a:lnTo>
                      <a:pt x="3293" y="3672"/>
                    </a:lnTo>
                    <a:lnTo>
                      <a:pt x="3368" y="3605"/>
                    </a:lnTo>
                    <a:lnTo>
                      <a:pt x="3403" y="3571"/>
                    </a:lnTo>
                    <a:lnTo>
                      <a:pt x="3438" y="3536"/>
                    </a:lnTo>
                    <a:lnTo>
                      <a:pt x="3471" y="3500"/>
                    </a:lnTo>
                    <a:lnTo>
                      <a:pt x="3504" y="3464"/>
                    </a:lnTo>
                    <a:lnTo>
                      <a:pt x="3534" y="3426"/>
                    </a:lnTo>
                    <a:lnTo>
                      <a:pt x="3565" y="3389"/>
                    </a:lnTo>
                    <a:lnTo>
                      <a:pt x="3593" y="3351"/>
                    </a:lnTo>
                    <a:lnTo>
                      <a:pt x="3621" y="3312"/>
                    </a:lnTo>
                    <a:lnTo>
                      <a:pt x="3648" y="3272"/>
                    </a:lnTo>
                    <a:lnTo>
                      <a:pt x="3674" y="3233"/>
                    </a:lnTo>
                    <a:lnTo>
                      <a:pt x="3698" y="3192"/>
                    </a:lnTo>
                    <a:lnTo>
                      <a:pt x="3723" y="3152"/>
                    </a:lnTo>
                    <a:lnTo>
                      <a:pt x="3745" y="3110"/>
                    </a:lnTo>
                    <a:lnTo>
                      <a:pt x="3766" y="3069"/>
                    </a:lnTo>
                    <a:lnTo>
                      <a:pt x="3787" y="3026"/>
                    </a:lnTo>
                    <a:lnTo>
                      <a:pt x="3806" y="2984"/>
                    </a:lnTo>
                    <a:lnTo>
                      <a:pt x="3824" y="2941"/>
                    </a:lnTo>
                    <a:lnTo>
                      <a:pt x="3841" y="2898"/>
                    </a:lnTo>
                    <a:lnTo>
                      <a:pt x="3858" y="2853"/>
                    </a:lnTo>
                    <a:lnTo>
                      <a:pt x="3873" y="2810"/>
                    </a:lnTo>
                    <a:lnTo>
                      <a:pt x="3887" y="2765"/>
                    </a:lnTo>
                    <a:lnTo>
                      <a:pt x="3900" y="2721"/>
                    </a:lnTo>
                    <a:lnTo>
                      <a:pt x="3911" y="2676"/>
                    </a:lnTo>
                    <a:lnTo>
                      <a:pt x="3923" y="2630"/>
                    </a:lnTo>
                    <a:lnTo>
                      <a:pt x="3933" y="2585"/>
                    </a:lnTo>
                    <a:lnTo>
                      <a:pt x="3941" y="2539"/>
                    </a:lnTo>
                    <a:lnTo>
                      <a:pt x="3949" y="2494"/>
                    </a:lnTo>
                    <a:lnTo>
                      <a:pt x="3955" y="2448"/>
                    </a:lnTo>
                    <a:lnTo>
                      <a:pt x="3961" y="2402"/>
                    </a:lnTo>
                    <a:lnTo>
                      <a:pt x="3965" y="2355"/>
                    </a:lnTo>
                    <a:lnTo>
                      <a:pt x="3968" y="2310"/>
                    </a:lnTo>
                    <a:lnTo>
                      <a:pt x="3971" y="2263"/>
                    </a:lnTo>
                    <a:lnTo>
                      <a:pt x="3971" y="2263"/>
                    </a:lnTo>
                    <a:lnTo>
                      <a:pt x="3973" y="2217"/>
                    </a:lnTo>
                    <a:lnTo>
                      <a:pt x="3975" y="2162"/>
                    </a:lnTo>
                    <a:lnTo>
                      <a:pt x="3978" y="2097"/>
                    </a:lnTo>
                    <a:lnTo>
                      <a:pt x="3981" y="2025"/>
                    </a:lnTo>
                    <a:lnTo>
                      <a:pt x="3983" y="1947"/>
                    </a:lnTo>
                    <a:lnTo>
                      <a:pt x="3985" y="1866"/>
                    </a:lnTo>
                    <a:lnTo>
                      <a:pt x="3986" y="1782"/>
                    </a:lnTo>
                    <a:lnTo>
                      <a:pt x="3985" y="1697"/>
                    </a:lnTo>
                    <a:lnTo>
                      <a:pt x="3984" y="1654"/>
                    </a:lnTo>
                    <a:lnTo>
                      <a:pt x="3982" y="1613"/>
                    </a:lnTo>
                    <a:lnTo>
                      <a:pt x="3980" y="1571"/>
                    </a:lnTo>
                    <a:lnTo>
                      <a:pt x="3977" y="1531"/>
                    </a:lnTo>
                    <a:lnTo>
                      <a:pt x="3974" y="1491"/>
                    </a:lnTo>
                    <a:lnTo>
                      <a:pt x="3970" y="1453"/>
                    </a:lnTo>
                    <a:lnTo>
                      <a:pt x="3965" y="1415"/>
                    </a:lnTo>
                    <a:lnTo>
                      <a:pt x="3960" y="1380"/>
                    </a:lnTo>
                    <a:lnTo>
                      <a:pt x="3954" y="1346"/>
                    </a:lnTo>
                    <a:lnTo>
                      <a:pt x="3946" y="1314"/>
                    </a:lnTo>
                    <a:lnTo>
                      <a:pt x="3938" y="1284"/>
                    </a:lnTo>
                    <a:lnTo>
                      <a:pt x="3930" y="1257"/>
                    </a:lnTo>
                    <a:lnTo>
                      <a:pt x="3920" y="1231"/>
                    </a:lnTo>
                    <a:lnTo>
                      <a:pt x="3908" y="1209"/>
                    </a:lnTo>
                    <a:lnTo>
                      <a:pt x="3896" y="1190"/>
                    </a:lnTo>
                    <a:lnTo>
                      <a:pt x="3883" y="1173"/>
                    </a:lnTo>
                    <a:lnTo>
                      <a:pt x="3870" y="1161"/>
                    </a:lnTo>
                    <a:lnTo>
                      <a:pt x="3856" y="1150"/>
                    </a:lnTo>
                    <a:lnTo>
                      <a:pt x="3839" y="1141"/>
                    </a:lnTo>
                    <a:lnTo>
                      <a:pt x="3824" y="1134"/>
                    </a:lnTo>
                    <a:lnTo>
                      <a:pt x="3807" y="1129"/>
                    </a:lnTo>
                    <a:lnTo>
                      <a:pt x="3791" y="1126"/>
                    </a:lnTo>
                    <a:lnTo>
                      <a:pt x="3774" y="1124"/>
                    </a:lnTo>
                    <a:lnTo>
                      <a:pt x="3756" y="1124"/>
                    </a:lnTo>
                    <a:lnTo>
                      <a:pt x="2962" y="2386"/>
                    </a:lnTo>
                    <a:lnTo>
                      <a:pt x="1870" y="2346"/>
                    </a:lnTo>
                    <a:lnTo>
                      <a:pt x="1309" y="1382"/>
                    </a:lnTo>
                    <a:lnTo>
                      <a:pt x="2101"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0"/>
              <p:cNvSpPr>
                <a:spLocks/>
              </p:cNvSpPr>
              <p:nvPr/>
            </p:nvSpPr>
            <p:spPr bwMode="auto">
              <a:xfrm>
                <a:off x="-804863" y="5497513"/>
                <a:ext cx="158750" cy="163512"/>
              </a:xfrm>
              <a:custGeom>
                <a:avLst/>
                <a:gdLst/>
                <a:ahLst/>
                <a:cxnLst>
                  <a:cxn ang="0">
                    <a:pos x="1891" y="4023"/>
                  </a:cxn>
                  <a:cxn ang="0">
                    <a:pos x="1905" y="4055"/>
                  </a:cxn>
                  <a:cxn ang="0">
                    <a:pos x="1927" y="4085"/>
                  </a:cxn>
                  <a:cxn ang="0">
                    <a:pos x="2012" y="4128"/>
                  </a:cxn>
                  <a:cxn ang="0">
                    <a:pos x="2134" y="4127"/>
                  </a:cxn>
                  <a:cxn ang="0">
                    <a:pos x="2283" y="4091"/>
                  </a:cxn>
                  <a:cxn ang="0">
                    <a:pos x="2449" y="4025"/>
                  </a:cxn>
                  <a:cxn ang="0">
                    <a:pos x="2627" y="3939"/>
                  </a:cxn>
                  <a:cxn ang="0">
                    <a:pos x="2804" y="3839"/>
                  </a:cxn>
                  <a:cxn ang="0">
                    <a:pos x="2974" y="3736"/>
                  </a:cxn>
                  <a:cxn ang="0">
                    <a:pos x="3126" y="3636"/>
                  </a:cxn>
                  <a:cxn ang="0">
                    <a:pos x="3252" y="3547"/>
                  </a:cxn>
                  <a:cxn ang="0">
                    <a:pos x="3345" y="3476"/>
                  </a:cxn>
                  <a:cxn ang="0">
                    <a:pos x="3454" y="3373"/>
                  </a:cxn>
                  <a:cxn ang="0">
                    <a:pos x="3642" y="3142"/>
                  </a:cxn>
                  <a:cxn ang="0">
                    <a:pos x="3789" y="2892"/>
                  </a:cxn>
                  <a:cxn ang="0">
                    <a:pos x="3895" y="2624"/>
                  </a:cxn>
                  <a:cxn ang="0">
                    <a:pos x="3961" y="2346"/>
                  </a:cxn>
                  <a:cxn ang="0">
                    <a:pos x="3986" y="2062"/>
                  </a:cxn>
                  <a:cxn ang="0">
                    <a:pos x="3970" y="1775"/>
                  </a:cxn>
                  <a:cxn ang="0">
                    <a:pos x="3913" y="1493"/>
                  </a:cxn>
                  <a:cxn ang="0">
                    <a:pos x="3816" y="1217"/>
                  </a:cxn>
                  <a:cxn ang="0">
                    <a:pos x="3677" y="956"/>
                  </a:cxn>
                  <a:cxn ang="0">
                    <a:pos x="3498" y="712"/>
                  </a:cxn>
                  <a:cxn ang="0">
                    <a:pos x="3280" y="493"/>
                  </a:cxn>
                  <a:cxn ang="0">
                    <a:pos x="3038" y="314"/>
                  </a:cxn>
                  <a:cxn ang="0">
                    <a:pos x="2779" y="174"/>
                  </a:cxn>
                  <a:cxn ang="0">
                    <a:pos x="2505" y="76"/>
                  </a:cxn>
                  <a:cxn ang="0">
                    <a:pos x="2223" y="17"/>
                  </a:cxn>
                  <a:cxn ang="0">
                    <a:pos x="1937" y="0"/>
                  </a:cxn>
                  <a:cxn ang="0">
                    <a:pos x="1652" y="22"/>
                  </a:cxn>
                  <a:cxn ang="0">
                    <a:pos x="1373" y="87"/>
                  </a:cxn>
                  <a:cxn ang="0">
                    <a:pos x="1104" y="192"/>
                  </a:cxn>
                  <a:cxn ang="0">
                    <a:pos x="851" y="339"/>
                  </a:cxn>
                  <a:cxn ang="0">
                    <a:pos x="617" y="528"/>
                  </a:cxn>
                  <a:cxn ang="0">
                    <a:pos x="515" y="633"/>
                  </a:cxn>
                  <a:cxn ang="0">
                    <a:pos x="421" y="743"/>
                  </a:cxn>
                  <a:cxn ang="0">
                    <a:pos x="338" y="860"/>
                  </a:cxn>
                  <a:cxn ang="0">
                    <a:pos x="264" y="981"/>
                  </a:cxn>
                  <a:cxn ang="0">
                    <a:pos x="199" y="1106"/>
                  </a:cxn>
                  <a:cxn ang="0">
                    <a:pos x="144" y="1235"/>
                  </a:cxn>
                  <a:cxn ang="0">
                    <a:pos x="98" y="1368"/>
                  </a:cxn>
                  <a:cxn ang="0">
                    <a:pos x="63" y="1502"/>
                  </a:cxn>
                  <a:cxn ang="0">
                    <a:pos x="36" y="1639"/>
                  </a:cxn>
                  <a:cxn ang="0">
                    <a:pos x="20" y="1777"/>
                  </a:cxn>
                  <a:cxn ang="0">
                    <a:pos x="14" y="1869"/>
                  </a:cxn>
                  <a:cxn ang="0">
                    <a:pos x="7" y="2035"/>
                  </a:cxn>
                  <a:cxn ang="0">
                    <a:pos x="0" y="2266"/>
                  </a:cxn>
                  <a:cxn ang="0">
                    <a:pos x="2" y="2478"/>
                  </a:cxn>
                  <a:cxn ang="0">
                    <a:pos x="8" y="2602"/>
                  </a:cxn>
                  <a:cxn ang="0">
                    <a:pos x="20" y="2718"/>
                  </a:cxn>
                  <a:cxn ang="0">
                    <a:pos x="40" y="2819"/>
                  </a:cxn>
                  <a:cxn ang="0">
                    <a:pos x="67" y="2901"/>
                  </a:cxn>
                  <a:cxn ang="0">
                    <a:pos x="103" y="2959"/>
                  </a:cxn>
                  <a:cxn ang="0">
                    <a:pos x="124" y="2977"/>
                  </a:cxn>
                  <a:cxn ang="0">
                    <a:pos x="146" y="2991"/>
                  </a:cxn>
                  <a:cxn ang="0">
                    <a:pos x="178" y="3003"/>
                  </a:cxn>
                  <a:cxn ang="0">
                    <a:pos x="213" y="3008"/>
                  </a:cxn>
                  <a:cxn ang="0">
                    <a:pos x="1023" y="1746"/>
                  </a:cxn>
                  <a:cxn ang="0">
                    <a:pos x="1886" y="4000"/>
                  </a:cxn>
                </a:cxnLst>
                <a:rect l="0" t="0" r="r" b="b"/>
                <a:pathLst>
                  <a:path w="3986" h="4132">
                    <a:moveTo>
                      <a:pt x="1886" y="4000"/>
                    </a:moveTo>
                    <a:lnTo>
                      <a:pt x="1888" y="4012"/>
                    </a:lnTo>
                    <a:lnTo>
                      <a:pt x="1891" y="4023"/>
                    </a:lnTo>
                    <a:lnTo>
                      <a:pt x="1895" y="4034"/>
                    </a:lnTo>
                    <a:lnTo>
                      <a:pt x="1900" y="4045"/>
                    </a:lnTo>
                    <a:lnTo>
                      <a:pt x="1905" y="4055"/>
                    </a:lnTo>
                    <a:lnTo>
                      <a:pt x="1912" y="4065"/>
                    </a:lnTo>
                    <a:lnTo>
                      <a:pt x="1919" y="4075"/>
                    </a:lnTo>
                    <a:lnTo>
                      <a:pt x="1927" y="4085"/>
                    </a:lnTo>
                    <a:lnTo>
                      <a:pt x="1952" y="4105"/>
                    </a:lnTo>
                    <a:lnTo>
                      <a:pt x="1980" y="4119"/>
                    </a:lnTo>
                    <a:lnTo>
                      <a:pt x="2012" y="4128"/>
                    </a:lnTo>
                    <a:lnTo>
                      <a:pt x="2050" y="4132"/>
                    </a:lnTo>
                    <a:lnTo>
                      <a:pt x="2090" y="4132"/>
                    </a:lnTo>
                    <a:lnTo>
                      <a:pt x="2134" y="4127"/>
                    </a:lnTo>
                    <a:lnTo>
                      <a:pt x="2181" y="4119"/>
                    </a:lnTo>
                    <a:lnTo>
                      <a:pt x="2230" y="4106"/>
                    </a:lnTo>
                    <a:lnTo>
                      <a:pt x="2283" y="4091"/>
                    </a:lnTo>
                    <a:lnTo>
                      <a:pt x="2337" y="4071"/>
                    </a:lnTo>
                    <a:lnTo>
                      <a:pt x="2393" y="4049"/>
                    </a:lnTo>
                    <a:lnTo>
                      <a:pt x="2449" y="4025"/>
                    </a:lnTo>
                    <a:lnTo>
                      <a:pt x="2508" y="3997"/>
                    </a:lnTo>
                    <a:lnTo>
                      <a:pt x="2567" y="3969"/>
                    </a:lnTo>
                    <a:lnTo>
                      <a:pt x="2627" y="3939"/>
                    </a:lnTo>
                    <a:lnTo>
                      <a:pt x="2686" y="3906"/>
                    </a:lnTo>
                    <a:lnTo>
                      <a:pt x="2745" y="3874"/>
                    </a:lnTo>
                    <a:lnTo>
                      <a:pt x="2804" y="3839"/>
                    </a:lnTo>
                    <a:lnTo>
                      <a:pt x="2862" y="3805"/>
                    </a:lnTo>
                    <a:lnTo>
                      <a:pt x="2918" y="3771"/>
                    </a:lnTo>
                    <a:lnTo>
                      <a:pt x="2974" y="3736"/>
                    </a:lnTo>
                    <a:lnTo>
                      <a:pt x="3026" y="3702"/>
                    </a:lnTo>
                    <a:lnTo>
                      <a:pt x="3077" y="3668"/>
                    </a:lnTo>
                    <a:lnTo>
                      <a:pt x="3126" y="3636"/>
                    </a:lnTo>
                    <a:lnTo>
                      <a:pt x="3171" y="3605"/>
                    </a:lnTo>
                    <a:lnTo>
                      <a:pt x="3214" y="3574"/>
                    </a:lnTo>
                    <a:lnTo>
                      <a:pt x="3252" y="3547"/>
                    </a:lnTo>
                    <a:lnTo>
                      <a:pt x="3288" y="3521"/>
                    </a:lnTo>
                    <a:lnTo>
                      <a:pt x="3318" y="3497"/>
                    </a:lnTo>
                    <a:lnTo>
                      <a:pt x="3345" y="3476"/>
                    </a:lnTo>
                    <a:lnTo>
                      <a:pt x="3366" y="3459"/>
                    </a:lnTo>
                    <a:lnTo>
                      <a:pt x="3382" y="3444"/>
                    </a:lnTo>
                    <a:lnTo>
                      <a:pt x="3454" y="3373"/>
                    </a:lnTo>
                    <a:lnTo>
                      <a:pt x="3521" y="3299"/>
                    </a:lnTo>
                    <a:lnTo>
                      <a:pt x="3584" y="3222"/>
                    </a:lnTo>
                    <a:lnTo>
                      <a:pt x="3642" y="3142"/>
                    </a:lnTo>
                    <a:lnTo>
                      <a:pt x="3695" y="3061"/>
                    </a:lnTo>
                    <a:lnTo>
                      <a:pt x="3744" y="2977"/>
                    </a:lnTo>
                    <a:lnTo>
                      <a:pt x="3789" y="2892"/>
                    </a:lnTo>
                    <a:lnTo>
                      <a:pt x="3828" y="2804"/>
                    </a:lnTo>
                    <a:lnTo>
                      <a:pt x="3864" y="2715"/>
                    </a:lnTo>
                    <a:lnTo>
                      <a:pt x="3895" y="2624"/>
                    </a:lnTo>
                    <a:lnTo>
                      <a:pt x="3921" y="2532"/>
                    </a:lnTo>
                    <a:lnTo>
                      <a:pt x="3944" y="2439"/>
                    </a:lnTo>
                    <a:lnTo>
                      <a:pt x="3961" y="2346"/>
                    </a:lnTo>
                    <a:lnTo>
                      <a:pt x="3973" y="2252"/>
                    </a:lnTo>
                    <a:lnTo>
                      <a:pt x="3982" y="2157"/>
                    </a:lnTo>
                    <a:lnTo>
                      <a:pt x="3986" y="2062"/>
                    </a:lnTo>
                    <a:lnTo>
                      <a:pt x="3985" y="1966"/>
                    </a:lnTo>
                    <a:lnTo>
                      <a:pt x="3980" y="1870"/>
                    </a:lnTo>
                    <a:lnTo>
                      <a:pt x="3970" y="1775"/>
                    </a:lnTo>
                    <a:lnTo>
                      <a:pt x="3956" y="1680"/>
                    </a:lnTo>
                    <a:lnTo>
                      <a:pt x="3937" y="1586"/>
                    </a:lnTo>
                    <a:lnTo>
                      <a:pt x="3913" y="1493"/>
                    </a:lnTo>
                    <a:lnTo>
                      <a:pt x="3886" y="1399"/>
                    </a:lnTo>
                    <a:lnTo>
                      <a:pt x="3854" y="1308"/>
                    </a:lnTo>
                    <a:lnTo>
                      <a:pt x="3816" y="1217"/>
                    </a:lnTo>
                    <a:lnTo>
                      <a:pt x="3774" y="1128"/>
                    </a:lnTo>
                    <a:lnTo>
                      <a:pt x="3728" y="1041"/>
                    </a:lnTo>
                    <a:lnTo>
                      <a:pt x="3677" y="956"/>
                    </a:lnTo>
                    <a:lnTo>
                      <a:pt x="3621" y="872"/>
                    </a:lnTo>
                    <a:lnTo>
                      <a:pt x="3562" y="791"/>
                    </a:lnTo>
                    <a:lnTo>
                      <a:pt x="3498" y="712"/>
                    </a:lnTo>
                    <a:lnTo>
                      <a:pt x="3429" y="635"/>
                    </a:lnTo>
                    <a:lnTo>
                      <a:pt x="3356" y="562"/>
                    </a:lnTo>
                    <a:lnTo>
                      <a:pt x="3280" y="493"/>
                    </a:lnTo>
                    <a:lnTo>
                      <a:pt x="3202" y="429"/>
                    </a:lnTo>
                    <a:lnTo>
                      <a:pt x="3122" y="369"/>
                    </a:lnTo>
                    <a:lnTo>
                      <a:pt x="3038" y="314"/>
                    </a:lnTo>
                    <a:lnTo>
                      <a:pt x="2953" y="263"/>
                    </a:lnTo>
                    <a:lnTo>
                      <a:pt x="2867" y="217"/>
                    </a:lnTo>
                    <a:lnTo>
                      <a:pt x="2779" y="174"/>
                    </a:lnTo>
                    <a:lnTo>
                      <a:pt x="2689" y="137"/>
                    </a:lnTo>
                    <a:lnTo>
                      <a:pt x="2597" y="104"/>
                    </a:lnTo>
                    <a:lnTo>
                      <a:pt x="2505" y="76"/>
                    </a:lnTo>
                    <a:lnTo>
                      <a:pt x="2412" y="52"/>
                    </a:lnTo>
                    <a:lnTo>
                      <a:pt x="2318" y="32"/>
                    </a:lnTo>
                    <a:lnTo>
                      <a:pt x="2223" y="17"/>
                    </a:lnTo>
                    <a:lnTo>
                      <a:pt x="2128" y="7"/>
                    </a:lnTo>
                    <a:lnTo>
                      <a:pt x="2033" y="1"/>
                    </a:lnTo>
                    <a:lnTo>
                      <a:pt x="1937" y="0"/>
                    </a:lnTo>
                    <a:lnTo>
                      <a:pt x="1841" y="3"/>
                    </a:lnTo>
                    <a:lnTo>
                      <a:pt x="1747" y="10"/>
                    </a:lnTo>
                    <a:lnTo>
                      <a:pt x="1652" y="22"/>
                    </a:lnTo>
                    <a:lnTo>
                      <a:pt x="1558" y="40"/>
                    </a:lnTo>
                    <a:lnTo>
                      <a:pt x="1465" y="61"/>
                    </a:lnTo>
                    <a:lnTo>
                      <a:pt x="1373" y="87"/>
                    </a:lnTo>
                    <a:lnTo>
                      <a:pt x="1281" y="118"/>
                    </a:lnTo>
                    <a:lnTo>
                      <a:pt x="1192" y="153"/>
                    </a:lnTo>
                    <a:lnTo>
                      <a:pt x="1104" y="192"/>
                    </a:lnTo>
                    <a:lnTo>
                      <a:pt x="1017" y="237"/>
                    </a:lnTo>
                    <a:lnTo>
                      <a:pt x="933" y="286"/>
                    </a:lnTo>
                    <a:lnTo>
                      <a:pt x="851" y="339"/>
                    </a:lnTo>
                    <a:lnTo>
                      <a:pt x="771" y="397"/>
                    </a:lnTo>
                    <a:lnTo>
                      <a:pt x="692" y="460"/>
                    </a:lnTo>
                    <a:lnTo>
                      <a:pt x="617" y="528"/>
                    </a:lnTo>
                    <a:lnTo>
                      <a:pt x="582" y="562"/>
                    </a:lnTo>
                    <a:lnTo>
                      <a:pt x="547" y="596"/>
                    </a:lnTo>
                    <a:lnTo>
                      <a:pt x="515" y="633"/>
                    </a:lnTo>
                    <a:lnTo>
                      <a:pt x="483" y="668"/>
                    </a:lnTo>
                    <a:lnTo>
                      <a:pt x="451" y="706"/>
                    </a:lnTo>
                    <a:lnTo>
                      <a:pt x="421" y="743"/>
                    </a:lnTo>
                    <a:lnTo>
                      <a:pt x="392" y="782"/>
                    </a:lnTo>
                    <a:lnTo>
                      <a:pt x="364" y="820"/>
                    </a:lnTo>
                    <a:lnTo>
                      <a:pt x="338" y="860"/>
                    </a:lnTo>
                    <a:lnTo>
                      <a:pt x="311" y="899"/>
                    </a:lnTo>
                    <a:lnTo>
                      <a:pt x="287" y="940"/>
                    </a:lnTo>
                    <a:lnTo>
                      <a:pt x="264" y="981"/>
                    </a:lnTo>
                    <a:lnTo>
                      <a:pt x="240" y="1022"/>
                    </a:lnTo>
                    <a:lnTo>
                      <a:pt x="219" y="1064"/>
                    </a:lnTo>
                    <a:lnTo>
                      <a:pt x="199" y="1106"/>
                    </a:lnTo>
                    <a:lnTo>
                      <a:pt x="179" y="1148"/>
                    </a:lnTo>
                    <a:lnTo>
                      <a:pt x="161" y="1192"/>
                    </a:lnTo>
                    <a:lnTo>
                      <a:pt x="144" y="1235"/>
                    </a:lnTo>
                    <a:lnTo>
                      <a:pt x="128" y="1279"/>
                    </a:lnTo>
                    <a:lnTo>
                      <a:pt x="113" y="1323"/>
                    </a:lnTo>
                    <a:lnTo>
                      <a:pt x="98" y="1368"/>
                    </a:lnTo>
                    <a:lnTo>
                      <a:pt x="86" y="1413"/>
                    </a:lnTo>
                    <a:lnTo>
                      <a:pt x="74" y="1457"/>
                    </a:lnTo>
                    <a:lnTo>
                      <a:pt x="63" y="1502"/>
                    </a:lnTo>
                    <a:lnTo>
                      <a:pt x="54" y="1547"/>
                    </a:lnTo>
                    <a:lnTo>
                      <a:pt x="45" y="1593"/>
                    </a:lnTo>
                    <a:lnTo>
                      <a:pt x="36" y="1639"/>
                    </a:lnTo>
                    <a:lnTo>
                      <a:pt x="30" y="1685"/>
                    </a:lnTo>
                    <a:lnTo>
                      <a:pt x="25" y="1730"/>
                    </a:lnTo>
                    <a:lnTo>
                      <a:pt x="20" y="1777"/>
                    </a:lnTo>
                    <a:lnTo>
                      <a:pt x="17" y="1824"/>
                    </a:lnTo>
                    <a:lnTo>
                      <a:pt x="15" y="1869"/>
                    </a:lnTo>
                    <a:lnTo>
                      <a:pt x="14" y="1869"/>
                    </a:lnTo>
                    <a:lnTo>
                      <a:pt x="13" y="1915"/>
                    </a:lnTo>
                    <a:lnTo>
                      <a:pt x="10" y="1970"/>
                    </a:lnTo>
                    <a:lnTo>
                      <a:pt x="7" y="2035"/>
                    </a:lnTo>
                    <a:lnTo>
                      <a:pt x="5" y="2107"/>
                    </a:lnTo>
                    <a:lnTo>
                      <a:pt x="2" y="2185"/>
                    </a:lnTo>
                    <a:lnTo>
                      <a:pt x="0" y="2266"/>
                    </a:lnTo>
                    <a:lnTo>
                      <a:pt x="0" y="2350"/>
                    </a:lnTo>
                    <a:lnTo>
                      <a:pt x="1" y="2435"/>
                    </a:lnTo>
                    <a:lnTo>
                      <a:pt x="2" y="2478"/>
                    </a:lnTo>
                    <a:lnTo>
                      <a:pt x="3" y="2520"/>
                    </a:lnTo>
                    <a:lnTo>
                      <a:pt x="5" y="2561"/>
                    </a:lnTo>
                    <a:lnTo>
                      <a:pt x="8" y="2602"/>
                    </a:lnTo>
                    <a:lnTo>
                      <a:pt x="11" y="2642"/>
                    </a:lnTo>
                    <a:lnTo>
                      <a:pt x="15" y="2680"/>
                    </a:lnTo>
                    <a:lnTo>
                      <a:pt x="20" y="2718"/>
                    </a:lnTo>
                    <a:lnTo>
                      <a:pt x="26" y="2753"/>
                    </a:lnTo>
                    <a:lnTo>
                      <a:pt x="32" y="2786"/>
                    </a:lnTo>
                    <a:lnTo>
                      <a:pt x="40" y="2819"/>
                    </a:lnTo>
                    <a:lnTo>
                      <a:pt x="48" y="2848"/>
                    </a:lnTo>
                    <a:lnTo>
                      <a:pt x="57" y="2876"/>
                    </a:lnTo>
                    <a:lnTo>
                      <a:pt x="67" y="2901"/>
                    </a:lnTo>
                    <a:lnTo>
                      <a:pt x="78" y="2923"/>
                    </a:lnTo>
                    <a:lnTo>
                      <a:pt x="90" y="2942"/>
                    </a:lnTo>
                    <a:lnTo>
                      <a:pt x="103" y="2959"/>
                    </a:lnTo>
                    <a:lnTo>
                      <a:pt x="109" y="2965"/>
                    </a:lnTo>
                    <a:lnTo>
                      <a:pt x="117" y="2971"/>
                    </a:lnTo>
                    <a:lnTo>
                      <a:pt x="124" y="2977"/>
                    </a:lnTo>
                    <a:lnTo>
                      <a:pt x="131" y="2982"/>
                    </a:lnTo>
                    <a:lnTo>
                      <a:pt x="138" y="2987"/>
                    </a:lnTo>
                    <a:lnTo>
                      <a:pt x="146" y="2991"/>
                    </a:lnTo>
                    <a:lnTo>
                      <a:pt x="154" y="2995"/>
                    </a:lnTo>
                    <a:lnTo>
                      <a:pt x="162" y="2998"/>
                    </a:lnTo>
                    <a:lnTo>
                      <a:pt x="178" y="3003"/>
                    </a:lnTo>
                    <a:lnTo>
                      <a:pt x="196" y="3007"/>
                    </a:lnTo>
                    <a:lnTo>
                      <a:pt x="204" y="3008"/>
                    </a:lnTo>
                    <a:lnTo>
                      <a:pt x="213" y="3008"/>
                    </a:lnTo>
                    <a:lnTo>
                      <a:pt x="221" y="3009"/>
                    </a:lnTo>
                    <a:lnTo>
                      <a:pt x="230" y="3008"/>
                    </a:lnTo>
                    <a:lnTo>
                      <a:pt x="1023" y="1746"/>
                    </a:lnTo>
                    <a:lnTo>
                      <a:pt x="2117" y="1786"/>
                    </a:lnTo>
                    <a:lnTo>
                      <a:pt x="2676" y="2750"/>
                    </a:lnTo>
                    <a:lnTo>
                      <a:pt x="1886" y="40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1"/>
              <p:cNvSpPr>
                <a:spLocks/>
              </p:cNvSpPr>
              <p:nvPr/>
            </p:nvSpPr>
            <p:spPr bwMode="auto">
              <a:xfrm>
                <a:off x="-723901" y="5151438"/>
                <a:ext cx="436563" cy="411162"/>
              </a:xfrm>
              <a:custGeom>
                <a:avLst/>
                <a:gdLst/>
                <a:ahLst/>
                <a:cxnLst>
                  <a:cxn ang="0">
                    <a:pos x="9634" y="2303"/>
                  </a:cxn>
                  <a:cxn ang="0">
                    <a:pos x="9722" y="2237"/>
                  </a:cxn>
                  <a:cxn ang="0">
                    <a:pos x="9894" y="2125"/>
                  </a:cxn>
                  <a:cxn ang="0">
                    <a:pos x="10094" y="2020"/>
                  </a:cxn>
                  <a:cxn ang="0">
                    <a:pos x="10221" y="1969"/>
                  </a:cxn>
                  <a:cxn ang="0">
                    <a:pos x="10451" y="1905"/>
                  </a:cxn>
                  <a:cxn ang="0">
                    <a:pos x="10864" y="1806"/>
                  </a:cxn>
                  <a:cxn ang="0">
                    <a:pos x="10969" y="1781"/>
                  </a:cxn>
                  <a:cxn ang="0">
                    <a:pos x="10820" y="1782"/>
                  </a:cxn>
                  <a:cxn ang="0">
                    <a:pos x="10665" y="1766"/>
                  </a:cxn>
                  <a:cxn ang="0">
                    <a:pos x="10472" y="1727"/>
                  </a:cxn>
                  <a:cxn ang="0">
                    <a:pos x="10248" y="1654"/>
                  </a:cxn>
                  <a:cxn ang="0">
                    <a:pos x="10004" y="1536"/>
                  </a:cxn>
                  <a:cxn ang="0">
                    <a:pos x="9750" y="1365"/>
                  </a:cxn>
                  <a:cxn ang="0">
                    <a:pos x="9496" y="1135"/>
                  </a:cxn>
                  <a:cxn ang="0">
                    <a:pos x="9292" y="895"/>
                  </a:cxn>
                  <a:cxn ang="0">
                    <a:pos x="9147" y="674"/>
                  </a:cxn>
                  <a:cxn ang="0">
                    <a:pos x="9050" y="476"/>
                  </a:cxn>
                  <a:cxn ang="0">
                    <a:pos x="8993" y="307"/>
                  </a:cxn>
                  <a:cxn ang="0">
                    <a:pos x="8966" y="171"/>
                  </a:cxn>
                  <a:cxn ang="0">
                    <a:pos x="8958" y="52"/>
                  </a:cxn>
                  <a:cxn ang="0">
                    <a:pos x="8961" y="5"/>
                  </a:cxn>
                  <a:cxn ang="0">
                    <a:pos x="8954" y="110"/>
                  </a:cxn>
                  <a:cxn ang="0">
                    <a:pos x="8936" y="311"/>
                  </a:cxn>
                  <a:cxn ang="0">
                    <a:pos x="8898" y="558"/>
                  </a:cxn>
                  <a:cxn ang="0">
                    <a:pos x="8865" y="711"/>
                  </a:cxn>
                  <a:cxn ang="0">
                    <a:pos x="8830" y="815"/>
                  </a:cxn>
                  <a:cxn ang="0">
                    <a:pos x="8779" y="916"/>
                  </a:cxn>
                  <a:cxn ang="0">
                    <a:pos x="8715" y="1018"/>
                  </a:cxn>
                  <a:cxn ang="0">
                    <a:pos x="8588" y="1187"/>
                  </a:cxn>
                  <a:cxn ang="0">
                    <a:pos x="8419" y="1377"/>
                  </a:cxn>
                  <a:cxn ang="0">
                    <a:pos x="1343" y="8070"/>
                  </a:cxn>
                  <a:cxn ang="0">
                    <a:pos x="1255" y="8137"/>
                  </a:cxn>
                  <a:cxn ang="0">
                    <a:pos x="1084" y="8248"/>
                  </a:cxn>
                  <a:cxn ang="0">
                    <a:pos x="945" y="8324"/>
                  </a:cxn>
                  <a:cxn ang="0">
                    <a:pos x="821" y="8380"/>
                  </a:cxn>
                  <a:cxn ang="0">
                    <a:pos x="690" y="8427"/>
                  </a:cxn>
                  <a:cxn ang="0">
                    <a:pos x="293" y="8526"/>
                  </a:cxn>
                  <a:cxn ang="0">
                    <a:pos x="14" y="8591"/>
                  </a:cxn>
                  <a:cxn ang="0">
                    <a:pos x="73" y="8590"/>
                  </a:cxn>
                  <a:cxn ang="0">
                    <a:pos x="230" y="8598"/>
                  </a:cxn>
                  <a:cxn ang="0">
                    <a:pos x="405" y="8623"/>
                  </a:cxn>
                  <a:cxn ang="0">
                    <a:pos x="615" y="8679"/>
                  </a:cxn>
                  <a:cxn ang="0">
                    <a:pos x="849" y="8772"/>
                  </a:cxn>
                  <a:cxn ang="0">
                    <a:pos x="1100" y="8915"/>
                  </a:cxn>
                  <a:cxn ang="0">
                    <a:pos x="1356" y="9116"/>
                  </a:cxn>
                  <a:cxn ang="0">
                    <a:pos x="1592" y="9361"/>
                  </a:cxn>
                  <a:cxn ang="0">
                    <a:pos x="1766" y="9592"/>
                  </a:cxn>
                  <a:cxn ang="0">
                    <a:pos x="1885" y="9802"/>
                  </a:cxn>
                  <a:cxn ang="0">
                    <a:pos x="1961" y="9986"/>
                  </a:cxn>
                  <a:cxn ang="0">
                    <a:pos x="2001" y="10139"/>
                  </a:cxn>
                  <a:cxn ang="0">
                    <a:pos x="2017" y="10257"/>
                  </a:cxn>
                  <a:cxn ang="0">
                    <a:pos x="2017" y="10368"/>
                  </a:cxn>
                  <a:cxn ang="0">
                    <a:pos x="2018" y="10332"/>
                  </a:cxn>
                  <a:cxn ang="0">
                    <a:pos x="2031" y="10172"/>
                  </a:cxn>
                  <a:cxn ang="0">
                    <a:pos x="2058" y="9941"/>
                  </a:cxn>
                  <a:cxn ang="0">
                    <a:pos x="2098" y="9723"/>
                  </a:cxn>
                  <a:cxn ang="0">
                    <a:pos x="2129" y="9609"/>
                  </a:cxn>
                  <a:cxn ang="0">
                    <a:pos x="2171" y="9509"/>
                  </a:cxn>
                  <a:cxn ang="0">
                    <a:pos x="2229" y="9407"/>
                  </a:cxn>
                  <a:cxn ang="0">
                    <a:pos x="2316" y="9281"/>
                  </a:cxn>
                  <a:cxn ang="0">
                    <a:pos x="2463" y="9101"/>
                  </a:cxn>
                </a:cxnLst>
                <a:rect l="0" t="0" r="r" b="b"/>
                <a:pathLst>
                  <a:path w="10978" h="10374">
                    <a:moveTo>
                      <a:pt x="2606" y="8948"/>
                    </a:moveTo>
                    <a:lnTo>
                      <a:pt x="5433" y="6275"/>
                    </a:lnTo>
                    <a:lnTo>
                      <a:pt x="5434" y="6275"/>
                    </a:lnTo>
                    <a:lnTo>
                      <a:pt x="9634" y="2303"/>
                    </a:lnTo>
                    <a:lnTo>
                      <a:pt x="9635" y="2303"/>
                    </a:lnTo>
                    <a:lnTo>
                      <a:pt x="9650" y="2291"/>
                    </a:lnTo>
                    <a:lnTo>
                      <a:pt x="9692" y="2258"/>
                    </a:lnTo>
                    <a:lnTo>
                      <a:pt x="9722" y="2237"/>
                    </a:lnTo>
                    <a:lnTo>
                      <a:pt x="9758" y="2212"/>
                    </a:lnTo>
                    <a:lnTo>
                      <a:pt x="9799" y="2184"/>
                    </a:lnTo>
                    <a:lnTo>
                      <a:pt x="9844" y="2155"/>
                    </a:lnTo>
                    <a:lnTo>
                      <a:pt x="9894" y="2125"/>
                    </a:lnTo>
                    <a:lnTo>
                      <a:pt x="9947" y="2094"/>
                    </a:lnTo>
                    <a:lnTo>
                      <a:pt x="10004" y="2064"/>
                    </a:lnTo>
                    <a:lnTo>
                      <a:pt x="10063" y="2035"/>
                    </a:lnTo>
                    <a:lnTo>
                      <a:pt x="10094" y="2020"/>
                    </a:lnTo>
                    <a:lnTo>
                      <a:pt x="10125" y="2006"/>
                    </a:lnTo>
                    <a:lnTo>
                      <a:pt x="10156" y="1993"/>
                    </a:lnTo>
                    <a:lnTo>
                      <a:pt x="10189" y="1980"/>
                    </a:lnTo>
                    <a:lnTo>
                      <a:pt x="10221" y="1969"/>
                    </a:lnTo>
                    <a:lnTo>
                      <a:pt x="10255" y="1958"/>
                    </a:lnTo>
                    <a:lnTo>
                      <a:pt x="10287" y="1948"/>
                    </a:lnTo>
                    <a:lnTo>
                      <a:pt x="10321" y="1938"/>
                    </a:lnTo>
                    <a:lnTo>
                      <a:pt x="10451" y="1905"/>
                    </a:lnTo>
                    <a:lnTo>
                      <a:pt x="10573" y="1875"/>
                    </a:lnTo>
                    <a:lnTo>
                      <a:pt x="10685" y="1847"/>
                    </a:lnTo>
                    <a:lnTo>
                      <a:pt x="10783" y="1824"/>
                    </a:lnTo>
                    <a:lnTo>
                      <a:pt x="10864" y="1806"/>
                    </a:lnTo>
                    <a:lnTo>
                      <a:pt x="10925" y="1792"/>
                    </a:lnTo>
                    <a:lnTo>
                      <a:pt x="10964" y="1783"/>
                    </a:lnTo>
                    <a:lnTo>
                      <a:pt x="10978" y="1779"/>
                    </a:lnTo>
                    <a:lnTo>
                      <a:pt x="10969" y="1781"/>
                    </a:lnTo>
                    <a:lnTo>
                      <a:pt x="10945" y="1783"/>
                    </a:lnTo>
                    <a:lnTo>
                      <a:pt x="10905" y="1784"/>
                    </a:lnTo>
                    <a:lnTo>
                      <a:pt x="10852" y="1783"/>
                    </a:lnTo>
                    <a:lnTo>
                      <a:pt x="10820" y="1782"/>
                    </a:lnTo>
                    <a:lnTo>
                      <a:pt x="10785" y="1779"/>
                    </a:lnTo>
                    <a:lnTo>
                      <a:pt x="10748" y="1776"/>
                    </a:lnTo>
                    <a:lnTo>
                      <a:pt x="10708" y="1772"/>
                    </a:lnTo>
                    <a:lnTo>
                      <a:pt x="10665" y="1766"/>
                    </a:lnTo>
                    <a:lnTo>
                      <a:pt x="10620" y="1759"/>
                    </a:lnTo>
                    <a:lnTo>
                      <a:pt x="10573" y="1750"/>
                    </a:lnTo>
                    <a:lnTo>
                      <a:pt x="10523" y="1739"/>
                    </a:lnTo>
                    <a:lnTo>
                      <a:pt x="10472" y="1727"/>
                    </a:lnTo>
                    <a:lnTo>
                      <a:pt x="10418" y="1713"/>
                    </a:lnTo>
                    <a:lnTo>
                      <a:pt x="10363" y="1695"/>
                    </a:lnTo>
                    <a:lnTo>
                      <a:pt x="10306" y="1676"/>
                    </a:lnTo>
                    <a:lnTo>
                      <a:pt x="10248" y="1654"/>
                    </a:lnTo>
                    <a:lnTo>
                      <a:pt x="10189" y="1629"/>
                    </a:lnTo>
                    <a:lnTo>
                      <a:pt x="10128" y="1601"/>
                    </a:lnTo>
                    <a:lnTo>
                      <a:pt x="10067" y="1571"/>
                    </a:lnTo>
                    <a:lnTo>
                      <a:pt x="10004" y="1536"/>
                    </a:lnTo>
                    <a:lnTo>
                      <a:pt x="9941" y="1499"/>
                    </a:lnTo>
                    <a:lnTo>
                      <a:pt x="9878" y="1459"/>
                    </a:lnTo>
                    <a:lnTo>
                      <a:pt x="9815" y="1414"/>
                    </a:lnTo>
                    <a:lnTo>
                      <a:pt x="9750" y="1365"/>
                    </a:lnTo>
                    <a:lnTo>
                      <a:pt x="9686" y="1314"/>
                    </a:lnTo>
                    <a:lnTo>
                      <a:pt x="9622" y="1257"/>
                    </a:lnTo>
                    <a:lnTo>
                      <a:pt x="9558" y="1196"/>
                    </a:lnTo>
                    <a:lnTo>
                      <a:pt x="9496" y="1135"/>
                    </a:lnTo>
                    <a:lnTo>
                      <a:pt x="9440" y="1073"/>
                    </a:lnTo>
                    <a:lnTo>
                      <a:pt x="9386" y="1012"/>
                    </a:lnTo>
                    <a:lnTo>
                      <a:pt x="9337" y="952"/>
                    </a:lnTo>
                    <a:lnTo>
                      <a:pt x="9292" y="895"/>
                    </a:lnTo>
                    <a:lnTo>
                      <a:pt x="9250" y="837"/>
                    </a:lnTo>
                    <a:lnTo>
                      <a:pt x="9212" y="781"/>
                    </a:lnTo>
                    <a:lnTo>
                      <a:pt x="9178" y="726"/>
                    </a:lnTo>
                    <a:lnTo>
                      <a:pt x="9147" y="674"/>
                    </a:lnTo>
                    <a:lnTo>
                      <a:pt x="9118" y="622"/>
                    </a:lnTo>
                    <a:lnTo>
                      <a:pt x="9093" y="572"/>
                    </a:lnTo>
                    <a:lnTo>
                      <a:pt x="9071" y="523"/>
                    </a:lnTo>
                    <a:lnTo>
                      <a:pt x="9050" y="476"/>
                    </a:lnTo>
                    <a:lnTo>
                      <a:pt x="9033" y="432"/>
                    </a:lnTo>
                    <a:lnTo>
                      <a:pt x="9018" y="388"/>
                    </a:lnTo>
                    <a:lnTo>
                      <a:pt x="9005" y="347"/>
                    </a:lnTo>
                    <a:lnTo>
                      <a:pt x="8993" y="307"/>
                    </a:lnTo>
                    <a:lnTo>
                      <a:pt x="8984" y="270"/>
                    </a:lnTo>
                    <a:lnTo>
                      <a:pt x="8976" y="234"/>
                    </a:lnTo>
                    <a:lnTo>
                      <a:pt x="8970" y="202"/>
                    </a:lnTo>
                    <a:lnTo>
                      <a:pt x="8966" y="171"/>
                    </a:lnTo>
                    <a:lnTo>
                      <a:pt x="8962" y="142"/>
                    </a:lnTo>
                    <a:lnTo>
                      <a:pt x="8960" y="116"/>
                    </a:lnTo>
                    <a:lnTo>
                      <a:pt x="8959" y="93"/>
                    </a:lnTo>
                    <a:lnTo>
                      <a:pt x="8958" y="52"/>
                    </a:lnTo>
                    <a:lnTo>
                      <a:pt x="8959" y="24"/>
                    </a:lnTo>
                    <a:lnTo>
                      <a:pt x="8960" y="6"/>
                    </a:lnTo>
                    <a:lnTo>
                      <a:pt x="8961" y="0"/>
                    </a:lnTo>
                    <a:lnTo>
                      <a:pt x="8961" y="5"/>
                    </a:lnTo>
                    <a:lnTo>
                      <a:pt x="8960" y="19"/>
                    </a:lnTo>
                    <a:lnTo>
                      <a:pt x="8959" y="42"/>
                    </a:lnTo>
                    <a:lnTo>
                      <a:pt x="8957" y="72"/>
                    </a:lnTo>
                    <a:lnTo>
                      <a:pt x="8954" y="110"/>
                    </a:lnTo>
                    <a:lnTo>
                      <a:pt x="8951" y="153"/>
                    </a:lnTo>
                    <a:lnTo>
                      <a:pt x="8947" y="202"/>
                    </a:lnTo>
                    <a:lnTo>
                      <a:pt x="8942" y="255"/>
                    </a:lnTo>
                    <a:lnTo>
                      <a:pt x="8936" y="311"/>
                    </a:lnTo>
                    <a:lnTo>
                      <a:pt x="8928" y="371"/>
                    </a:lnTo>
                    <a:lnTo>
                      <a:pt x="8919" y="433"/>
                    </a:lnTo>
                    <a:lnTo>
                      <a:pt x="8909" y="495"/>
                    </a:lnTo>
                    <a:lnTo>
                      <a:pt x="8898" y="558"/>
                    </a:lnTo>
                    <a:lnTo>
                      <a:pt x="8886" y="620"/>
                    </a:lnTo>
                    <a:lnTo>
                      <a:pt x="8879" y="652"/>
                    </a:lnTo>
                    <a:lnTo>
                      <a:pt x="8872" y="681"/>
                    </a:lnTo>
                    <a:lnTo>
                      <a:pt x="8865" y="711"/>
                    </a:lnTo>
                    <a:lnTo>
                      <a:pt x="8857" y="741"/>
                    </a:lnTo>
                    <a:lnTo>
                      <a:pt x="8848" y="765"/>
                    </a:lnTo>
                    <a:lnTo>
                      <a:pt x="8840" y="789"/>
                    </a:lnTo>
                    <a:lnTo>
                      <a:pt x="8830" y="815"/>
                    </a:lnTo>
                    <a:lnTo>
                      <a:pt x="8819" y="839"/>
                    </a:lnTo>
                    <a:lnTo>
                      <a:pt x="8807" y="864"/>
                    </a:lnTo>
                    <a:lnTo>
                      <a:pt x="8793" y="891"/>
                    </a:lnTo>
                    <a:lnTo>
                      <a:pt x="8779" y="916"/>
                    </a:lnTo>
                    <a:lnTo>
                      <a:pt x="8764" y="941"/>
                    </a:lnTo>
                    <a:lnTo>
                      <a:pt x="8748" y="966"/>
                    </a:lnTo>
                    <a:lnTo>
                      <a:pt x="8732" y="993"/>
                    </a:lnTo>
                    <a:lnTo>
                      <a:pt x="8715" y="1018"/>
                    </a:lnTo>
                    <a:lnTo>
                      <a:pt x="8697" y="1042"/>
                    </a:lnTo>
                    <a:lnTo>
                      <a:pt x="8662" y="1092"/>
                    </a:lnTo>
                    <a:lnTo>
                      <a:pt x="8624" y="1141"/>
                    </a:lnTo>
                    <a:lnTo>
                      <a:pt x="8588" y="1187"/>
                    </a:lnTo>
                    <a:lnTo>
                      <a:pt x="8550" y="1232"/>
                    </a:lnTo>
                    <a:lnTo>
                      <a:pt x="8514" y="1273"/>
                    </a:lnTo>
                    <a:lnTo>
                      <a:pt x="8480" y="1311"/>
                    </a:lnTo>
                    <a:lnTo>
                      <a:pt x="8419" y="1377"/>
                    </a:lnTo>
                    <a:lnTo>
                      <a:pt x="8372" y="1425"/>
                    </a:lnTo>
                    <a:lnTo>
                      <a:pt x="5544" y="4099"/>
                    </a:lnTo>
                    <a:lnTo>
                      <a:pt x="5544" y="4098"/>
                    </a:lnTo>
                    <a:lnTo>
                      <a:pt x="1343" y="8070"/>
                    </a:lnTo>
                    <a:lnTo>
                      <a:pt x="1343" y="8070"/>
                    </a:lnTo>
                    <a:lnTo>
                      <a:pt x="1328" y="8082"/>
                    </a:lnTo>
                    <a:lnTo>
                      <a:pt x="1285" y="8115"/>
                    </a:lnTo>
                    <a:lnTo>
                      <a:pt x="1255" y="8137"/>
                    </a:lnTo>
                    <a:lnTo>
                      <a:pt x="1220" y="8161"/>
                    </a:lnTo>
                    <a:lnTo>
                      <a:pt x="1179" y="8189"/>
                    </a:lnTo>
                    <a:lnTo>
                      <a:pt x="1133" y="8218"/>
                    </a:lnTo>
                    <a:lnTo>
                      <a:pt x="1084" y="8248"/>
                    </a:lnTo>
                    <a:lnTo>
                      <a:pt x="1030" y="8279"/>
                    </a:lnTo>
                    <a:lnTo>
                      <a:pt x="1003" y="8295"/>
                    </a:lnTo>
                    <a:lnTo>
                      <a:pt x="974" y="8310"/>
                    </a:lnTo>
                    <a:lnTo>
                      <a:pt x="945" y="8324"/>
                    </a:lnTo>
                    <a:lnTo>
                      <a:pt x="914" y="8339"/>
                    </a:lnTo>
                    <a:lnTo>
                      <a:pt x="884" y="8354"/>
                    </a:lnTo>
                    <a:lnTo>
                      <a:pt x="853" y="8367"/>
                    </a:lnTo>
                    <a:lnTo>
                      <a:pt x="821" y="8380"/>
                    </a:lnTo>
                    <a:lnTo>
                      <a:pt x="789" y="8393"/>
                    </a:lnTo>
                    <a:lnTo>
                      <a:pt x="756" y="8405"/>
                    </a:lnTo>
                    <a:lnTo>
                      <a:pt x="724" y="8415"/>
                    </a:lnTo>
                    <a:lnTo>
                      <a:pt x="690" y="8427"/>
                    </a:lnTo>
                    <a:lnTo>
                      <a:pt x="657" y="8435"/>
                    </a:lnTo>
                    <a:lnTo>
                      <a:pt x="527" y="8469"/>
                    </a:lnTo>
                    <a:lnTo>
                      <a:pt x="404" y="8499"/>
                    </a:lnTo>
                    <a:lnTo>
                      <a:pt x="293" y="8526"/>
                    </a:lnTo>
                    <a:lnTo>
                      <a:pt x="196" y="8549"/>
                    </a:lnTo>
                    <a:lnTo>
                      <a:pt x="114" y="8568"/>
                    </a:lnTo>
                    <a:lnTo>
                      <a:pt x="53" y="8581"/>
                    </a:lnTo>
                    <a:lnTo>
                      <a:pt x="14" y="8591"/>
                    </a:lnTo>
                    <a:lnTo>
                      <a:pt x="0" y="8594"/>
                    </a:lnTo>
                    <a:lnTo>
                      <a:pt x="9" y="8593"/>
                    </a:lnTo>
                    <a:lnTo>
                      <a:pt x="33" y="8592"/>
                    </a:lnTo>
                    <a:lnTo>
                      <a:pt x="73" y="8590"/>
                    </a:lnTo>
                    <a:lnTo>
                      <a:pt x="127" y="8591"/>
                    </a:lnTo>
                    <a:lnTo>
                      <a:pt x="158" y="8592"/>
                    </a:lnTo>
                    <a:lnTo>
                      <a:pt x="193" y="8594"/>
                    </a:lnTo>
                    <a:lnTo>
                      <a:pt x="230" y="8598"/>
                    </a:lnTo>
                    <a:lnTo>
                      <a:pt x="270" y="8602"/>
                    </a:lnTo>
                    <a:lnTo>
                      <a:pt x="312" y="8607"/>
                    </a:lnTo>
                    <a:lnTo>
                      <a:pt x="358" y="8615"/>
                    </a:lnTo>
                    <a:lnTo>
                      <a:pt x="405" y="8623"/>
                    </a:lnTo>
                    <a:lnTo>
                      <a:pt x="455" y="8634"/>
                    </a:lnTo>
                    <a:lnTo>
                      <a:pt x="507" y="8646"/>
                    </a:lnTo>
                    <a:lnTo>
                      <a:pt x="560" y="8661"/>
                    </a:lnTo>
                    <a:lnTo>
                      <a:pt x="615" y="8679"/>
                    </a:lnTo>
                    <a:lnTo>
                      <a:pt x="672" y="8698"/>
                    </a:lnTo>
                    <a:lnTo>
                      <a:pt x="730" y="8720"/>
                    </a:lnTo>
                    <a:lnTo>
                      <a:pt x="789" y="8744"/>
                    </a:lnTo>
                    <a:lnTo>
                      <a:pt x="849" y="8772"/>
                    </a:lnTo>
                    <a:lnTo>
                      <a:pt x="911" y="8803"/>
                    </a:lnTo>
                    <a:lnTo>
                      <a:pt x="973" y="8837"/>
                    </a:lnTo>
                    <a:lnTo>
                      <a:pt x="1036" y="8874"/>
                    </a:lnTo>
                    <a:lnTo>
                      <a:pt x="1100" y="8915"/>
                    </a:lnTo>
                    <a:lnTo>
                      <a:pt x="1164" y="8959"/>
                    </a:lnTo>
                    <a:lnTo>
                      <a:pt x="1228" y="9008"/>
                    </a:lnTo>
                    <a:lnTo>
                      <a:pt x="1291" y="9060"/>
                    </a:lnTo>
                    <a:lnTo>
                      <a:pt x="1356" y="9116"/>
                    </a:lnTo>
                    <a:lnTo>
                      <a:pt x="1420" y="9177"/>
                    </a:lnTo>
                    <a:lnTo>
                      <a:pt x="1482" y="9240"/>
                    </a:lnTo>
                    <a:lnTo>
                      <a:pt x="1539" y="9300"/>
                    </a:lnTo>
                    <a:lnTo>
                      <a:pt x="1592" y="9361"/>
                    </a:lnTo>
                    <a:lnTo>
                      <a:pt x="1641" y="9421"/>
                    </a:lnTo>
                    <a:lnTo>
                      <a:pt x="1686" y="9480"/>
                    </a:lnTo>
                    <a:lnTo>
                      <a:pt x="1727" y="9536"/>
                    </a:lnTo>
                    <a:lnTo>
                      <a:pt x="1766" y="9592"/>
                    </a:lnTo>
                    <a:lnTo>
                      <a:pt x="1800" y="9647"/>
                    </a:lnTo>
                    <a:lnTo>
                      <a:pt x="1832" y="9700"/>
                    </a:lnTo>
                    <a:lnTo>
                      <a:pt x="1859" y="9752"/>
                    </a:lnTo>
                    <a:lnTo>
                      <a:pt x="1885" y="9802"/>
                    </a:lnTo>
                    <a:lnTo>
                      <a:pt x="1908" y="9850"/>
                    </a:lnTo>
                    <a:lnTo>
                      <a:pt x="1927" y="9897"/>
                    </a:lnTo>
                    <a:lnTo>
                      <a:pt x="1945" y="9942"/>
                    </a:lnTo>
                    <a:lnTo>
                      <a:pt x="1961" y="9986"/>
                    </a:lnTo>
                    <a:lnTo>
                      <a:pt x="1974" y="10026"/>
                    </a:lnTo>
                    <a:lnTo>
                      <a:pt x="1984" y="10066"/>
                    </a:lnTo>
                    <a:lnTo>
                      <a:pt x="1994" y="10103"/>
                    </a:lnTo>
                    <a:lnTo>
                      <a:pt x="2001" y="10139"/>
                    </a:lnTo>
                    <a:lnTo>
                      <a:pt x="2007" y="10172"/>
                    </a:lnTo>
                    <a:lnTo>
                      <a:pt x="2011" y="10202"/>
                    </a:lnTo>
                    <a:lnTo>
                      <a:pt x="2015" y="10231"/>
                    </a:lnTo>
                    <a:lnTo>
                      <a:pt x="2017" y="10257"/>
                    </a:lnTo>
                    <a:lnTo>
                      <a:pt x="2019" y="10281"/>
                    </a:lnTo>
                    <a:lnTo>
                      <a:pt x="2020" y="10321"/>
                    </a:lnTo>
                    <a:lnTo>
                      <a:pt x="2019" y="10350"/>
                    </a:lnTo>
                    <a:lnTo>
                      <a:pt x="2017" y="10368"/>
                    </a:lnTo>
                    <a:lnTo>
                      <a:pt x="2016" y="10374"/>
                    </a:lnTo>
                    <a:lnTo>
                      <a:pt x="2017" y="10369"/>
                    </a:lnTo>
                    <a:lnTo>
                      <a:pt x="2017" y="10354"/>
                    </a:lnTo>
                    <a:lnTo>
                      <a:pt x="2018" y="10332"/>
                    </a:lnTo>
                    <a:lnTo>
                      <a:pt x="2020" y="10302"/>
                    </a:lnTo>
                    <a:lnTo>
                      <a:pt x="2023" y="10264"/>
                    </a:lnTo>
                    <a:lnTo>
                      <a:pt x="2027" y="10221"/>
                    </a:lnTo>
                    <a:lnTo>
                      <a:pt x="2031" y="10172"/>
                    </a:lnTo>
                    <a:lnTo>
                      <a:pt x="2037" y="10118"/>
                    </a:lnTo>
                    <a:lnTo>
                      <a:pt x="2043" y="10062"/>
                    </a:lnTo>
                    <a:lnTo>
                      <a:pt x="2050" y="10002"/>
                    </a:lnTo>
                    <a:lnTo>
                      <a:pt x="2058" y="9941"/>
                    </a:lnTo>
                    <a:lnTo>
                      <a:pt x="2068" y="9878"/>
                    </a:lnTo>
                    <a:lnTo>
                      <a:pt x="2079" y="9816"/>
                    </a:lnTo>
                    <a:lnTo>
                      <a:pt x="2091" y="9753"/>
                    </a:lnTo>
                    <a:lnTo>
                      <a:pt x="2098" y="9723"/>
                    </a:lnTo>
                    <a:lnTo>
                      <a:pt x="2106" y="9692"/>
                    </a:lnTo>
                    <a:lnTo>
                      <a:pt x="2114" y="9662"/>
                    </a:lnTo>
                    <a:lnTo>
                      <a:pt x="2122" y="9632"/>
                    </a:lnTo>
                    <a:lnTo>
                      <a:pt x="2129" y="9609"/>
                    </a:lnTo>
                    <a:lnTo>
                      <a:pt x="2138" y="9584"/>
                    </a:lnTo>
                    <a:lnTo>
                      <a:pt x="2148" y="9560"/>
                    </a:lnTo>
                    <a:lnTo>
                      <a:pt x="2159" y="9534"/>
                    </a:lnTo>
                    <a:lnTo>
                      <a:pt x="2171" y="9509"/>
                    </a:lnTo>
                    <a:lnTo>
                      <a:pt x="2185" y="9484"/>
                    </a:lnTo>
                    <a:lnTo>
                      <a:pt x="2199" y="9458"/>
                    </a:lnTo>
                    <a:lnTo>
                      <a:pt x="2214" y="9432"/>
                    </a:lnTo>
                    <a:lnTo>
                      <a:pt x="2229" y="9407"/>
                    </a:lnTo>
                    <a:lnTo>
                      <a:pt x="2245" y="9381"/>
                    </a:lnTo>
                    <a:lnTo>
                      <a:pt x="2263" y="9356"/>
                    </a:lnTo>
                    <a:lnTo>
                      <a:pt x="2280" y="9331"/>
                    </a:lnTo>
                    <a:lnTo>
                      <a:pt x="2316" y="9281"/>
                    </a:lnTo>
                    <a:lnTo>
                      <a:pt x="2353" y="9233"/>
                    </a:lnTo>
                    <a:lnTo>
                      <a:pt x="2390" y="9187"/>
                    </a:lnTo>
                    <a:lnTo>
                      <a:pt x="2427" y="9142"/>
                    </a:lnTo>
                    <a:lnTo>
                      <a:pt x="2463" y="9101"/>
                    </a:lnTo>
                    <a:lnTo>
                      <a:pt x="2498" y="9062"/>
                    </a:lnTo>
                    <a:lnTo>
                      <a:pt x="2559" y="8997"/>
                    </a:lnTo>
                    <a:lnTo>
                      <a:pt x="2606" y="89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10" name="Group 112"/>
          <p:cNvGrpSpPr/>
          <p:nvPr/>
        </p:nvGrpSpPr>
        <p:grpSpPr>
          <a:xfrm>
            <a:off x="386318" y="4036837"/>
            <a:ext cx="1350334" cy="797442"/>
            <a:chOff x="386318" y="4036837"/>
            <a:chExt cx="1350334" cy="797442"/>
          </a:xfrm>
        </p:grpSpPr>
        <p:sp>
          <p:nvSpPr>
            <p:cNvPr id="37" name="Rounded Rectangle 36"/>
            <p:cNvSpPr/>
            <p:nvPr/>
          </p:nvSpPr>
          <p:spPr>
            <a:xfrm>
              <a:off x="386318" y="4036837"/>
              <a:ext cx="1350334" cy="797442"/>
            </a:xfrm>
            <a:prstGeom prst="roundRect">
              <a:avLst/>
            </a:prstGeom>
            <a:gradFill flip="none" rotWithShape="1">
              <a:gsLst>
                <a:gs pos="0">
                  <a:srgbClr val="008080">
                    <a:shade val="30000"/>
                    <a:satMod val="115000"/>
                  </a:srgbClr>
                </a:gs>
                <a:gs pos="50000">
                  <a:srgbClr val="008080">
                    <a:shade val="67500"/>
                    <a:satMod val="115000"/>
                  </a:srgbClr>
                </a:gs>
                <a:gs pos="100000">
                  <a:srgbClr val="00808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90563"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Merging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Clusters</a:t>
              </a:r>
            </a:p>
          </p:txBody>
        </p:sp>
        <p:grpSp>
          <p:nvGrpSpPr>
            <p:cNvPr id="11" name="Group 128"/>
            <p:cNvGrpSpPr/>
            <p:nvPr/>
          </p:nvGrpSpPr>
          <p:grpSpPr>
            <a:xfrm>
              <a:off x="527011" y="4114797"/>
              <a:ext cx="447861" cy="638165"/>
              <a:chOff x="480824" y="4157664"/>
              <a:chExt cx="363880" cy="518499"/>
            </a:xfrm>
          </p:grpSpPr>
          <p:grpSp>
            <p:nvGrpSpPr>
              <p:cNvPr id="13" name="Group 104"/>
              <p:cNvGrpSpPr/>
              <p:nvPr/>
            </p:nvGrpSpPr>
            <p:grpSpPr>
              <a:xfrm>
                <a:off x="480824" y="4157664"/>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06"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7"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8"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9"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0"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1"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2"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4" name="Group 112"/>
              <p:cNvGrpSpPr/>
              <p:nvPr/>
            </p:nvGrpSpPr>
            <p:grpSpPr>
              <a:xfrm>
                <a:off x="680849" y="4252914"/>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14"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5"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6"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7"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8"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9"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0"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5" name="Group 120"/>
              <p:cNvGrpSpPr/>
              <p:nvPr/>
            </p:nvGrpSpPr>
            <p:grpSpPr>
              <a:xfrm>
                <a:off x="528449" y="4433887"/>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22"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3"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4"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5"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6"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7"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8"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grpSp>
      <p:grpSp>
        <p:nvGrpSpPr>
          <p:cNvPr id="16" name="Group 129"/>
          <p:cNvGrpSpPr/>
          <p:nvPr/>
        </p:nvGrpSpPr>
        <p:grpSpPr>
          <a:xfrm>
            <a:off x="3597348" y="4036837"/>
            <a:ext cx="1414132" cy="797442"/>
            <a:chOff x="3597348" y="4036837"/>
            <a:chExt cx="1414132" cy="797442"/>
          </a:xfrm>
        </p:grpSpPr>
        <p:sp>
          <p:nvSpPr>
            <p:cNvPr id="34" name="Rounded Rectangle 33"/>
            <p:cNvSpPr/>
            <p:nvPr/>
          </p:nvSpPr>
          <p:spPr>
            <a:xfrm>
              <a:off x="3597348" y="4036837"/>
              <a:ext cx="1414132" cy="797442"/>
            </a:xfrm>
            <a:prstGeom prst="roundRect">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Re-balancing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Workloads</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Across Storage</a:t>
              </a:r>
              <a:endParaRPr lang="en-GB" sz="1100" b="1" dirty="0">
                <a:effectLst>
                  <a:outerShdw blurRad="38100" dist="38100" dir="2700000" algn="tl">
                    <a:srgbClr val="000000">
                      <a:alpha val="43137"/>
                    </a:srgbClr>
                  </a:outerShdw>
                </a:effectLst>
              </a:endParaRPr>
            </a:p>
          </p:txBody>
        </p:sp>
        <p:sp>
          <p:nvSpPr>
            <p:cNvPr id="1049" name="Freeform 25"/>
            <p:cNvSpPr>
              <a:spLocks noEditPoints="1"/>
            </p:cNvSpPr>
            <p:nvPr/>
          </p:nvSpPr>
          <p:spPr bwMode="auto">
            <a:xfrm>
              <a:off x="3683889" y="4487760"/>
              <a:ext cx="435677" cy="263480"/>
            </a:xfrm>
            <a:custGeom>
              <a:avLst/>
              <a:gdLst/>
              <a:ahLst/>
              <a:cxnLst>
                <a:cxn ang="0">
                  <a:pos x="1452" y="691"/>
                </a:cxn>
                <a:cxn ang="0">
                  <a:pos x="0" y="7202"/>
                </a:cxn>
                <a:cxn ang="0">
                  <a:pos x="10" y="7277"/>
                </a:cxn>
                <a:cxn ang="0">
                  <a:pos x="69" y="7469"/>
                </a:cxn>
                <a:cxn ang="0">
                  <a:pos x="178" y="7652"/>
                </a:cxn>
                <a:cxn ang="0">
                  <a:pos x="335" y="7821"/>
                </a:cxn>
                <a:cxn ang="0">
                  <a:pos x="536" y="7977"/>
                </a:cxn>
                <a:cxn ang="0">
                  <a:pos x="777" y="8116"/>
                </a:cxn>
                <a:cxn ang="0">
                  <a:pos x="1053" y="8236"/>
                </a:cxn>
                <a:cxn ang="0">
                  <a:pos x="1360" y="8336"/>
                </a:cxn>
                <a:cxn ang="0">
                  <a:pos x="1693" y="8412"/>
                </a:cxn>
                <a:cxn ang="0">
                  <a:pos x="2050" y="8464"/>
                </a:cxn>
                <a:cxn ang="0">
                  <a:pos x="2425" y="8488"/>
                </a:cxn>
                <a:cxn ang="0">
                  <a:pos x="2809" y="8484"/>
                </a:cxn>
                <a:cxn ang="0">
                  <a:pos x="3179" y="8450"/>
                </a:cxn>
                <a:cxn ang="0">
                  <a:pos x="3529" y="8390"/>
                </a:cxn>
                <a:cxn ang="0">
                  <a:pos x="3854" y="8305"/>
                </a:cxn>
                <a:cxn ang="0">
                  <a:pos x="4151" y="8199"/>
                </a:cxn>
                <a:cxn ang="0">
                  <a:pos x="4416" y="8071"/>
                </a:cxn>
                <a:cxn ang="0">
                  <a:pos x="4643" y="7926"/>
                </a:cxn>
                <a:cxn ang="0">
                  <a:pos x="4830" y="7766"/>
                </a:cxn>
                <a:cxn ang="0">
                  <a:pos x="4973" y="7592"/>
                </a:cxn>
                <a:cxn ang="0">
                  <a:pos x="5065" y="7406"/>
                </a:cxn>
                <a:cxn ang="0">
                  <a:pos x="5105" y="7211"/>
                </a:cxn>
                <a:cxn ang="0">
                  <a:pos x="8558" y="1320"/>
                </a:cxn>
                <a:cxn ang="0">
                  <a:pos x="6474" y="10925"/>
                </a:cxn>
                <a:cxn ang="0">
                  <a:pos x="7433" y="10925"/>
                </a:cxn>
                <a:cxn ang="0">
                  <a:pos x="8392" y="10925"/>
                </a:cxn>
                <a:cxn ang="0">
                  <a:pos x="9351" y="10925"/>
                </a:cxn>
                <a:cxn ang="0">
                  <a:pos x="10311" y="10925"/>
                </a:cxn>
                <a:cxn ang="0">
                  <a:pos x="11271" y="10925"/>
                </a:cxn>
                <a:cxn ang="0">
                  <a:pos x="9506" y="9819"/>
                </a:cxn>
                <a:cxn ang="0">
                  <a:pos x="12959" y="7202"/>
                </a:cxn>
                <a:cxn ang="0">
                  <a:pos x="12970" y="7277"/>
                </a:cxn>
                <a:cxn ang="0">
                  <a:pos x="13028" y="7469"/>
                </a:cxn>
                <a:cxn ang="0">
                  <a:pos x="13138" y="7652"/>
                </a:cxn>
                <a:cxn ang="0">
                  <a:pos x="13295" y="7821"/>
                </a:cxn>
                <a:cxn ang="0">
                  <a:pos x="13496" y="7977"/>
                </a:cxn>
                <a:cxn ang="0">
                  <a:pos x="13737" y="8116"/>
                </a:cxn>
                <a:cxn ang="0">
                  <a:pos x="14012" y="8236"/>
                </a:cxn>
                <a:cxn ang="0">
                  <a:pos x="14320" y="8336"/>
                </a:cxn>
                <a:cxn ang="0">
                  <a:pos x="14653" y="8412"/>
                </a:cxn>
                <a:cxn ang="0">
                  <a:pos x="15010" y="8464"/>
                </a:cxn>
                <a:cxn ang="0">
                  <a:pos x="15385" y="8488"/>
                </a:cxn>
                <a:cxn ang="0">
                  <a:pos x="15769" y="8484"/>
                </a:cxn>
                <a:cxn ang="0">
                  <a:pos x="16138" y="8450"/>
                </a:cxn>
                <a:cxn ang="0">
                  <a:pos x="16489" y="8390"/>
                </a:cxn>
                <a:cxn ang="0">
                  <a:pos x="16814" y="8305"/>
                </a:cxn>
                <a:cxn ang="0">
                  <a:pos x="17110" y="8199"/>
                </a:cxn>
                <a:cxn ang="0">
                  <a:pos x="17374" y="8071"/>
                </a:cxn>
                <a:cxn ang="0">
                  <a:pos x="17602" y="7926"/>
                </a:cxn>
                <a:cxn ang="0">
                  <a:pos x="17790" y="7766"/>
                </a:cxn>
                <a:cxn ang="0">
                  <a:pos x="17931" y="7592"/>
                </a:cxn>
                <a:cxn ang="0">
                  <a:pos x="18025" y="7406"/>
                </a:cxn>
                <a:cxn ang="0">
                  <a:pos x="18064" y="7211"/>
                </a:cxn>
                <a:cxn ang="0">
                  <a:pos x="16324" y="1320"/>
                </a:cxn>
                <a:cxn ang="0">
                  <a:pos x="9506" y="250"/>
                </a:cxn>
                <a:cxn ang="0">
                  <a:pos x="337" y="7211"/>
                </a:cxn>
                <a:cxn ang="0">
                  <a:pos x="337" y="7211"/>
                </a:cxn>
                <a:cxn ang="0">
                  <a:pos x="15489" y="1415"/>
                </a:cxn>
              </a:cxnLst>
              <a:rect l="0" t="0" r="r" b="b"/>
              <a:pathLst>
                <a:path w="18064" h="10925">
                  <a:moveTo>
                    <a:pt x="8558" y="250"/>
                  </a:moveTo>
                  <a:lnTo>
                    <a:pt x="8558" y="691"/>
                  </a:lnTo>
                  <a:lnTo>
                    <a:pt x="1452" y="691"/>
                  </a:lnTo>
                  <a:lnTo>
                    <a:pt x="1740" y="1320"/>
                  </a:lnTo>
                  <a:lnTo>
                    <a:pt x="2224" y="1320"/>
                  </a:lnTo>
                  <a:lnTo>
                    <a:pt x="0" y="7202"/>
                  </a:lnTo>
                  <a:lnTo>
                    <a:pt x="22" y="7211"/>
                  </a:lnTo>
                  <a:lnTo>
                    <a:pt x="3" y="7211"/>
                  </a:lnTo>
                  <a:lnTo>
                    <a:pt x="10" y="7277"/>
                  </a:lnTo>
                  <a:lnTo>
                    <a:pt x="23" y="7342"/>
                  </a:lnTo>
                  <a:lnTo>
                    <a:pt x="43" y="7406"/>
                  </a:lnTo>
                  <a:lnTo>
                    <a:pt x="69" y="7469"/>
                  </a:lnTo>
                  <a:lnTo>
                    <a:pt x="99" y="7531"/>
                  </a:lnTo>
                  <a:lnTo>
                    <a:pt x="136" y="7592"/>
                  </a:lnTo>
                  <a:lnTo>
                    <a:pt x="178" y="7652"/>
                  </a:lnTo>
                  <a:lnTo>
                    <a:pt x="226" y="7710"/>
                  </a:lnTo>
                  <a:lnTo>
                    <a:pt x="278" y="7766"/>
                  </a:lnTo>
                  <a:lnTo>
                    <a:pt x="335" y="7821"/>
                  </a:lnTo>
                  <a:lnTo>
                    <a:pt x="398" y="7874"/>
                  </a:lnTo>
                  <a:lnTo>
                    <a:pt x="465" y="7926"/>
                  </a:lnTo>
                  <a:lnTo>
                    <a:pt x="536" y="7977"/>
                  </a:lnTo>
                  <a:lnTo>
                    <a:pt x="613" y="8025"/>
                  </a:lnTo>
                  <a:lnTo>
                    <a:pt x="693" y="8071"/>
                  </a:lnTo>
                  <a:lnTo>
                    <a:pt x="777" y="8116"/>
                  </a:lnTo>
                  <a:lnTo>
                    <a:pt x="865" y="8158"/>
                  </a:lnTo>
                  <a:lnTo>
                    <a:pt x="958" y="8199"/>
                  </a:lnTo>
                  <a:lnTo>
                    <a:pt x="1053" y="8236"/>
                  </a:lnTo>
                  <a:lnTo>
                    <a:pt x="1152" y="8272"/>
                  </a:lnTo>
                  <a:lnTo>
                    <a:pt x="1255" y="8305"/>
                  </a:lnTo>
                  <a:lnTo>
                    <a:pt x="1360" y="8336"/>
                  </a:lnTo>
                  <a:lnTo>
                    <a:pt x="1468" y="8364"/>
                  </a:lnTo>
                  <a:lnTo>
                    <a:pt x="1579" y="8390"/>
                  </a:lnTo>
                  <a:lnTo>
                    <a:pt x="1693" y="8412"/>
                  </a:lnTo>
                  <a:lnTo>
                    <a:pt x="1811" y="8433"/>
                  </a:lnTo>
                  <a:lnTo>
                    <a:pt x="1929" y="8450"/>
                  </a:lnTo>
                  <a:lnTo>
                    <a:pt x="2050" y="8464"/>
                  </a:lnTo>
                  <a:lnTo>
                    <a:pt x="2173" y="8476"/>
                  </a:lnTo>
                  <a:lnTo>
                    <a:pt x="2299" y="8484"/>
                  </a:lnTo>
                  <a:lnTo>
                    <a:pt x="2425" y="8488"/>
                  </a:lnTo>
                  <a:lnTo>
                    <a:pt x="2554" y="8490"/>
                  </a:lnTo>
                  <a:lnTo>
                    <a:pt x="2683" y="8488"/>
                  </a:lnTo>
                  <a:lnTo>
                    <a:pt x="2809" y="8484"/>
                  </a:lnTo>
                  <a:lnTo>
                    <a:pt x="2935" y="8476"/>
                  </a:lnTo>
                  <a:lnTo>
                    <a:pt x="3058" y="8464"/>
                  </a:lnTo>
                  <a:lnTo>
                    <a:pt x="3179" y="8450"/>
                  </a:lnTo>
                  <a:lnTo>
                    <a:pt x="3298" y="8433"/>
                  </a:lnTo>
                  <a:lnTo>
                    <a:pt x="3415" y="8412"/>
                  </a:lnTo>
                  <a:lnTo>
                    <a:pt x="3529" y="8390"/>
                  </a:lnTo>
                  <a:lnTo>
                    <a:pt x="3640" y="8364"/>
                  </a:lnTo>
                  <a:lnTo>
                    <a:pt x="3748" y="8336"/>
                  </a:lnTo>
                  <a:lnTo>
                    <a:pt x="3854" y="8305"/>
                  </a:lnTo>
                  <a:lnTo>
                    <a:pt x="3956" y="8272"/>
                  </a:lnTo>
                  <a:lnTo>
                    <a:pt x="4055" y="8236"/>
                  </a:lnTo>
                  <a:lnTo>
                    <a:pt x="4151" y="8199"/>
                  </a:lnTo>
                  <a:lnTo>
                    <a:pt x="4243" y="8158"/>
                  </a:lnTo>
                  <a:lnTo>
                    <a:pt x="4331" y="8116"/>
                  </a:lnTo>
                  <a:lnTo>
                    <a:pt x="4416" y="8071"/>
                  </a:lnTo>
                  <a:lnTo>
                    <a:pt x="4496" y="8025"/>
                  </a:lnTo>
                  <a:lnTo>
                    <a:pt x="4571" y="7977"/>
                  </a:lnTo>
                  <a:lnTo>
                    <a:pt x="4643" y="7926"/>
                  </a:lnTo>
                  <a:lnTo>
                    <a:pt x="4710" y="7874"/>
                  </a:lnTo>
                  <a:lnTo>
                    <a:pt x="4773" y="7821"/>
                  </a:lnTo>
                  <a:lnTo>
                    <a:pt x="4830" y="7766"/>
                  </a:lnTo>
                  <a:lnTo>
                    <a:pt x="4882" y="7710"/>
                  </a:lnTo>
                  <a:lnTo>
                    <a:pt x="4930" y="7652"/>
                  </a:lnTo>
                  <a:lnTo>
                    <a:pt x="4973" y="7592"/>
                  </a:lnTo>
                  <a:lnTo>
                    <a:pt x="5009" y="7531"/>
                  </a:lnTo>
                  <a:lnTo>
                    <a:pt x="5039" y="7469"/>
                  </a:lnTo>
                  <a:lnTo>
                    <a:pt x="5065" y="7406"/>
                  </a:lnTo>
                  <a:lnTo>
                    <a:pt x="5084" y="7342"/>
                  </a:lnTo>
                  <a:lnTo>
                    <a:pt x="5098" y="7277"/>
                  </a:lnTo>
                  <a:lnTo>
                    <a:pt x="5105" y="7211"/>
                  </a:lnTo>
                  <a:lnTo>
                    <a:pt x="5091" y="7211"/>
                  </a:lnTo>
                  <a:lnTo>
                    <a:pt x="2836" y="1320"/>
                  </a:lnTo>
                  <a:lnTo>
                    <a:pt x="8558" y="1320"/>
                  </a:lnTo>
                  <a:lnTo>
                    <a:pt x="8558" y="9819"/>
                  </a:lnTo>
                  <a:lnTo>
                    <a:pt x="6615" y="10370"/>
                  </a:lnTo>
                  <a:lnTo>
                    <a:pt x="6474" y="10925"/>
                  </a:lnTo>
                  <a:lnTo>
                    <a:pt x="6794" y="10925"/>
                  </a:lnTo>
                  <a:lnTo>
                    <a:pt x="7113" y="10925"/>
                  </a:lnTo>
                  <a:lnTo>
                    <a:pt x="7433" y="10925"/>
                  </a:lnTo>
                  <a:lnTo>
                    <a:pt x="7753" y="10925"/>
                  </a:lnTo>
                  <a:lnTo>
                    <a:pt x="8072" y="10925"/>
                  </a:lnTo>
                  <a:lnTo>
                    <a:pt x="8392" y="10925"/>
                  </a:lnTo>
                  <a:lnTo>
                    <a:pt x="8712" y="10925"/>
                  </a:lnTo>
                  <a:lnTo>
                    <a:pt x="9032" y="10925"/>
                  </a:lnTo>
                  <a:lnTo>
                    <a:pt x="9351" y="10925"/>
                  </a:lnTo>
                  <a:lnTo>
                    <a:pt x="9672" y="10925"/>
                  </a:lnTo>
                  <a:lnTo>
                    <a:pt x="9992" y="10925"/>
                  </a:lnTo>
                  <a:lnTo>
                    <a:pt x="10311" y="10925"/>
                  </a:lnTo>
                  <a:lnTo>
                    <a:pt x="10631" y="10925"/>
                  </a:lnTo>
                  <a:lnTo>
                    <a:pt x="10951" y="10925"/>
                  </a:lnTo>
                  <a:lnTo>
                    <a:pt x="11271" y="10925"/>
                  </a:lnTo>
                  <a:lnTo>
                    <a:pt x="11590" y="10925"/>
                  </a:lnTo>
                  <a:lnTo>
                    <a:pt x="11449" y="10370"/>
                  </a:lnTo>
                  <a:lnTo>
                    <a:pt x="9506" y="9819"/>
                  </a:lnTo>
                  <a:lnTo>
                    <a:pt x="9506" y="1320"/>
                  </a:lnTo>
                  <a:lnTo>
                    <a:pt x="15184" y="1320"/>
                  </a:lnTo>
                  <a:lnTo>
                    <a:pt x="12959" y="7202"/>
                  </a:lnTo>
                  <a:lnTo>
                    <a:pt x="12982" y="7211"/>
                  </a:lnTo>
                  <a:lnTo>
                    <a:pt x="12963" y="7211"/>
                  </a:lnTo>
                  <a:lnTo>
                    <a:pt x="12970" y="7277"/>
                  </a:lnTo>
                  <a:lnTo>
                    <a:pt x="12983" y="7342"/>
                  </a:lnTo>
                  <a:lnTo>
                    <a:pt x="13002" y="7406"/>
                  </a:lnTo>
                  <a:lnTo>
                    <a:pt x="13028" y="7469"/>
                  </a:lnTo>
                  <a:lnTo>
                    <a:pt x="13059" y="7531"/>
                  </a:lnTo>
                  <a:lnTo>
                    <a:pt x="13096" y="7592"/>
                  </a:lnTo>
                  <a:lnTo>
                    <a:pt x="13138" y="7652"/>
                  </a:lnTo>
                  <a:lnTo>
                    <a:pt x="13185" y="7710"/>
                  </a:lnTo>
                  <a:lnTo>
                    <a:pt x="13237" y="7766"/>
                  </a:lnTo>
                  <a:lnTo>
                    <a:pt x="13295" y="7821"/>
                  </a:lnTo>
                  <a:lnTo>
                    <a:pt x="13358" y="7874"/>
                  </a:lnTo>
                  <a:lnTo>
                    <a:pt x="13425" y="7926"/>
                  </a:lnTo>
                  <a:lnTo>
                    <a:pt x="13496" y="7977"/>
                  </a:lnTo>
                  <a:lnTo>
                    <a:pt x="13573" y="8025"/>
                  </a:lnTo>
                  <a:lnTo>
                    <a:pt x="13653" y="8071"/>
                  </a:lnTo>
                  <a:lnTo>
                    <a:pt x="13737" y="8116"/>
                  </a:lnTo>
                  <a:lnTo>
                    <a:pt x="13825" y="8158"/>
                  </a:lnTo>
                  <a:lnTo>
                    <a:pt x="13917" y="8199"/>
                  </a:lnTo>
                  <a:lnTo>
                    <a:pt x="14012" y="8236"/>
                  </a:lnTo>
                  <a:lnTo>
                    <a:pt x="14112" y="8272"/>
                  </a:lnTo>
                  <a:lnTo>
                    <a:pt x="14213" y="8305"/>
                  </a:lnTo>
                  <a:lnTo>
                    <a:pt x="14320" y="8336"/>
                  </a:lnTo>
                  <a:lnTo>
                    <a:pt x="14428" y="8364"/>
                  </a:lnTo>
                  <a:lnTo>
                    <a:pt x="14539" y="8390"/>
                  </a:lnTo>
                  <a:lnTo>
                    <a:pt x="14653" y="8412"/>
                  </a:lnTo>
                  <a:lnTo>
                    <a:pt x="14769" y="8433"/>
                  </a:lnTo>
                  <a:lnTo>
                    <a:pt x="14889" y="8450"/>
                  </a:lnTo>
                  <a:lnTo>
                    <a:pt x="15010" y="8464"/>
                  </a:lnTo>
                  <a:lnTo>
                    <a:pt x="15133" y="8476"/>
                  </a:lnTo>
                  <a:lnTo>
                    <a:pt x="15258" y="8484"/>
                  </a:lnTo>
                  <a:lnTo>
                    <a:pt x="15385" y="8488"/>
                  </a:lnTo>
                  <a:lnTo>
                    <a:pt x="15514" y="8490"/>
                  </a:lnTo>
                  <a:lnTo>
                    <a:pt x="15642" y="8488"/>
                  </a:lnTo>
                  <a:lnTo>
                    <a:pt x="15769" y="8484"/>
                  </a:lnTo>
                  <a:lnTo>
                    <a:pt x="15894" y="8476"/>
                  </a:lnTo>
                  <a:lnTo>
                    <a:pt x="16017" y="8464"/>
                  </a:lnTo>
                  <a:lnTo>
                    <a:pt x="16138" y="8450"/>
                  </a:lnTo>
                  <a:lnTo>
                    <a:pt x="16258" y="8433"/>
                  </a:lnTo>
                  <a:lnTo>
                    <a:pt x="16374" y="8412"/>
                  </a:lnTo>
                  <a:lnTo>
                    <a:pt x="16489" y="8390"/>
                  </a:lnTo>
                  <a:lnTo>
                    <a:pt x="16599" y="8364"/>
                  </a:lnTo>
                  <a:lnTo>
                    <a:pt x="16708" y="8336"/>
                  </a:lnTo>
                  <a:lnTo>
                    <a:pt x="16814" y="8305"/>
                  </a:lnTo>
                  <a:lnTo>
                    <a:pt x="16916" y="8272"/>
                  </a:lnTo>
                  <a:lnTo>
                    <a:pt x="17015" y="8236"/>
                  </a:lnTo>
                  <a:lnTo>
                    <a:pt x="17110" y="8199"/>
                  </a:lnTo>
                  <a:lnTo>
                    <a:pt x="17203" y="8158"/>
                  </a:lnTo>
                  <a:lnTo>
                    <a:pt x="17291" y="8116"/>
                  </a:lnTo>
                  <a:lnTo>
                    <a:pt x="17374" y="8071"/>
                  </a:lnTo>
                  <a:lnTo>
                    <a:pt x="17454" y="8025"/>
                  </a:lnTo>
                  <a:lnTo>
                    <a:pt x="17531" y="7977"/>
                  </a:lnTo>
                  <a:lnTo>
                    <a:pt x="17602" y="7926"/>
                  </a:lnTo>
                  <a:lnTo>
                    <a:pt x="17669" y="7874"/>
                  </a:lnTo>
                  <a:lnTo>
                    <a:pt x="17732" y="7821"/>
                  </a:lnTo>
                  <a:lnTo>
                    <a:pt x="17790" y="7766"/>
                  </a:lnTo>
                  <a:lnTo>
                    <a:pt x="17842" y="7710"/>
                  </a:lnTo>
                  <a:lnTo>
                    <a:pt x="17889" y="7652"/>
                  </a:lnTo>
                  <a:lnTo>
                    <a:pt x="17931" y="7592"/>
                  </a:lnTo>
                  <a:lnTo>
                    <a:pt x="17968" y="7531"/>
                  </a:lnTo>
                  <a:lnTo>
                    <a:pt x="17999" y="7469"/>
                  </a:lnTo>
                  <a:lnTo>
                    <a:pt x="18025" y="7406"/>
                  </a:lnTo>
                  <a:lnTo>
                    <a:pt x="18044" y="7342"/>
                  </a:lnTo>
                  <a:lnTo>
                    <a:pt x="18058" y="7277"/>
                  </a:lnTo>
                  <a:lnTo>
                    <a:pt x="18064" y="7211"/>
                  </a:lnTo>
                  <a:lnTo>
                    <a:pt x="18051" y="7211"/>
                  </a:lnTo>
                  <a:lnTo>
                    <a:pt x="15796" y="1320"/>
                  </a:lnTo>
                  <a:lnTo>
                    <a:pt x="16324" y="1320"/>
                  </a:lnTo>
                  <a:lnTo>
                    <a:pt x="16612" y="691"/>
                  </a:lnTo>
                  <a:lnTo>
                    <a:pt x="9506" y="691"/>
                  </a:lnTo>
                  <a:lnTo>
                    <a:pt x="9506" y="250"/>
                  </a:lnTo>
                  <a:lnTo>
                    <a:pt x="9032" y="0"/>
                  </a:lnTo>
                  <a:lnTo>
                    <a:pt x="8558" y="250"/>
                  </a:lnTo>
                  <a:close/>
                  <a:moveTo>
                    <a:pt x="337" y="7211"/>
                  </a:moveTo>
                  <a:lnTo>
                    <a:pt x="4750" y="7211"/>
                  </a:lnTo>
                  <a:lnTo>
                    <a:pt x="2529" y="1415"/>
                  </a:lnTo>
                  <a:lnTo>
                    <a:pt x="337" y="7211"/>
                  </a:lnTo>
                  <a:close/>
                  <a:moveTo>
                    <a:pt x="13297" y="7211"/>
                  </a:moveTo>
                  <a:lnTo>
                    <a:pt x="17710" y="7211"/>
                  </a:lnTo>
                  <a:lnTo>
                    <a:pt x="15489" y="1415"/>
                  </a:lnTo>
                  <a:lnTo>
                    <a:pt x="13297" y="721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5" name="Freeform 60"/>
            <p:cNvSpPr>
              <a:spLocks noEditPoints="1"/>
            </p:cNvSpPr>
            <p:nvPr/>
          </p:nvSpPr>
          <p:spPr bwMode="auto">
            <a:xfrm>
              <a:off x="3761423" y="4133851"/>
              <a:ext cx="278611" cy="305753"/>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7" name="Group 130"/>
          <p:cNvGrpSpPr/>
          <p:nvPr/>
        </p:nvGrpSpPr>
        <p:grpSpPr>
          <a:xfrm>
            <a:off x="3402418" y="2746751"/>
            <a:ext cx="1414132" cy="797442"/>
            <a:chOff x="3402418" y="2746751"/>
            <a:chExt cx="1414132" cy="797442"/>
          </a:xfrm>
        </p:grpSpPr>
        <p:sp>
          <p:nvSpPr>
            <p:cNvPr id="33" name="Rounded Rectangle 32"/>
            <p:cNvSpPr/>
            <p:nvPr/>
          </p:nvSpPr>
          <p:spPr>
            <a:xfrm>
              <a:off x="3402418" y="2746751"/>
              <a:ext cx="1414132" cy="797442"/>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Re-balancing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Workloads</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Across Servers</a:t>
              </a:r>
              <a:endParaRPr lang="en-GB" sz="1100" b="1" dirty="0">
                <a:effectLst>
                  <a:outerShdw blurRad="38100" dist="38100" dir="2700000" algn="tl">
                    <a:srgbClr val="000000">
                      <a:alpha val="43137"/>
                    </a:srgbClr>
                  </a:outerShdw>
                </a:effectLst>
              </a:endParaRPr>
            </a:p>
          </p:txBody>
        </p:sp>
        <p:grpSp>
          <p:nvGrpSpPr>
            <p:cNvPr id="18" name="Group 136"/>
            <p:cNvGrpSpPr/>
            <p:nvPr/>
          </p:nvGrpSpPr>
          <p:grpSpPr>
            <a:xfrm>
              <a:off x="3568585" y="2809874"/>
              <a:ext cx="242221" cy="358148"/>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38"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39"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0"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1"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2"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3"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4"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46" name="Freeform 25"/>
            <p:cNvSpPr>
              <a:spLocks noEditPoints="1"/>
            </p:cNvSpPr>
            <p:nvPr/>
          </p:nvSpPr>
          <p:spPr bwMode="auto">
            <a:xfrm>
              <a:off x="3479100" y="3211414"/>
              <a:ext cx="435677" cy="263480"/>
            </a:xfrm>
            <a:custGeom>
              <a:avLst/>
              <a:gdLst/>
              <a:ahLst/>
              <a:cxnLst>
                <a:cxn ang="0">
                  <a:pos x="1452" y="691"/>
                </a:cxn>
                <a:cxn ang="0">
                  <a:pos x="0" y="7202"/>
                </a:cxn>
                <a:cxn ang="0">
                  <a:pos x="10" y="7277"/>
                </a:cxn>
                <a:cxn ang="0">
                  <a:pos x="69" y="7469"/>
                </a:cxn>
                <a:cxn ang="0">
                  <a:pos x="178" y="7652"/>
                </a:cxn>
                <a:cxn ang="0">
                  <a:pos x="335" y="7821"/>
                </a:cxn>
                <a:cxn ang="0">
                  <a:pos x="536" y="7977"/>
                </a:cxn>
                <a:cxn ang="0">
                  <a:pos x="777" y="8116"/>
                </a:cxn>
                <a:cxn ang="0">
                  <a:pos x="1053" y="8236"/>
                </a:cxn>
                <a:cxn ang="0">
                  <a:pos x="1360" y="8336"/>
                </a:cxn>
                <a:cxn ang="0">
                  <a:pos x="1693" y="8412"/>
                </a:cxn>
                <a:cxn ang="0">
                  <a:pos x="2050" y="8464"/>
                </a:cxn>
                <a:cxn ang="0">
                  <a:pos x="2425" y="8488"/>
                </a:cxn>
                <a:cxn ang="0">
                  <a:pos x="2809" y="8484"/>
                </a:cxn>
                <a:cxn ang="0">
                  <a:pos x="3179" y="8450"/>
                </a:cxn>
                <a:cxn ang="0">
                  <a:pos x="3529" y="8390"/>
                </a:cxn>
                <a:cxn ang="0">
                  <a:pos x="3854" y="8305"/>
                </a:cxn>
                <a:cxn ang="0">
                  <a:pos x="4151" y="8199"/>
                </a:cxn>
                <a:cxn ang="0">
                  <a:pos x="4416" y="8071"/>
                </a:cxn>
                <a:cxn ang="0">
                  <a:pos x="4643" y="7926"/>
                </a:cxn>
                <a:cxn ang="0">
                  <a:pos x="4830" y="7766"/>
                </a:cxn>
                <a:cxn ang="0">
                  <a:pos x="4973" y="7592"/>
                </a:cxn>
                <a:cxn ang="0">
                  <a:pos x="5065" y="7406"/>
                </a:cxn>
                <a:cxn ang="0">
                  <a:pos x="5105" y="7211"/>
                </a:cxn>
                <a:cxn ang="0">
                  <a:pos x="8558" y="1320"/>
                </a:cxn>
                <a:cxn ang="0">
                  <a:pos x="6474" y="10925"/>
                </a:cxn>
                <a:cxn ang="0">
                  <a:pos x="7433" y="10925"/>
                </a:cxn>
                <a:cxn ang="0">
                  <a:pos x="8392" y="10925"/>
                </a:cxn>
                <a:cxn ang="0">
                  <a:pos x="9351" y="10925"/>
                </a:cxn>
                <a:cxn ang="0">
                  <a:pos x="10311" y="10925"/>
                </a:cxn>
                <a:cxn ang="0">
                  <a:pos x="11271" y="10925"/>
                </a:cxn>
                <a:cxn ang="0">
                  <a:pos x="9506" y="9819"/>
                </a:cxn>
                <a:cxn ang="0">
                  <a:pos x="12959" y="7202"/>
                </a:cxn>
                <a:cxn ang="0">
                  <a:pos x="12970" y="7277"/>
                </a:cxn>
                <a:cxn ang="0">
                  <a:pos x="13028" y="7469"/>
                </a:cxn>
                <a:cxn ang="0">
                  <a:pos x="13138" y="7652"/>
                </a:cxn>
                <a:cxn ang="0">
                  <a:pos x="13295" y="7821"/>
                </a:cxn>
                <a:cxn ang="0">
                  <a:pos x="13496" y="7977"/>
                </a:cxn>
                <a:cxn ang="0">
                  <a:pos x="13737" y="8116"/>
                </a:cxn>
                <a:cxn ang="0">
                  <a:pos x="14012" y="8236"/>
                </a:cxn>
                <a:cxn ang="0">
                  <a:pos x="14320" y="8336"/>
                </a:cxn>
                <a:cxn ang="0">
                  <a:pos x="14653" y="8412"/>
                </a:cxn>
                <a:cxn ang="0">
                  <a:pos x="15010" y="8464"/>
                </a:cxn>
                <a:cxn ang="0">
                  <a:pos x="15385" y="8488"/>
                </a:cxn>
                <a:cxn ang="0">
                  <a:pos x="15769" y="8484"/>
                </a:cxn>
                <a:cxn ang="0">
                  <a:pos x="16138" y="8450"/>
                </a:cxn>
                <a:cxn ang="0">
                  <a:pos x="16489" y="8390"/>
                </a:cxn>
                <a:cxn ang="0">
                  <a:pos x="16814" y="8305"/>
                </a:cxn>
                <a:cxn ang="0">
                  <a:pos x="17110" y="8199"/>
                </a:cxn>
                <a:cxn ang="0">
                  <a:pos x="17374" y="8071"/>
                </a:cxn>
                <a:cxn ang="0">
                  <a:pos x="17602" y="7926"/>
                </a:cxn>
                <a:cxn ang="0">
                  <a:pos x="17790" y="7766"/>
                </a:cxn>
                <a:cxn ang="0">
                  <a:pos x="17931" y="7592"/>
                </a:cxn>
                <a:cxn ang="0">
                  <a:pos x="18025" y="7406"/>
                </a:cxn>
                <a:cxn ang="0">
                  <a:pos x="18064" y="7211"/>
                </a:cxn>
                <a:cxn ang="0">
                  <a:pos x="16324" y="1320"/>
                </a:cxn>
                <a:cxn ang="0">
                  <a:pos x="9506" y="250"/>
                </a:cxn>
                <a:cxn ang="0">
                  <a:pos x="337" y="7211"/>
                </a:cxn>
                <a:cxn ang="0">
                  <a:pos x="337" y="7211"/>
                </a:cxn>
                <a:cxn ang="0">
                  <a:pos x="15489" y="1415"/>
                </a:cxn>
              </a:cxnLst>
              <a:rect l="0" t="0" r="r" b="b"/>
              <a:pathLst>
                <a:path w="18064" h="10925">
                  <a:moveTo>
                    <a:pt x="8558" y="250"/>
                  </a:moveTo>
                  <a:lnTo>
                    <a:pt x="8558" y="691"/>
                  </a:lnTo>
                  <a:lnTo>
                    <a:pt x="1452" y="691"/>
                  </a:lnTo>
                  <a:lnTo>
                    <a:pt x="1740" y="1320"/>
                  </a:lnTo>
                  <a:lnTo>
                    <a:pt x="2224" y="1320"/>
                  </a:lnTo>
                  <a:lnTo>
                    <a:pt x="0" y="7202"/>
                  </a:lnTo>
                  <a:lnTo>
                    <a:pt x="22" y="7211"/>
                  </a:lnTo>
                  <a:lnTo>
                    <a:pt x="3" y="7211"/>
                  </a:lnTo>
                  <a:lnTo>
                    <a:pt x="10" y="7277"/>
                  </a:lnTo>
                  <a:lnTo>
                    <a:pt x="23" y="7342"/>
                  </a:lnTo>
                  <a:lnTo>
                    <a:pt x="43" y="7406"/>
                  </a:lnTo>
                  <a:lnTo>
                    <a:pt x="69" y="7469"/>
                  </a:lnTo>
                  <a:lnTo>
                    <a:pt x="99" y="7531"/>
                  </a:lnTo>
                  <a:lnTo>
                    <a:pt x="136" y="7592"/>
                  </a:lnTo>
                  <a:lnTo>
                    <a:pt x="178" y="7652"/>
                  </a:lnTo>
                  <a:lnTo>
                    <a:pt x="226" y="7710"/>
                  </a:lnTo>
                  <a:lnTo>
                    <a:pt x="278" y="7766"/>
                  </a:lnTo>
                  <a:lnTo>
                    <a:pt x="335" y="7821"/>
                  </a:lnTo>
                  <a:lnTo>
                    <a:pt x="398" y="7874"/>
                  </a:lnTo>
                  <a:lnTo>
                    <a:pt x="465" y="7926"/>
                  </a:lnTo>
                  <a:lnTo>
                    <a:pt x="536" y="7977"/>
                  </a:lnTo>
                  <a:lnTo>
                    <a:pt x="613" y="8025"/>
                  </a:lnTo>
                  <a:lnTo>
                    <a:pt x="693" y="8071"/>
                  </a:lnTo>
                  <a:lnTo>
                    <a:pt x="777" y="8116"/>
                  </a:lnTo>
                  <a:lnTo>
                    <a:pt x="865" y="8158"/>
                  </a:lnTo>
                  <a:lnTo>
                    <a:pt x="958" y="8199"/>
                  </a:lnTo>
                  <a:lnTo>
                    <a:pt x="1053" y="8236"/>
                  </a:lnTo>
                  <a:lnTo>
                    <a:pt x="1152" y="8272"/>
                  </a:lnTo>
                  <a:lnTo>
                    <a:pt x="1255" y="8305"/>
                  </a:lnTo>
                  <a:lnTo>
                    <a:pt x="1360" y="8336"/>
                  </a:lnTo>
                  <a:lnTo>
                    <a:pt x="1468" y="8364"/>
                  </a:lnTo>
                  <a:lnTo>
                    <a:pt x="1579" y="8390"/>
                  </a:lnTo>
                  <a:lnTo>
                    <a:pt x="1693" y="8412"/>
                  </a:lnTo>
                  <a:lnTo>
                    <a:pt x="1811" y="8433"/>
                  </a:lnTo>
                  <a:lnTo>
                    <a:pt x="1929" y="8450"/>
                  </a:lnTo>
                  <a:lnTo>
                    <a:pt x="2050" y="8464"/>
                  </a:lnTo>
                  <a:lnTo>
                    <a:pt x="2173" y="8476"/>
                  </a:lnTo>
                  <a:lnTo>
                    <a:pt x="2299" y="8484"/>
                  </a:lnTo>
                  <a:lnTo>
                    <a:pt x="2425" y="8488"/>
                  </a:lnTo>
                  <a:lnTo>
                    <a:pt x="2554" y="8490"/>
                  </a:lnTo>
                  <a:lnTo>
                    <a:pt x="2683" y="8488"/>
                  </a:lnTo>
                  <a:lnTo>
                    <a:pt x="2809" y="8484"/>
                  </a:lnTo>
                  <a:lnTo>
                    <a:pt x="2935" y="8476"/>
                  </a:lnTo>
                  <a:lnTo>
                    <a:pt x="3058" y="8464"/>
                  </a:lnTo>
                  <a:lnTo>
                    <a:pt x="3179" y="8450"/>
                  </a:lnTo>
                  <a:lnTo>
                    <a:pt x="3298" y="8433"/>
                  </a:lnTo>
                  <a:lnTo>
                    <a:pt x="3415" y="8412"/>
                  </a:lnTo>
                  <a:lnTo>
                    <a:pt x="3529" y="8390"/>
                  </a:lnTo>
                  <a:lnTo>
                    <a:pt x="3640" y="8364"/>
                  </a:lnTo>
                  <a:lnTo>
                    <a:pt x="3748" y="8336"/>
                  </a:lnTo>
                  <a:lnTo>
                    <a:pt x="3854" y="8305"/>
                  </a:lnTo>
                  <a:lnTo>
                    <a:pt x="3956" y="8272"/>
                  </a:lnTo>
                  <a:lnTo>
                    <a:pt x="4055" y="8236"/>
                  </a:lnTo>
                  <a:lnTo>
                    <a:pt x="4151" y="8199"/>
                  </a:lnTo>
                  <a:lnTo>
                    <a:pt x="4243" y="8158"/>
                  </a:lnTo>
                  <a:lnTo>
                    <a:pt x="4331" y="8116"/>
                  </a:lnTo>
                  <a:lnTo>
                    <a:pt x="4416" y="8071"/>
                  </a:lnTo>
                  <a:lnTo>
                    <a:pt x="4496" y="8025"/>
                  </a:lnTo>
                  <a:lnTo>
                    <a:pt x="4571" y="7977"/>
                  </a:lnTo>
                  <a:lnTo>
                    <a:pt x="4643" y="7926"/>
                  </a:lnTo>
                  <a:lnTo>
                    <a:pt x="4710" y="7874"/>
                  </a:lnTo>
                  <a:lnTo>
                    <a:pt x="4773" y="7821"/>
                  </a:lnTo>
                  <a:lnTo>
                    <a:pt x="4830" y="7766"/>
                  </a:lnTo>
                  <a:lnTo>
                    <a:pt x="4882" y="7710"/>
                  </a:lnTo>
                  <a:lnTo>
                    <a:pt x="4930" y="7652"/>
                  </a:lnTo>
                  <a:lnTo>
                    <a:pt x="4973" y="7592"/>
                  </a:lnTo>
                  <a:lnTo>
                    <a:pt x="5009" y="7531"/>
                  </a:lnTo>
                  <a:lnTo>
                    <a:pt x="5039" y="7469"/>
                  </a:lnTo>
                  <a:lnTo>
                    <a:pt x="5065" y="7406"/>
                  </a:lnTo>
                  <a:lnTo>
                    <a:pt x="5084" y="7342"/>
                  </a:lnTo>
                  <a:lnTo>
                    <a:pt x="5098" y="7277"/>
                  </a:lnTo>
                  <a:lnTo>
                    <a:pt x="5105" y="7211"/>
                  </a:lnTo>
                  <a:lnTo>
                    <a:pt x="5091" y="7211"/>
                  </a:lnTo>
                  <a:lnTo>
                    <a:pt x="2836" y="1320"/>
                  </a:lnTo>
                  <a:lnTo>
                    <a:pt x="8558" y="1320"/>
                  </a:lnTo>
                  <a:lnTo>
                    <a:pt x="8558" y="9819"/>
                  </a:lnTo>
                  <a:lnTo>
                    <a:pt x="6615" y="10370"/>
                  </a:lnTo>
                  <a:lnTo>
                    <a:pt x="6474" y="10925"/>
                  </a:lnTo>
                  <a:lnTo>
                    <a:pt x="6794" y="10925"/>
                  </a:lnTo>
                  <a:lnTo>
                    <a:pt x="7113" y="10925"/>
                  </a:lnTo>
                  <a:lnTo>
                    <a:pt x="7433" y="10925"/>
                  </a:lnTo>
                  <a:lnTo>
                    <a:pt x="7753" y="10925"/>
                  </a:lnTo>
                  <a:lnTo>
                    <a:pt x="8072" y="10925"/>
                  </a:lnTo>
                  <a:lnTo>
                    <a:pt x="8392" y="10925"/>
                  </a:lnTo>
                  <a:lnTo>
                    <a:pt x="8712" y="10925"/>
                  </a:lnTo>
                  <a:lnTo>
                    <a:pt x="9032" y="10925"/>
                  </a:lnTo>
                  <a:lnTo>
                    <a:pt x="9351" y="10925"/>
                  </a:lnTo>
                  <a:lnTo>
                    <a:pt x="9672" y="10925"/>
                  </a:lnTo>
                  <a:lnTo>
                    <a:pt x="9992" y="10925"/>
                  </a:lnTo>
                  <a:lnTo>
                    <a:pt x="10311" y="10925"/>
                  </a:lnTo>
                  <a:lnTo>
                    <a:pt x="10631" y="10925"/>
                  </a:lnTo>
                  <a:lnTo>
                    <a:pt x="10951" y="10925"/>
                  </a:lnTo>
                  <a:lnTo>
                    <a:pt x="11271" y="10925"/>
                  </a:lnTo>
                  <a:lnTo>
                    <a:pt x="11590" y="10925"/>
                  </a:lnTo>
                  <a:lnTo>
                    <a:pt x="11449" y="10370"/>
                  </a:lnTo>
                  <a:lnTo>
                    <a:pt x="9506" y="9819"/>
                  </a:lnTo>
                  <a:lnTo>
                    <a:pt x="9506" y="1320"/>
                  </a:lnTo>
                  <a:lnTo>
                    <a:pt x="15184" y="1320"/>
                  </a:lnTo>
                  <a:lnTo>
                    <a:pt x="12959" y="7202"/>
                  </a:lnTo>
                  <a:lnTo>
                    <a:pt x="12982" y="7211"/>
                  </a:lnTo>
                  <a:lnTo>
                    <a:pt x="12963" y="7211"/>
                  </a:lnTo>
                  <a:lnTo>
                    <a:pt x="12970" y="7277"/>
                  </a:lnTo>
                  <a:lnTo>
                    <a:pt x="12983" y="7342"/>
                  </a:lnTo>
                  <a:lnTo>
                    <a:pt x="13002" y="7406"/>
                  </a:lnTo>
                  <a:lnTo>
                    <a:pt x="13028" y="7469"/>
                  </a:lnTo>
                  <a:lnTo>
                    <a:pt x="13059" y="7531"/>
                  </a:lnTo>
                  <a:lnTo>
                    <a:pt x="13096" y="7592"/>
                  </a:lnTo>
                  <a:lnTo>
                    <a:pt x="13138" y="7652"/>
                  </a:lnTo>
                  <a:lnTo>
                    <a:pt x="13185" y="7710"/>
                  </a:lnTo>
                  <a:lnTo>
                    <a:pt x="13237" y="7766"/>
                  </a:lnTo>
                  <a:lnTo>
                    <a:pt x="13295" y="7821"/>
                  </a:lnTo>
                  <a:lnTo>
                    <a:pt x="13358" y="7874"/>
                  </a:lnTo>
                  <a:lnTo>
                    <a:pt x="13425" y="7926"/>
                  </a:lnTo>
                  <a:lnTo>
                    <a:pt x="13496" y="7977"/>
                  </a:lnTo>
                  <a:lnTo>
                    <a:pt x="13573" y="8025"/>
                  </a:lnTo>
                  <a:lnTo>
                    <a:pt x="13653" y="8071"/>
                  </a:lnTo>
                  <a:lnTo>
                    <a:pt x="13737" y="8116"/>
                  </a:lnTo>
                  <a:lnTo>
                    <a:pt x="13825" y="8158"/>
                  </a:lnTo>
                  <a:lnTo>
                    <a:pt x="13917" y="8199"/>
                  </a:lnTo>
                  <a:lnTo>
                    <a:pt x="14012" y="8236"/>
                  </a:lnTo>
                  <a:lnTo>
                    <a:pt x="14112" y="8272"/>
                  </a:lnTo>
                  <a:lnTo>
                    <a:pt x="14213" y="8305"/>
                  </a:lnTo>
                  <a:lnTo>
                    <a:pt x="14320" y="8336"/>
                  </a:lnTo>
                  <a:lnTo>
                    <a:pt x="14428" y="8364"/>
                  </a:lnTo>
                  <a:lnTo>
                    <a:pt x="14539" y="8390"/>
                  </a:lnTo>
                  <a:lnTo>
                    <a:pt x="14653" y="8412"/>
                  </a:lnTo>
                  <a:lnTo>
                    <a:pt x="14769" y="8433"/>
                  </a:lnTo>
                  <a:lnTo>
                    <a:pt x="14889" y="8450"/>
                  </a:lnTo>
                  <a:lnTo>
                    <a:pt x="15010" y="8464"/>
                  </a:lnTo>
                  <a:lnTo>
                    <a:pt x="15133" y="8476"/>
                  </a:lnTo>
                  <a:lnTo>
                    <a:pt x="15258" y="8484"/>
                  </a:lnTo>
                  <a:lnTo>
                    <a:pt x="15385" y="8488"/>
                  </a:lnTo>
                  <a:lnTo>
                    <a:pt x="15514" y="8490"/>
                  </a:lnTo>
                  <a:lnTo>
                    <a:pt x="15642" y="8488"/>
                  </a:lnTo>
                  <a:lnTo>
                    <a:pt x="15769" y="8484"/>
                  </a:lnTo>
                  <a:lnTo>
                    <a:pt x="15894" y="8476"/>
                  </a:lnTo>
                  <a:lnTo>
                    <a:pt x="16017" y="8464"/>
                  </a:lnTo>
                  <a:lnTo>
                    <a:pt x="16138" y="8450"/>
                  </a:lnTo>
                  <a:lnTo>
                    <a:pt x="16258" y="8433"/>
                  </a:lnTo>
                  <a:lnTo>
                    <a:pt x="16374" y="8412"/>
                  </a:lnTo>
                  <a:lnTo>
                    <a:pt x="16489" y="8390"/>
                  </a:lnTo>
                  <a:lnTo>
                    <a:pt x="16599" y="8364"/>
                  </a:lnTo>
                  <a:lnTo>
                    <a:pt x="16708" y="8336"/>
                  </a:lnTo>
                  <a:lnTo>
                    <a:pt x="16814" y="8305"/>
                  </a:lnTo>
                  <a:lnTo>
                    <a:pt x="16916" y="8272"/>
                  </a:lnTo>
                  <a:lnTo>
                    <a:pt x="17015" y="8236"/>
                  </a:lnTo>
                  <a:lnTo>
                    <a:pt x="17110" y="8199"/>
                  </a:lnTo>
                  <a:lnTo>
                    <a:pt x="17203" y="8158"/>
                  </a:lnTo>
                  <a:lnTo>
                    <a:pt x="17291" y="8116"/>
                  </a:lnTo>
                  <a:lnTo>
                    <a:pt x="17374" y="8071"/>
                  </a:lnTo>
                  <a:lnTo>
                    <a:pt x="17454" y="8025"/>
                  </a:lnTo>
                  <a:lnTo>
                    <a:pt x="17531" y="7977"/>
                  </a:lnTo>
                  <a:lnTo>
                    <a:pt x="17602" y="7926"/>
                  </a:lnTo>
                  <a:lnTo>
                    <a:pt x="17669" y="7874"/>
                  </a:lnTo>
                  <a:lnTo>
                    <a:pt x="17732" y="7821"/>
                  </a:lnTo>
                  <a:lnTo>
                    <a:pt x="17790" y="7766"/>
                  </a:lnTo>
                  <a:lnTo>
                    <a:pt x="17842" y="7710"/>
                  </a:lnTo>
                  <a:lnTo>
                    <a:pt x="17889" y="7652"/>
                  </a:lnTo>
                  <a:lnTo>
                    <a:pt x="17931" y="7592"/>
                  </a:lnTo>
                  <a:lnTo>
                    <a:pt x="17968" y="7531"/>
                  </a:lnTo>
                  <a:lnTo>
                    <a:pt x="17999" y="7469"/>
                  </a:lnTo>
                  <a:lnTo>
                    <a:pt x="18025" y="7406"/>
                  </a:lnTo>
                  <a:lnTo>
                    <a:pt x="18044" y="7342"/>
                  </a:lnTo>
                  <a:lnTo>
                    <a:pt x="18058" y="7277"/>
                  </a:lnTo>
                  <a:lnTo>
                    <a:pt x="18064" y="7211"/>
                  </a:lnTo>
                  <a:lnTo>
                    <a:pt x="18051" y="7211"/>
                  </a:lnTo>
                  <a:lnTo>
                    <a:pt x="15796" y="1320"/>
                  </a:lnTo>
                  <a:lnTo>
                    <a:pt x="16324" y="1320"/>
                  </a:lnTo>
                  <a:lnTo>
                    <a:pt x="16612" y="691"/>
                  </a:lnTo>
                  <a:lnTo>
                    <a:pt x="9506" y="691"/>
                  </a:lnTo>
                  <a:lnTo>
                    <a:pt x="9506" y="250"/>
                  </a:lnTo>
                  <a:lnTo>
                    <a:pt x="9032" y="0"/>
                  </a:lnTo>
                  <a:lnTo>
                    <a:pt x="8558" y="250"/>
                  </a:lnTo>
                  <a:close/>
                  <a:moveTo>
                    <a:pt x="337" y="7211"/>
                  </a:moveTo>
                  <a:lnTo>
                    <a:pt x="4750" y="7211"/>
                  </a:lnTo>
                  <a:lnTo>
                    <a:pt x="2529" y="1415"/>
                  </a:lnTo>
                  <a:lnTo>
                    <a:pt x="337" y="7211"/>
                  </a:lnTo>
                  <a:close/>
                  <a:moveTo>
                    <a:pt x="13297" y="7211"/>
                  </a:moveTo>
                  <a:lnTo>
                    <a:pt x="17710" y="7211"/>
                  </a:lnTo>
                  <a:lnTo>
                    <a:pt x="15489" y="1415"/>
                  </a:lnTo>
                  <a:lnTo>
                    <a:pt x="13297" y="721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9" name="Group 96"/>
          <p:cNvGrpSpPr>
            <a:grpSpLocks/>
          </p:cNvGrpSpPr>
          <p:nvPr/>
        </p:nvGrpSpPr>
        <p:grpSpPr bwMode="auto">
          <a:xfrm>
            <a:off x="652467" y="2894103"/>
            <a:ext cx="538159" cy="495950"/>
            <a:chOff x="-1260" y="2063"/>
            <a:chExt cx="1159" cy="851"/>
          </a:xfrm>
        </p:grpSpPr>
        <p:sp>
          <p:nvSpPr>
            <p:cNvPr id="148" name="Rectangle 97"/>
            <p:cNvSpPr>
              <a:spLocks noChangeArrowheads="1"/>
            </p:cNvSpPr>
            <p:nvPr/>
          </p:nvSpPr>
          <p:spPr bwMode="auto">
            <a:xfrm>
              <a:off x="-1201" y="2626"/>
              <a:ext cx="163" cy="239"/>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9" name="Rectangle 98"/>
            <p:cNvSpPr>
              <a:spLocks noChangeArrowheads="1"/>
            </p:cNvSpPr>
            <p:nvPr/>
          </p:nvSpPr>
          <p:spPr bwMode="auto">
            <a:xfrm>
              <a:off x="-1260" y="2063"/>
              <a:ext cx="15" cy="851"/>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0" name="Rectangle 99"/>
            <p:cNvSpPr>
              <a:spLocks noChangeArrowheads="1"/>
            </p:cNvSpPr>
            <p:nvPr/>
          </p:nvSpPr>
          <p:spPr bwMode="auto">
            <a:xfrm>
              <a:off x="-1260" y="2898"/>
              <a:ext cx="1159" cy="16"/>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1" name="Rectangle 100"/>
            <p:cNvSpPr>
              <a:spLocks noChangeArrowheads="1"/>
            </p:cNvSpPr>
            <p:nvPr/>
          </p:nvSpPr>
          <p:spPr bwMode="auto">
            <a:xfrm>
              <a:off x="-986" y="2509"/>
              <a:ext cx="164" cy="356"/>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2" name="Rectangle 101"/>
            <p:cNvSpPr>
              <a:spLocks noChangeArrowheads="1"/>
            </p:cNvSpPr>
            <p:nvPr/>
          </p:nvSpPr>
          <p:spPr bwMode="auto">
            <a:xfrm>
              <a:off x="-770" y="2364"/>
              <a:ext cx="164" cy="501"/>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3" name="Rectangle 102"/>
            <p:cNvSpPr>
              <a:spLocks noChangeArrowheads="1"/>
            </p:cNvSpPr>
            <p:nvPr/>
          </p:nvSpPr>
          <p:spPr bwMode="auto">
            <a:xfrm>
              <a:off x="-554" y="2226"/>
              <a:ext cx="163" cy="639"/>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4" name="Rectangle 103"/>
            <p:cNvSpPr>
              <a:spLocks noChangeArrowheads="1"/>
            </p:cNvSpPr>
            <p:nvPr/>
          </p:nvSpPr>
          <p:spPr bwMode="auto">
            <a:xfrm>
              <a:off x="-339" y="2090"/>
              <a:ext cx="164" cy="775"/>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20" name="Group 61"/>
          <p:cNvGrpSpPr>
            <a:grpSpLocks/>
          </p:cNvGrpSpPr>
          <p:nvPr/>
        </p:nvGrpSpPr>
        <p:grpSpPr bwMode="auto">
          <a:xfrm>
            <a:off x="2105024" y="1970773"/>
            <a:ext cx="280987" cy="300562"/>
            <a:chOff x="1281" y="2913"/>
            <a:chExt cx="523" cy="560"/>
          </a:xfrm>
        </p:grpSpPr>
        <p:sp>
          <p:nvSpPr>
            <p:cNvPr id="156" name="Freeform 62"/>
            <p:cNvSpPr>
              <a:spLocks noEditPoints="1"/>
            </p:cNvSpPr>
            <p:nvPr/>
          </p:nvSpPr>
          <p:spPr bwMode="auto">
            <a:xfrm>
              <a:off x="1281" y="3021"/>
              <a:ext cx="246" cy="270"/>
            </a:xfrm>
            <a:custGeom>
              <a:avLst/>
              <a:gdLst/>
              <a:ahLst/>
              <a:cxnLst>
                <a:cxn ang="0">
                  <a:pos x="976" y="938"/>
                </a:cxn>
                <a:cxn ang="0">
                  <a:pos x="937" y="979"/>
                </a:cxn>
                <a:cxn ang="0">
                  <a:pos x="873" y="1014"/>
                </a:cxn>
                <a:cxn ang="0">
                  <a:pos x="728" y="1057"/>
                </a:cxn>
                <a:cxn ang="0">
                  <a:pos x="493" y="1078"/>
                </a:cxn>
                <a:cxn ang="0">
                  <a:pos x="258" y="1057"/>
                </a:cxn>
                <a:cxn ang="0">
                  <a:pos x="113" y="1014"/>
                </a:cxn>
                <a:cxn ang="0">
                  <a:pos x="49" y="979"/>
                </a:cxn>
                <a:cxn ang="0">
                  <a:pos x="10" y="937"/>
                </a:cxn>
                <a:cxn ang="0">
                  <a:pos x="0" y="899"/>
                </a:cxn>
                <a:cxn ang="0">
                  <a:pos x="49" y="837"/>
                </a:cxn>
                <a:cxn ang="0">
                  <a:pos x="170" y="894"/>
                </a:cxn>
                <a:cxn ang="0">
                  <a:pos x="349" y="933"/>
                </a:cxn>
                <a:cxn ang="0">
                  <a:pos x="588" y="938"/>
                </a:cxn>
                <a:cxn ang="0">
                  <a:pos x="784" y="905"/>
                </a:cxn>
                <a:cxn ang="0">
                  <a:pos x="918" y="850"/>
                </a:cxn>
                <a:cxn ang="0">
                  <a:pos x="986" y="897"/>
                </a:cxn>
                <a:cxn ang="0">
                  <a:pos x="593" y="4"/>
                </a:cxn>
                <a:cxn ang="0">
                  <a:pos x="807" y="40"/>
                </a:cxn>
                <a:cxn ang="0">
                  <a:pos x="902" y="78"/>
                </a:cxn>
                <a:cxn ang="0">
                  <a:pos x="956" y="117"/>
                </a:cxn>
                <a:cxn ang="0">
                  <a:pos x="984" y="159"/>
                </a:cxn>
                <a:cxn ang="0">
                  <a:pos x="980" y="204"/>
                </a:cxn>
                <a:cxn ang="0">
                  <a:pos x="947" y="246"/>
                </a:cxn>
                <a:cxn ang="0">
                  <a:pos x="887" y="283"/>
                </a:cxn>
                <a:cxn ang="0">
                  <a:pos x="769" y="324"/>
                </a:cxn>
                <a:cxn ang="0">
                  <a:pos x="544" y="353"/>
                </a:cxn>
                <a:cxn ang="0">
                  <a:pos x="302" y="340"/>
                </a:cxn>
                <a:cxn ang="0">
                  <a:pos x="129" y="296"/>
                </a:cxn>
                <a:cxn ang="0">
                  <a:pos x="60" y="262"/>
                </a:cxn>
                <a:cxn ang="0">
                  <a:pos x="16" y="222"/>
                </a:cxn>
                <a:cxn ang="0">
                  <a:pos x="0" y="178"/>
                </a:cxn>
                <a:cxn ang="0">
                  <a:pos x="16" y="133"/>
                </a:cxn>
                <a:cxn ang="0">
                  <a:pos x="60" y="93"/>
                </a:cxn>
                <a:cxn ang="0">
                  <a:pos x="129" y="58"/>
                </a:cxn>
                <a:cxn ang="0">
                  <a:pos x="302" y="14"/>
                </a:cxn>
                <a:cxn ang="0">
                  <a:pos x="0" y="750"/>
                </a:cxn>
                <a:cxn ang="0">
                  <a:pos x="26" y="288"/>
                </a:cxn>
                <a:cxn ang="0">
                  <a:pos x="87" y="329"/>
                </a:cxn>
                <a:cxn ang="0">
                  <a:pos x="244" y="379"/>
                </a:cxn>
                <a:cxn ang="0">
                  <a:pos x="449" y="402"/>
                </a:cxn>
                <a:cxn ang="0">
                  <a:pos x="666" y="392"/>
                </a:cxn>
                <a:cxn ang="0">
                  <a:pos x="843" y="352"/>
                </a:cxn>
                <a:cxn ang="0">
                  <a:pos x="943" y="305"/>
                </a:cxn>
                <a:cxn ang="0">
                  <a:pos x="982" y="268"/>
                </a:cxn>
                <a:cxn ang="0">
                  <a:pos x="949" y="784"/>
                </a:cxn>
                <a:cxn ang="0">
                  <a:pos x="838" y="847"/>
                </a:cxn>
                <a:cxn ang="0">
                  <a:pos x="670" y="890"/>
                </a:cxn>
                <a:cxn ang="0">
                  <a:pos x="546" y="901"/>
                </a:cxn>
                <a:cxn ang="0">
                  <a:pos x="336" y="892"/>
                </a:cxn>
                <a:cxn ang="0">
                  <a:pos x="151" y="847"/>
                </a:cxn>
                <a:cxn ang="0">
                  <a:pos x="39" y="785"/>
                </a:cxn>
              </a:cxnLst>
              <a:rect l="0" t="0" r="r" b="b"/>
              <a:pathLst>
                <a:path w="986" h="1078">
                  <a:moveTo>
                    <a:pt x="986" y="901"/>
                  </a:moveTo>
                  <a:lnTo>
                    <a:pt x="986" y="911"/>
                  </a:lnTo>
                  <a:lnTo>
                    <a:pt x="984" y="920"/>
                  </a:lnTo>
                  <a:lnTo>
                    <a:pt x="980" y="929"/>
                  </a:lnTo>
                  <a:lnTo>
                    <a:pt x="976" y="938"/>
                  </a:lnTo>
                  <a:lnTo>
                    <a:pt x="970" y="946"/>
                  </a:lnTo>
                  <a:lnTo>
                    <a:pt x="964" y="954"/>
                  </a:lnTo>
                  <a:lnTo>
                    <a:pt x="956" y="962"/>
                  </a:lnTo>
                  <a:lnTo>
                    <a:pt x="947" y="971"/>
                  </a:lnTo>
                  <a:lnTo>
                    <a:pt x="937" y="979"/>
                  </a:lnTo>
                  <a:lnTo>
                    <a:pt x="926" y="987"/>
                  </a:lnTo>
                  <a:lnTo>
                    <a:pt x="915" y="993"/>
                  </a:lnTo>
                  <a:lnTo>
                    <a:pt x="902" y="1001"/>
                  </a:lnTo>
                  <a:lnTo>
                    <a:pt x="888" y="1008"/>
                  </a:lnTo>
                  <a:lnTo>
                    <a:pt x="873" y="1014"/>
                  </a:lnTo>
                  <a:lnTo>
                    <a:pt x="857" y="1021"/>
                  </a:lnTo>
                  <a:lnTo>
                    <a:pt x="842" y="1026"/>
                  </a:lnTo>
                  <a:lnTo>
                    <a:pt x="807" y="1039"/>
                  </a:lnTo>
                  <a:lnTo>
                    <a:pt x="769" y="1049"/>
                  </a:lnTo>
                  <a:lnTo>
                    <a:pt x="728" y="1057"/>
                  </a:lnTo>
                  <a:lnTo>
                    <a:pt x="685" y="1065"/>
                  </a:lnTo>
                  <a:lnTo>
                    <a:pt x="639" y="1071"/>
                  </a:lnTo>
                  <a:lnTo>
                    <a:pt x="593" y="1075"/>
                  </a:lnTo>
                  <a:lnTo>
                    <a:pt x="544" y="1077"/>
                  </a:lnTo>
                  <a:lnTo>
                    <a:pt x="493" y="1078"/>
                  </a:lnTo>
                  <a:lnTo>
                    <a:pt x="443" y="1077"/>
                  </a:lnTo>
                  <a:lnTo>
                    <a:pt x="395" y="1075"/>
                  </a:lnTo>
                  <a:lnTo>
                    <a:pt x="347" y="1071"/>
                  </a:lnTo>
                  <a:lnTo>
                    <a:pt x="302" y="1065"/>
                  </a:lnTo>
                  <a:lnTo>
                    <a:pt x="258" y="1057"/>
                  </a:lnTo>
                  <a:lnTo>
                    <a:pt x="219" y="1049"/>
                  </a:lnTo>
                  <a:lnTo>
                    <a:pt x="181" y="1039"/>
                  </a:lnTo>
                  <a:lnTo>
                    <a:pt x="146" y="1026"/>
                  </a:lnTo>
                  <a:lnTo>
                    <a:pt x="129" y="1021"/>
                  </a:lnTo>
                  <a:lnTo>
                    <a:pt x="113" y="1014"/>
                  </a:lnTo>
                  <a:lnTo>
                    <a:pt x="99" y="1008"/>
                  </a:lnTo>
                  <a:lnTo>
                    <a:pt x="86" y="1001"/>
                  </a:lnTo>
                  <a:lnTo>
                    <a:pt x="72" y="993"/>
                  </a:lnTo>
                  <a:lnTo>
                    <a:pt x="60" y="985"/>
                  </a:lnTo>
                  <a:lnTo>
                    <a:pt x="49" y="979"/>
                  </a:lnTo>
                  <a:lnTo>
                    <a:pt x="39" y="970"/>
                  </a:lnTo>
                  <a:lnTo>
                    <a:pt x="30" y="962"/>
                  </a:lnTo>
                  <a:lnTo>
                    <a:pt x="23" y="954"/>
                  </a:lnTo>
                  <a:lnTo>
                    <a:pt x="16" y="946"/>
                  </a:lnTo>
                  <a:lnTo>
                    <a:pt x="10" y="937"/>
                  </a:lnTo>
                  <a:lnTo>
                    <a:pt x="7" y="929"/>
                  </a:lnTo>
                  <a:lnTo>
                    <a:pt x="4" y="920"/>
                  </a:lnTo>
                  <a:lnTo>
                    <a:pt x="2" y="910"/>
                  </a:lnTo>
                  <a:lnTo>
                    <a:pt x="0" y="901"/>
                  </a:lnTo>
                  <a:lnTo>
                    <a:pt x="0" y="899"/>
                  </a:lnTo>
                  <a:lnTo>
                    <a:pt x="0" y="897"/>
                  </a:lnTo>
                  <a:lnTo>
                    <a:pt x="0" y="802"/>
                  </a:lnTo>
                  <a:lnTo>
                    <a:pt x="15" y="814"/>
                  </a:lnTo>
                  <a:lnTo>
                    <a:pt x="31" y="826"/>
                  </a:lnTo>
                  <a:lnTo>
                    <a:pt x="49" y="837"/>
                  </a:lnTo>
                  <a:lnTo>
                    <a:pt x="69" y="849"/>
                  </a:lnTo>
                  <a:lnTo>
                    <a:pt x="91" y="861"/>
                  </a:lnTo>
                  <a:lnTo>
                    <a:pt x="116" y="873"/>
                  </a:lnTo>
                  <a:lnTo>
                    <a:pt x="141" y="884"/>
                  </a:lnTo>
                  <a:lnTo>
                    <a:pt x="170" y="894"/>
                  </a:lnTo>
                  <a:lnTo>
                    <a:pt x="201" y="904"/>
                  </a:lnTo>
                  <a:lnTo>
                    <a:pt x="234" y="912"/>
                  </a:lnTo>
                  <a:lnTo>
                    <a:pt x="270" y="920"/>
                  </a:lnTo>
                  <a:lnTo>
                    <a:pt x="308" y="928"/>
                  </a:lnTo>
                  <a:lnTo>
                    <a:pt x="349" y="933"/>
                  </a:lnTo>
                  <a:lnTo>
                    <a:pt x="394" y="937"/>
                  </a:lnTo>
                  <a:lnTo>
                    <a:pt x="440" y="940"/>
                  </a:lnTo>
                  <a:lnTo>
                    <a:pt x="489" y="941"/>
                  </a:lnTo>
                  <a:lnTo>
                    <a:pt x="540" y="940"/>
                  </a:lnTo>
                  <a:lnTo>
                    <a:pt x="588" y="938"/>
                  </a:lnTo>
                  <a:lnTo>
                    <a:pt x="633" y="935"/>
                  </a:lnTo>
                  <a:lnTo>
                    <a:pt x="675" y="929"/>
                  </a:lnTo>
                  <a:lnTo>
                    <a:pt x="715" y="921"/>
                  </a:lnTo>
                  <a:lnTo>
                    <a:pt x="751" y="914"/>
                  </a:lnTo>
                  <a:lnTo>
                    <a:pt x="784" y="905"/>
                  </a:lnTo>
                  <a:lnTo>
                    <a:pt x="817" y="895"/>
                  </a:lnTo>
                  <a:lnTo>
                    <a:pt x="845" y="885"/>
                  </a:lnTo>
                  <a:lnTo>
                    <a:pt x="872" y="874"/>
                  </a:lnTo>
                  <a:lnTo>
                    <a:pt x="896" y="861"/>
                  </a:lnTo>
                  <a:lnTo>
                    <a:pt x="918" y="850"/>
                  </a:lnTo>
                  <a:lnTo>
                    <a:pt x="938" y="838"/>
                  </a:lnTo>
                  <a:lnTo>
                    <a:pt x="956" y="826"/>
                  </a:lnTo>
                  <a:lnTo>
                    <a:pt x="973" y="814"/>
                  </a:lnTo>
                  <a:lnTo>
                    <a:pt x="986" y="803"/>
                  </a:lnTo>
                  <a:lnTo>
                    <a:pt x="986" y="897"/>
                  </a:lnTo>
                  <a:lnTo>
                    <a:pt x="986" y="900"/>
                  </a:lnTo>
                  <a:lnTo>
                    <a:pt x="986" y="901"/>
                  </a:lnTo>
                  <a:close/>
                  <a:moveTo>
                    <a:pt x="493" y="0"/>
                  </a:moveTo>
                  <a:lnTo>
                    <a:pt x="544" y="2"/>
                  </a:lnTo>
                  <a:lnTo>
                    <a:pt x="593" y="4"/>
                  </a:lnTo>
                  <a:lnTo>
                    <a:pt x="639" y="8"/>
                  </a:lnTo>
                  <a:lnTo>
                    <a:pt x="685" y="14"/>
                  </a:lnTo>
                  <a:lnTo>
                    <a:pt x="728" y="21"/>
                  </a:lnTo>
                  <a:lnTo>
                    <a:pt x="769" y="30"/>
                  </a:lnTo>
                  <a:lnTo>
                    <a:pt x="807" y="40"/>
                  </a:lnTo>
                  <a:lnTo>
                    <a:pt x="841" y="52"/>
                  </a:lnTo>
                  <a:lnTo>
                    <a:pt x="857" y="58"/>
                  </a:lnTo>
                  <a:lnTo>
                    <a:pt x="873" y="65"/>
                  </a:lnTo>
                  <a:lnTo>
                    <a:pt x="887" y="71"/>
                  </a:lnTo>
                  <a:lnTo>
                    <a:pt x="902" y="78"/>
                  </a:lnTo>
                  <a:lnTo>
                    <a:pt x="914" y="86"/>
                  </a:lnTo>
                  <a:lnTo>
                    <a:pt x="926" y="93"/>
                  </a:lnTo>
                  <a:lnTo>
                    <a:pt x="937" y="101"/>
                  </a:lnTo>
                  <a:lnTo>
                    <a:pt x="947" y="109"/>
                  </a:lnTo>
                  <a:lnTo>
                    <a:pt x="956" y="117"/>
                  </a:lnTo>
                  <a:lnTo>
                    <a:pt x="964" y="124"/>
                  </a:lnTo>
                  <a:lnTo>
                    <a:pt x="970" y="133"/>
                  </a:lnTo>
                  <a:lnTo>
                    <a:pt x="976" y="142"/>
                  </a:lnTo>
                  <a:lnTo>
                    <a:pt x="980" y="150"/>
                  </a:lnTo>
                  <a:lnTo>
                    <a:pt x="984" y="159"/>
                  </a:lnTo>
                  <a:lnTo>
                    <a:pt x="985" y="169"/>
                  </a:lnTo>
                  <a:lnTo>
                    <a:pt x="986" y="178"/>
                  </a:lnTo>
                  <a:lnTo>
                    <a:pt x="985" y="186"/>
                  </a:lnTo>
                  <a:lnTo>
                    <a:pt x="984" y="195"/>
                  </a:lnTo>
                  <a:lnTo>
                    <a:pt x="980" y="204"/>
                  </a:lnTo>
                  <a:lnTo>
                    <a:pt x="976" y="213"/>
                  </a:lnTo>
                  <a:lnTo>
                    <a:pt x="970" y="222"/>
                  </a:lnTo>
                  <a:lnTo>
                    <a:pt x="964" y="230"/>
                  </a:lnTo>
                  <a:lnTo>
                    <a:pt x="956" y="238"/>
                  </a:lnTo>
                  <a:lnTo>
                    <a:pt x="947" y="246"/>
                  </a:lnTo>
                  <a:lnTo>
                    <a:pt x="937" y="254"/>
                  </a:lnTo>
                  <a:lnTo>
                    <a:pt x="926" y="262"/>
                  </a:lnTo>
                  <a:lnTo>
                    <a:pt x="914" y="269"/>
                  </a:lnTo>
                  <a:lnTo>
                    <a:pt x="902" y="276"/>
                  </a:lnTo>
                  <a:lnTo>
                    <a:pt x="887" y="283"/>
                  </a:lnTo>
                  <a:lnTo>
                    <a:pt x="873" y="289"/>
                  </a:lnTo>
                  <a:lnTo>
                    <a:pt x="857" y="296"/>
                  </a:lnTo>
                  <a:lnTo>
                    <a:pt x="841" y="303"/>
                  </a:lnTo>
                  <a:lnTo>
                    <a:pt x="807" y="314"/>
                  </a:lnTo>
                  <a:lnTo>
                    <a:pt x="769" y="324"/>
                  </a:lnTo>
                  <a:lnTo>
                    <a:pt x="728" y="332"/>
                  </a:lnTo>
                  <a:lnTo>
                    <a:pt x="685" y="340"/>
                  </a:lnTo>
                  <a:lnTo>
                    <a:pt x="639" y="346"/>
                  </a:lnTo>
                  <a:lnTo>
                    <a:pt x="593" y="350"/>
                  </a:lnTo>
                  <a:lnTo>
                    <a:pt x="544" y="353"/>
                  </a:lnTo>
                  <a:lnTo>
                    <a:pt x="493" y="355"/>
                  </a:lnTo>
                  <a:lnTo>
                    <a:pt x="443" y="353"/>
                  </a:lnTo>
                  <a:lnTo>
                    <a:pt x="395" y="350"/>
                  </a:lnTo>
                  <a:lnTo>
                    <a:pt x="347" y="346"/>
                  </a:lnTo>
                  <a:lnTo>
                    <a:pt x="302" y="340"/>
                  </a:lnTo>
                  <a:lnTo>
                    <a:pt x="258" y="332"/>
                  </a:lnTo>
                  <a:lnTo>
                    <a:pt x="219" y="324"/>
                  </a:lnTo>
                  <a:lnTo>
                    <a:pt x="181" y="314"/>
                  </a:lnTo>
                  <a:lnTo>
                    <a:pt x="146" y="303"/>
                  </a:lnTo>
                  <a:lnTo>
                    <a:pt x="129" y="296"/>
                  </a:lnTo>
                  <a:lnTo>
                    <a:pt x="113" y="289"/>
                  </a:lnTo>
                  <a:lnTo>
                    <a:pt x="99" y="283"/>
                  </a:lnTo>
                  <a:lnTo>
                    <a:pt x="86" y="276"/>
                  </a:lnTo>
                  <a:lnTo>
                    <a:pt x="72" y="269"/>
                  </a:lnTo>
                  <a:lnTo>
                    <a:pt x="60" y="262"/>
                  </a:lnTo>
                  <a:lnTo>
                    <a:pt x="49" y="254"/>
                  </a:lnTo>
                  <a:lnTo>
                    <a:pt x="39" y="246"/>
                  </a:lnTo>
                  <a:lnTo>
                    <a:pt x="30" y="238"/>
                  </a:lnTo>
                  <a:lnTo>
                    <a:pt x="23" y="230"/>
                  </a:lnTo>
                  <a:lnTo>
                    <a:pt x="16" y="222"/>
                  </a:lnTo>
                  <a:lnTo>
                    <a:pt x="10" y="213"/>
                  </a:lnTo>
                  <a:lnTo>
                    <a:pt x="7" y="204"/>
                  </a:lnTo>
                  <a:lnTo>
                    <a:pt x="4" y="195"/>
                  </a:lnTo>
                  <a:lnTo>
                    <a:pt x="2" y="186"/>
                  </a:lnTo>
                  <a:lnTo>
                    <a:pt x="0" y="178"/>
                  </a:lnTo>
                  <a:lnTo>
                    <a:pt x="2" y="169"/>
                  </a:lnTo>
                  <a:lnTo>
                    <a:pt x="4" y="159"/>
                  </a:lnTo>
                  <a:lnTo>
                    <a:pt x="7" y="150"/>
                  </a:lnTo>
                  <a:lnTo>
                    <a:pt x="10" y="142"/>
                  </a:lnTo>
                  <a:lnTo>
                    <a:pt x="16" y="133"/>
                  </a:lnTo>
                  <a:lnTo>
                    <a:pt x="23" y="124"/>
                  </a:lnTo>
                  <a:lnTo>
                    <a:pt x="30" y="117"/>
                  </a:lnTo>
                  <a:lnTo>
                    <a:pt x="39" y="109"/>
                  </a:lnTo>
                  <a:lnTo>
                    <a:pt x="49" y="101"/>
                  </a:lnTo>
                  <a:lnTo>
                    <a:pt x="60" y="93"/>
                  </a:lnTo>
                  <a:lnTo>
                    <a:pt x="72" y="86"/>
                  </a:lnTo>
                  <a:lnTo>
                    <a:pt x="86" y="78"/>
                  </a:lnTo>
                  <a:lnTo>
                    <a:pt x="99" y="71"/>
                  </a:lnTo>
                  <a:lnTo>
                    <a:pt x="113" y="65"/>
                  </a:lnTo>
                  <a:lnTo>
                    <a:pt x="129" y="58"/>
                  </a:lnTo>
                  <a:lnTo>
                    <a:pt x="146" y="52"/>
                  </a:lnTo>
                  <a:lnTo>
                    <a:pt x="181" y="40"/>
                  </a:lnTo>
                  <a:lnTo>
                    <a:pt x="219" y="30"/>
                  </a:lnTo>
                  <a:lnTo>
                    <a:pt x="258" y="21"/>
                  </a:lnTo>
                  <a:lnTo>
                    <a:pt x="302" y="14"/>
                  </a:lnTo>
                  <a:lnTo>
                    <a:pt x="347" y="8"/>
                  </a:lnTo>
                  <a:lnTo>
                    <a:pt x="395" y="4"/>
                  </a:lnTo>
                  <a:lnTo>
                    <a:pt x="443" y="2"/>
                  </a:lnTo>
                  <a:lnTo>
                    <a:pt x="493" y="0"/>
                  </a:lnTo>
                  <a:close/>
                  <a:moveTo>
                    <a:pt x="0" y="750"/>
                  </a:moveTo>
                  <a:lnTo>
                    <a:pt x="0" y="258"/>
                  </a:lnTo>
                  <a:lnTo>
                    <a:pt x="6" y="266"/>
                  </a:lnTo>
                  <a:lnTo>
                    <a:pt x="12" y="274"/>
                  </a:lnTo>
                  <a:lnTo>
                    <a:pt x="18" y="282"/>
                  </a:lnTo>
                  <a:lnTo>
                    <a:pt x="26" y="288"/>
                  </a:lnTo>
                  <a:lnTo>
                    <a:pt x="34" y="296"/>
                  </a:lnTo>
                  <a:lnTo>
                    <a:pt x="43" y="303"/>
                  </a:lnTo>
                  <a:lnTo>
                    <a:pt x="53" y="309"/>
                  </a:lnTo>
                  <a:lnTo>
                    <a:pt x="64" y="316"/>
                  </a:lnTo>
                  <a:lnTo>
                    <a:pt x="87" y="329"/>
                  </a:lnTo>
                  <a:lnTo>
                    <a:pt x="113" y="340"/>
                  </a:lnTo>
                  <a:lnTo>
                    <a:pt x="142" y="351"/>
                  </a:lnTo>
                  <a:lnTo>
                    <a:pt x="174" y="362"/>
                  </a:lnTo>
                  <a:lnTo>
                    <a:pt x="208" y="371"/>
                  </a:lnTo>
                  <a:lnTo>
                    <a:pt x="244" y="379"/>
                  </a:lnTo>
                  <a:lnTo>
                    <a:pt x="282" y="387"/>
                  </a:lnTo>
                  <a:lnTo>
                    <a:pt x="322" y="392"/>
                  </a:lnTo>
                  <a:lnTo>
                    <a:pt x="363" y="397"/>
                  </a:lnTo>
                  <a:lnTo>
                    <a:pt x="406" y="401"/>
                  </a:lnTo>
                  <a:lnTo>
                    <a:pt x="449" y="402"/>
                  </a:lnTo>
                  <a:lnTo>
                    <a:pt x="494" y="403"/>
                  </a:lnTo>
                  <a:lnTo>
                    <a:pt x="539" y="402"/>
                  </a:lnTo>
                  <a:lnTo>
                    <a:pt x="583" y="401"/>
                  </a:lnTo>
                  <a:lnTo>
                    <a:pt x="625" y="398"/>
                  </a:lnTo>
                  <a:lnTo>
                    <a:pt x="666" y="392"/>
                  </a:lnTo>
                  <a:lnTo>
                    <a:pt x="705" y="387"/>
                  </a:lnTo>
                  <a:lnTo>
                    <a:pt x="742" y="380"/>
                  </a:lnTo>
                  <a:lnTo>
                    <a:pt x="778" y="372"/>
                  </a:lnTo>
                  <a:lnTo>
                    <a:pt x="812" y="362"/>
                  </a:lnTo>
                  <a:lnTo>
                    <a:pt x="843" y="352"/>
                  </a:lnTo>
                  <a:lnTo>
                    <a:pt x="872" y="342"/>
                  </a:lnTo>
                  <a:lnTo>
                    <a:pt x="898" y="330"/>
                  </a:lnTo>
                  <a:lnTo>
                    <a:pt x="923" y="318"/>
                  </a:lnTo>
                  <a:lnTo>
                    <a:pt x="933" y="311"/>
                  </a:lnTo>
                  <a:lnTo>
                    <a:pt x="943" y="305"/>
                  </a:lnTo>
                  <a:lnTo>
                    <a:pt x="953" y="298"/>
                  </a:lnTo>
                  <a:lnTo>
                    <a:pt x="960" y="290"/>
                  </a:lnTo>
                  <a:lnTo>
                    <a:pt x="968" y="284"/>
                  </a:lnTo>
                  <a:lnTo>
                    <a:pt x="975" y="276"/>
                  </a:lnTo>
                  <a:lnTo>
                    <a:pt x="982" y="268"/>
                  </a:lnTo>
                  <a:lnTo>
                    <a:pt x="986" y="262"/>
                  </a:lnTo>
                  <a:lnTo>
                    <a:pt x="986" y="750"/>
                  </a:lnTo>
                  <a:lnTo>
                    <a:pt x="976" y="761"/>
                  </a:lnTo>
                  <a:lnTo>
                    <a:pt x="964" y="772"/>
                  </a:lnTo>
                  <a:lnTo>
                    <a:pt x="949" y="784"/>
                  </a:lnTo>
                  <a:lnTo>
                    <a:pt x="932" y="797"/>
                  </a:lnTo>
                  <a:lnTo>
                    <a:pt x="913" y="809"/>
                  </a:lnTo>
                  <a:lnTo>
                    <a:pt x="890" y="823"/>
                  </a:lnTo>
                  <a:lnTo>
                    <a:pt x="865" y="835"/>
                  </a:lnTo>
                  <a:lnTo>
                    <a:pt x="838" y="847"/>
                  </a:lnTo>
                  <a:lnTo>
                    <a:pt x="805" y="858"/>
                  </a:lnTo>
                  <a:lnTo>
                    <a:pt x="771" y="869"/>
                  </a:lnTo>
                  <a:lnTo>
                    <a:pt x="733" y="879"/>
                  </a:lnTo>
                  <a:lnTo>
                    <a:pt x="693" y="887"/>
                  </a:lnTo>
                  <a:lnTo>
                    <a:pt x="670" y="890"/>
                  </a:lnTo>
                  <a:lnTo>
                    <a:pt x="647" y="894"/>
                  </a:lnTo>
                  <a:lnTo>
                    <a:pt x="624" y="896"/>
                  </a:lnTo>
                  <a:lnTo>
                    <a:pt x="598" y="899"/>
                  </a:lnTo>
                  <a:lnTo>
                    <a:pt x="573" y="900"/>
                  </a:lnTo>
                  <a:lnTo>
                    <a:pt x="546" y="901"/>
                  </a:lnTo>
                  <a:lnTo>
                    <a:pt x="519" y="902"/>
                  </a:lnTo>
                  <a:lnTo>
                    <a:pt x="490" y="902"/>
                  </a:lnTo>
                  <a:lnTo>
                    <a:pt x="435" y="901"/>
                  </a:lnTo>
                  <a:lnTo>
                    <a:pt x="384" y="898"/>
                  </a:lnTo>
                  <a:lnTo>
                    <a:pt x="336" y="892"/>
                  </a:lnTo>
                  <a:lnTo>
                    <a:pt x="293" y="886"/>
                  </a:lnTo>
                  <a:lnTo>
                    <a:pt x="252" y="878"/>
                  </a:lnTo>
                  <a:lnTo>
                    <a:pt x="215" y="868"/>
                  </a:lnTo>
                  <a:lnTo>
                    <a:pt x="182" y="858"/>
                  </a:lnTo>
                  <a:lnTo>
                    <a:pt x="151" y="847"/>
                  </a:lnTo>
                  <a:lnTo>
                    <a:pt x="123" y="835"/>
                  </a:lnTo>
                  <a:lnTo>
                    <a:pt x="99" y="823"/>
                  </a:lnTo>
                  <a:lnTo>
                    <a:pt x="76" y="809"/>
                  </a:lnTo>
                  <a:lnTo>
                    <a:pt x="57" y="797"/>
                  </a:lnTo>
                  <a:lnTo>
                    <a:pt x="39" y="785"/>
                  </a:lnTo>
                  <a:lnTo>
                    <a:pt x="25" y="773"/>
                  </a:lnTo>
                  <a:lnTo>
                    <a:pt x="12" y="761"/>
                  </a:lnTo>
                  <a:lnTo>
                    <a:pt x="0" y="75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7" name="Freeform 63"/>
            <p:cNvSpPr>
              <a:spLocks noEditPoints="1"/>
            </p:cNvSpPr>
            <p:nvPr/>
          </p:nvSpPr>
          <p:spPr bwMode="auto">
            <a:xfrm>
              <a:off x="1557" y="2913"/>
              <a:ext cx="247" cy="269"/>
            </a:xfrm>
            <a:custGeom>
              <a:avLst/>
              <a:gdLst/>
              <a:ahLst/>
              <a:cxnLst>
                <a:cxn ang="0">
                  <a:pos x="975" y="937"/>
                </a:cxn>
                <a:cxn ang="0">
                  <a:pos x="936" y="978"/>
                </a:cxn>
                <a:cxn ang="0">
                  <a:pos x="872" y="1013"/>
                </a:cxn>
                <a:cxn ang="0">
                  <a:pos x="727" y="1057"/>
                </a:cxn>
                <a:cxn ang="0">
                  <a:pos x="492" y="1078"/>
                </a:cxn>
                <a:cxn ang="0">
                  <a:pos x="258" y="1057"/>
                </a:cxn>
                <a:cxn ang="0">
                  <a:pos x="113" y="1013"/>
                </a:cxn>
                <a:cxn ang="0">
                  <a:pos x="48" y="978"/>
                </a:cxn>
                <a:cxn ang="0">
                  <a:pos x="10" y="936"/>
                </a:cxn>
                <a:cxn ang="0">
                  <a:pos x="0" y="898"/>
                </a:cxn>
                <a:cxn ang="0">
                  <a:pos x="48" y="836"/>
                </a:cxn>
                <a:cxn ang="0">
                  <a:pos x="169" y="893"/>
                </a:cxn>
                <a:cxn ang="0">
                  <a:pos x="348" y="933"/>
                </a:cxn>
                <a:cxn ang="0">
                  <a:pos x="586" y="937"/>
                </a:cxn>
                <a:cxn ang="0">
                  <a:pos x="784" y="904"/>
                </a:cxn>
                <a:cxn ang="0">
                  <a:pos x="916" y="850"/>
                </a:cxn>
                <a:cxn ang="0">
                  <a:pos x="985" y="897"/>
                </a:cxn>
                <a:cxn ang="0">
                  <a:pos x="591" y="3"/>
                </a:cxn>
                <a:cxn ang="0">
                  <a:pos x="806" y="39"/>
                </a:cxn>
                <a:cxn ang="0">
                  <a:pos x="901" y="78"/>
                </a:cxn>
                <a:cxn ang="0">
                  <a:pos x="955" y="116"/>
                </a:cxn>
                <a:cxn ang="0">
                  <a:pos x="982" y="158"/>
                </a:cxn>
                <a:cxn ang="0">
                  <a:pos x="980" y="203"/>
                </a:cxn>
                <a:cxn ang="0">
                  <a:pos x="946" y="245"/>
                </a:cxn>
                <a:cxn ang="0">
                  <a:pos x="887" y="282"/>
                </a:cxn>
                <a:cxn ang="0">
                  <a:pos x="767" y="323"/>
                </a:cxn>
                <a:cxn ang="0">
                  <a:pos x="542" y="353"/>
                </a:cxn>
                <a:cxn ang="0">
                  <a:pos x="301" y="339"/>
                </a:cxn>
                <a:cxn ang="0">
                  <a:pos x="128" y="295"/>
                </a:cxn>
                <a:cxn ang="0">
                  <a:pos x="59" y="261"/>
                </a:cxn>
                <a:cxn ang="0">
                  <a:pos x="15" y="221"/>
                </a:cxn>
                <a:cxn ang="0">
                  <a:pos x="0" y="177"/>
                </a:cxn>
                <a:cxn ang="0">
                  <a:pos x="15" y="132"/>
                </a:cxn>
                <a:cxn ang="0">
                  <a:pos x="59" y="93"/>
                </a:cxn>
                <a:cxn ang="0">
                  <a:pos x="128" y="57"/>
                </a:cxn>
                <a:cxn ang="0">
                  <a:pos x="301" y="13"/>
                </a:cxn>
                <a:cxn ang="0">
                  <a:pos x="0" y="749"/>
                </a:cxn>
                <a:cxn ang="0">
                  <a:pos x="25" y="287"/>
                </a:cxn>
                <a:cxn ang="0">
                  <a:pos x="86" y="328"/>
                </a:cxn>
                <a:cxn ang="0">
                  <a:pos x="243" y="378"/>
                </a:cxn>
                <a:cxn ang="0">
                  <a:pos x="448" y="402"/>
                </a:cxn>
                <a:cxn ang="0">
                  <a:pos x="665" y="391"/>
                </a:cxn>
                <a:cxn ang="0">
                  <a:pos x="842" y="352"/>
                </a:cxn>
                <a:cxn ang="0">
                  <a:pos x="942" y="304"/>
                </a:cxn>
                <a:cxn ang="0">
                  <a:pos x="981" y="269"/>
                </a:cxn>
                <a:cxn ang="0">
                  <a:pos x="947" y="783"/>
                </a:cxn>
                <a:cxn ang="0">
                  <a:pos x="836" y="846"/>
                </a:cxn>
                <a:cxn ang="0">
                  <a:pos x="670" y="889"/>
                </a:cxn>
                <a:cxn ang="0">
                  <a:pos x="545" y="900"/>
                </a:cxn>
                <a:cxn ang="0">
                  <a:pos x="335" y="892"/>
                </a:cxn>
                <a:cxn ang="0">
                  <a:pos x="150" y="846"/>
                </a:cxn>
                <a:cxn ang="0">
                  <a:pos x="38" y="784"/>
                </a:cxn>
              </a:cxnLst>
              <a:rect l="0" t="0" r="r" b="b"/>
              <a:pathLst>
                <a:path w="985" h="1078">
                  <a:moveTo>
                    <a:pt x="985" y="902"/>
                  </a:moveTo>
                  <a:lnTo>
                    <a:pt x="985" y="910"/>
                  </a:lnTo>
                  <a:lnTo>
                    <a:pt x="983" y="919"/>
                  </a:lnTo>
                  <a:lnTo>
                    <a:pt x="980" y="928"/>
                  </a:lnTo>
                  <a:lnTo>
                    <a:pt x="975" y="937"/>
                  </a:lnTo>
                  <a:lnTo>
                    <a:pt x="970" y="945"/>
                  </a:lnTo>
                  <a:lnTo>
                    <a:pt x="963" y="954"/>
                  </a:lnTo>
                  <a:lnTo>
                    <a:pt x="955" y="961"/>
                  </a:lnTo>
                  <a:lnTo>
                    <a:pt x="946" y="970"/>
                  </a:lnTo>
                  <a:lnTo>
                    <a:pt x="936" y="978"/>
                  </a:lnTo>
                  <a:lnTo>
                    <a:pt x="925" y="986"/>
                  </a:lnTo>
                  <a:lnTo>
                    <a:pt x="913" y="992"/>
                  </a:lnTo>
                  <a:lnTo>
                    <a:pt x="901" y="1000"/>
                  </a:lnTo>
                  <a:lnTo>
                    <a:pt x="887" y="1007"/>
                  </a:lnTo>
                  <a:lnTo>
                    <a:pt x="872" y="1013"/>
                  </a:lnTo>
                  <a:lnTo>
                    <a:pt x="857" y="1020"/>
                  </a:lnTo>
                  <a:lnTo>
                    <a:pt x="840" y="1026"/>
                  </a:lnTo>
                  <a:lnTo>
                    <a:pt x="806" y="1038"/>
                  </a:lnTo>
                  <a:lnTo>
                    <a:pt x="767" y="1048"/>
                  </a:lnTo>
                  <a:lnTo>
                    <a:pt x="727" y="1057"/>
                  </a:lnTo>
                  <a:lnTo>
                    <a:pt x="684" y="1064"/>
                  </a:lnTo>
                  <a:lnTo>
                    <a:pt x="639" y="1070"/>
                  </a:lnTo>
                  <a:lnTo>
                    <a:pt x="591" y="1074"/>
                  </a:lnTo>
                  <a:lnTo>
                    <a:pt x="542" y="1076"/>
                  </a:lnTo>
                  <a:lnTo>
                    <a:pt x="492" y="1078"/>
                  </a:lnTo>
                  <a:lnTo>
                    <a:pt x="443" y="1076"/>
                  </a:lnTo>
                  <a:lnTo>
                    <a:pt x="394" y="1074"/>
                  </a:lnTo>
                  <a:lnTo>
                    <a:pt x="346" y="1070"/>
                  </a:lnTo>
                  <a:lnTo>
                    <a:pt x="301" y="1064"/>
                  </a:lnTo>
                  <a:lnTo>
                    <a:pt x="258" y="1057"/>
                  </a:lnTo>
                  <a:lnTo>
                    <a:pt x="218" y="1048"/>
                  </a:lnTo>
                  <a:lnTo>
                    <a:pt x="179" y="1038"/>
                  </a:lnTo>
                  <a:lnTo>
                    <a:pt x="145" y="1026"/>
                  </a:lnTo>
                  <a:lnTo>
                    <a:pt x="128" y="1020"/>
                  </a:lnTo>
                  <a:lnTo>
                    <a:pt x="113" y="1013"/>
                  </a:lnTo>
                  <a:lnTo>
                    <a:pt x="98" y="1007"/>
                  </a:lnTo>
                  <a:lnTo>
                    <a:pt x="84" y="1000"/>
                  </a:lnTo>
                  <a:lnTo>
                    <a:pt x="72" y="992"/>
                  </a:lnTo>
                  <a:lnTo>
                    <a:pt x="59" y="985"/>
                  </a:lnTo>
                  <a:lnTo>
                    <a:pt x="48" y="978"/>
                  </a:lnTo>
                  <a:lnTo>
                    <a:pt x="38" y="969"/>
                  </a:lnTo>
                  <a:lnTo>
                    <a:pt x="30" y="961"/>
                  </a:lnTo>
                  <a:lnTo>
                    <a:pt x="22" y="954"/>
                  </a:lnTo>
                  <a:lnTo>
                    <a:pt x="15" y="945"/>
                  </a:lnTo>
                  <a:lnTo>
                    <a:pt x="10" y="936"/>
                  </a:lnTo>
                  <a:lnTo>
                    <a:pt x="5" y="928"/>
                  </a:lnTo>
                  <a:lnTo>
                    <a:pt x="3" y="919"/>
                  </a:lnTo>
                  <a:lnTo>
                    <a:pt x="1" y="910"/>
                  </a:lnTo>
                  <a:lnTo>
                    <a:pt x="0" y="900"/>
                  </a:lnTo>
                  <a:lnTo>
                    <a:pt x="0" y="898"/>
                  </a:lnTo>
                  <a:lnTo>
                    <a:pt x="0" y="897"/>
                  </a:lnTo>
                  <a:lnTo>
                    <a:pt x="0" y="801"/>
                  </a:lnTo>
                  <a:lnTo>
                    <a:pt x="14" y="813"/>
                  </a:lnTo>
                  <a:lnTo>
                    <a:pt x="31" y="825"/>
                  </a:lnTo>
                  <a:lnTo>
                    <a:pt x="48" y="836"/>
                  </a:lnTo>
                  <a:lnTo>
                    <a:pt x="68" y="848"/>
                  </a:lnTo>
                  <a:lnTo>
                    <a:pt x="90" y="861"/>
                  </a:lnTo>
                  <a:lnTo>
                    <a:pt x="115" y="872"/>
                  </a:lnTo>
                  <a:lnTo>
                    <a:pt x="140" y="883"/>
                  </a:lnTo>
                  <a:lnTo>
                    <a:pt x="169" y="893"/>
                  </a:lnTo>
                  <a:lnTo>
                    <a:pt x="200" y="903"/>
                  </a:lnTo>
                  <a:lnTo>
                    <a:pt x="233" y="912"/>
                  </a:lnTo>
                  <a:lnTo>
                    <a:pt x="269" y="920"/>
                  </a:lnTo>
                  <a:lnTo>
                    <a:pt x="307" y="927"/>
                  </a:lnTo>
                  <a:lnTo>
                    <a:pt x="348" y="933"/>
                  </a:lnTo>
                  <a:lnTo>
                    <a:pt x="392" y="937"/>
                  </a:lnTo>
                  <a:lnTo>
                    <a:pt x="439" y="939"/>
                  </a:lnTo>
                  <a:lnTo>
                    <a:pt x="488" y="940"/>
                  </a:lnTo>
                  <a:lnTo>
                    <a:pt x="539" y="939"/>
                  </a:lnTo>
                  <a:lnTo>
                    <a:pt x="586" y="937"/>
                  </a:lnTo>
                  <a:lnTo>
                    <a:pt x="632" y="934"/>
                  </a:lnTo>
                  <a:lnTo>
                    <a:pt x="674" y="928"/>
                  </a:lnTo>
                  <a:lnTo>
                    <a:pt x="713" y="922"/>
                  </a:lnTo>
                  <a:lnTo>
                    <a:pt x="749" y="913"/>
                  </a:lnTo>
                  <a:lnTo>
                    <a:pt x="784" y="904"/>
                  </a:lnTo>
                  <a:lnTo>
                    <a:pt x="815" y="894"/>
                  </a:lnTo>
                  <a:lnTo>
                    <a:pt x="844" y="884"/>
                  </a:lnTo>
                  <a:lnTo>
                    <a:pt x="871" y="873"/>
                  </a:lnTo>
                  <a:lnTo>
                    <a:pt x="894" y="861"/>
                  </a:lnTo>
                  <a:lnTo>
                    <a:pt x="916" y="850"/>
                  </a:lnTo>
                  <a:lnTo>
                    <a:pt x="937" y="837"/>
                  </a:lnTo>
                  <a:lnTo>
                    <a:pt x="955" y="825"/>
                  </a:lnTo>
                  <a:lnTo>
                    <a:pt x="971" y="813"/>
                  </a:lnTo>
                  <a:lnTo>
                    <a:pt x="985" y="802"/>
                  </a:lnTo>
                  <a:lnTo>
                    <a:pt x="985" y="897"/>
                  </a:lnTo>
                  <a:lnTo>
                    <a:pt x="985" y="899"/>
                  </a:lnTo>
                  <a:lnTo>
                    <a:pt x="985" y="902"/>
                  </a:lnTo>
                  <a:close/>
                  <a:moveTo>
                    <a:pt x="492" y="0"/>
                  </a:moveTo>
                  <a:lnTo>
                    <a:pt x="542" y="1"/>
                  </a:lnTo>
                  <a:lnTo>
                    <a:pt x="591" y="3"/>
                  </a:lnTo>
                  <a:lnTo>
                    <a:pt x="639" y="7"/>
                  </a:lnTo>
                  <a:lnTo>
                    <a:pt x="684" y="13"/>
                  </a:lnTo>
                  <a:lnTo>
                    <a:pt x="727" y="21"/>
                  </a:lnTo>
                  <a:lnTo>
                    <a:pt x="767" y="29"/>
                  </a:lnTo>
                  <a:lnTo>
                    <a:pt x="806" y="39"/>
                  </a:lnTo>
                  <a:lnTo>
                    <a:pt x="840" y="52"/>
                  </a:lnTo>
                  <a:lnTo>
                    <a:pt x="857" y="57"/>
                  </a:lnTo>
                  <a:lnTo>
                    <a:pt x="872" y="64"/>
                  </a:lnTo>
                  <a:lnTo>
                    <a:pt x="887" y="70"/>
                  </a:lnTo>
                  <a:lnTo>
                    <a:pt x="901" y="78"/>
                  </a:lnTo>
                  <a:lnTo>
                    <a:pt x="913" y="85"/>
                  </a:lnTo>
                  <a:lnTo>
                    <a:pt x="925" y="93"/>
                  </a:lnTo>
                  <a:lnTo>
                    <a:pt x="936" y="100"/>
                  </a:lnTo>
                  <a:lnTo>
                    <a:pt x="946" y="108"/>
                  </a:lnTo>
                  <a:lnTo>
                    <a:pt x="955" y="116"/>
                  </a:lnTo>
                  <a:lnTo>
                    <a:pt x="963" y="124"/>
                  </a:lnTo>
                  <a:lnTo>
                    <a:pt x="970" y="132"/>
                  </a:lnTo>
                  <a:lnTo>
                    <a:pt x="975" y="141"/>
                  </a:lnTo>
                  <a:lnTo>
                    <a:pt x="980" y="150"/>
                  </a:lnTo>
                  <a:lnTo>
                    <a:pt x="982" y="158"/>
                  </a:lnTo>
                  <a:lnTo>
                    <a:pt x="984" y="168"/>
                  </a:lnTo>
                  <a:lnTo>
                    <a:pt x="985" y="177"/>
                  </a:lnTo>
                  <a:lnTo>
                    <a:pt x="984" y="186"/>
                  </a:lnTo>
                  <a:lnTo>
                    <a:pt x="982" y="194"/>
                  </a:lnTo>
                  <a:lnTo>
                    <a:pt x="980" y="203"/>
                  </a:lnTo>
                  <a:lnTo>
                    <a:pt x="975" y="212"/>
                  </a:lnTo>
                  <a:lnTo>
                    <a:pt x="970" y="221"/>
                  </a:lnTo>
                  <a:lnTo>
                    <a:pt x="963" y="229"/>
                  </a:lnTo>
                  <a:lnTo>
                    <a:pt x="955" y="238"/>
                  </a:lnTo>
                  <a:lnTo>
                    <a:pt x="946" y="245"/>
                  </a:lnTo>
                  <a:lnTo>
                    <a:pt x="936" y="253"/>
                  </a:lnTo>
                  <a:lnTo>
                    <a:pt x="925" y="261"/>
                  </a:lnTo>
                  <a:lnTo>
                    <a:pt x="913" y="269"/>
                  </a:lnTo>
                  <a:lnTo>
                    <a:pt x="901" y="275"/>
                  </a:lnTo>
                  <a:lnTo>
                    <a:pt x="887" y="282"/>
                  </a:lnTo>
                  <a:lnTo>
                    <a:pt x="872" y="288"/>
                  </a:lnTo>
                  <a:lnTo>
                    <a:pt x="857" y="295"/>
                  </a:lnTo>
                  <a:lnTo>
                    <a:pt x="840" y="302"/>
                  </a:lnTo>
                  <a:lnTo>
                    <a:pt x="806" y="313"/>
                  </a:lnTo>
                  <a:lnTo>
                    <a:pt x="767" y="323"/>
                  </a:lnTo>
                  <a:lnTo>
                    <a:pt x="727" y="332"/>
                  </a:lnTo>
                  <a:lnTo>
                    <a:pt x="684" y="339"/>
                  </a:lnTo>
                  <a:lnTo>
                    <a:pt x="639" y="346"/>
                  </a:lnTo>
                  <a:lnTo>
                    <a:pt x="591" y="349"/>
                  </a:lnTo>
                  <a:lnTo>
                    <a:pt x="542" y="353"/>
                  </a:lnTo>
                  <a:lnTo>
                    <a:pt x="492" y="354"/>
                  </a:lnTo>
                  <a:lnTo>
                    <a:pt x="443" y="353"/>
                  </a:lnTo>
                  <a:lnTo>
                    <a:pt x="394" y="349"/>
                  </a:lnTo>
                  <a:lnTo>
                    <a:pt x="346" y="346"/>
                  </a:lnTo>
                  <a:lnTo>
                    <a:pt x="301" y="339"/>
                  </a:lnTo>
                  <a:lnTo>
                    <a:pt x="258" y="332"/>
                  </a:lnTo>
                  <a:lnTo>
                    <a:pt x="218" y="323"/>
                  </a:lnTo>
                  <a:lnTo>
                    <a:pt x="179" y="313"/>
                  </a:lnTo>
                  <a:lnTo>
                    <a:pt x="145" y="302"/>
                  </a:lnTo>
                  <a:lnTo>
                    <a:pt x="128" y="295"/>
                  </a:lnTo>
                  <a:lnTo>
                    <a:pt x="113" y="288"/>
                  </a:lnTo>
                  <a:lnTo>
                    <a:pt x="98" y="282"/>
                  </a:lnTo>
                  <a:lnTo>
                    <a:pt x="84" y="275"/>
                  </a:lnTo>
                  <a:lnTo>
                    <a:pt x="72" y="269"/>
                  </a:lnTo>
                  <a:lnTo>
                    <a:pt x="59" y="261"/>
                  </a:lnTo>
                  <a:lnTo>
                    <a:pt x="48" y="253"/>
                  </a:lnTo>
                  <a:lnTo>
                    <a:pt x="38" y="245"/>
                  </a:lnTo>
                  <a:lnTo>
                    <a:pt x="30" y="238"/>
                  </a:lnTo>
                  <a:lnTo>
                    <a:pt x="22" y="229"/>
                  </a:lnTo>
                  <a:lnTo>
                    <a:pt x="15" y="221"/>
                  </a:lnTo>
                  <a:lnTo>
                    <a:pt x="10" y="212"/>
                  </a:lnTo>
                  <a:lnTo>
                    <a:pt x="5" y="203"/>
                  </a:lnTo>
                  <a:lnTo>
                    <a:pt x="3" y="194"/>
                  </a:lnTo>
                  <a:lnTo>
                    <a:pt x="1" y="186"/>
                  </a:lnTo>
                  <a:lnTo>
                    <a:pt x="0" y="177"/>
                  </a:lnTo>
                  <a:lnTo>
                    <a:pt x="1" y="168"/>
                  </a:lnTo>
                  <a:lnTo>
                    <a:pt x="3" y="158"/>
                  </a:lnTo>
                  <a:lnTo>
                    <a:pt x="5" y="150"/>
                  </a:lnTo>
                  <a:lnTo>
                    <a:pt x="10" y="141"/>
                  </a:lnTo>
                  <a:lnTo>
                    <a:pt x="15" y="132"/>
                  </a:lnTo>
                  <a:lnTo>
                    <a:pt x="22" y="124"/>
                  </a:lnTo>
                  <a:lnTo>
                    <a:pt x="30" y="116"/>
                  </a:lnTo>
                  <a:lnTo>
                    <a:pt x="38" y="108"/>
                  </a:lnTo>
                  <a:lnTo>
                    <a:pt x="48" y="100"/>
                  </a:lnTo>
                  <a:lnTo>
                    <a:pt x="59" y="93"/>
                  </a:lnTo>
                  <a:lnTo>
                    <a:pt x="72" y="85"/>
                  </a:lnTo>
                  <a:lnTo>
                    <a:pt x="84" y="78"/>
                  </a:lnTo>
                  <a:lnTo>
                    <a:pt x="98" y="70"/>
                  </a:lnTo>
                  <a:lnTo>
                    <a:pt x="113" y="64"/>
                  </a:lnTo>
                  <a:lnTo>
                    <a:pt x="128" y="57"/>
                  </a:lnTo>
                  <a:lnTo>
                    <a:pt x="145" y="52"/>
                  </a:lnTo>
                  <a:lnTo>
                    <a:pt x="179" y="39"/>
                  </a:lnTo>
                  <a:lnTo>
                    <a:pt x="218" y="29"/>
                  </a:lnTo>
                  <a:lnTo>
                    <a:pt x="258" y="21"/>
                  </a:lnTo>
                  <a:lnTo>
                    <a:pt x="301" y="13"/>
                  </a:lnTo>
                  <a:lnTo>
                    <a:pt x="346" y="7"/>
                  </a:lnTo>
                  <a:lnTo>
                    <a:pt x="394" y="3"/>
                  </a:lnTo>
                  <a:lnTo>
                    <a:pt x="443" y="1"/>
                  </a:lnTo>
                  <a:lnTo>
                    <a:pt x="492" y="0"/>
                  </a:lnTo>
                  <a:close/>
                  <a:moveTo>
                    <a:pt x="0" y="749"/>
                  </a:moveTo>
                  <a:lnTo>
                    <a:pt x="0" y="257"/>
                  </a:lnTo>
                  <a:lnTo>
                    <a:pt x="5" y="265"/>
                  </a:lnTo>
                  <a:lnTo>
                    <a:pt x="11" y="273"/>
                  </a:lnTo>
                  <a:lnTo>
                    <a:pt x="17" y="281"/>
                  </a:lnTo>
                  <a:lnTo>
                    <a:pt x="25" y="287"/>
                  </a:lnTo>
                  <a:lnTo>
                    <a:pt x="33" y="295"/>
                  </a:lnTo>
                  <a:lnTo>
                    <a:pt x="42" y="302"/>
                  </a:lnTo>
                  <a:lnTo>
                    <a:pt x="52" y="308"/>
                  </a:lnTo>
                  <a:lnTo>
                    <a:pt x="63" y="315"/>
                  </a:lnTo>
                  <a:lnTo>
                    <a:pt x="86" y="328"/>
                  </a:lnTo>
                  <a:lnTo>
                    <a:pt x="113" y="340"/>
                  </a:lnTo>
                  <a:lnTo>
                    <a:pt x="141" y="352"/>
                  </a:lnTo>
                  <a:lnTo>
                    <a:pt x="173" y="361"/>
                  </a:lnTo>
                  <a:lnTo>
                    <a:pt x="207" y="370"/>
                  </a:lnTo>
                  <a:lnTo>
                    <a:pt x="243" y="378"/>
                  </a:lnTo>
                  <a:lnTo>
                    <a:pt x="281" y="386"/>
                  </a:lnTo>
                  <a:lnTo>
                    <a:pt x="321" y="391"/>
                  </a:lnTo>
                  <a:lnTo>
                    <a:pt x="362" y="397"/>
                  </a:lnTo>
                  <a:lnTo>
                    <a:pt x="405" y="400"/>
                  </a:lnTo>
                  <a:lnTo>
                    <a:pt x="448" y="402"/>
                  </a:lnTo>
                  <a:lnTo>
                    <a:pt x="493" y="402"/>
                  </a:lnTo>
                  <a:lnTo>
                    <a:pt x="538" y="402"/>
                  </a:lnTo>
                  <a:lnTo>
                    <a:pt x="581" y="400"/>
                  </a:lnTo>
                  <a:lnTo>
                    <a:pt x="624" y="397"/>
                  </a:lnTo>
                  <a:lnTo>
                    <a:pt x="665" y="391"/>
                  </a:lnTo>
                  <a:lnTo>
                    <a:pt x="704" y="386"/>
                  </a:lnTo>
                  <a:lnTo>
                    <a:pt x="741" y="379"/>
                  </a:lnTo>
                  <a:lnTo>
                    <a:pt x="777" y="371"/>
                  </a:lnTo>
                  <a:lnTo>
                    <a:pt x="811" y="361"/>
                  </a:lnTo>
                  <a:lnTo>
                    <a:pt x="842" y="352"/>
                  </a:lnTo>
                  <a:lnTo>
                    <a:pt x="871" y="342"/>
                  </a:lnTo>
                  <a:lnTo>
                    <a:pt x="898" y="329"/>
                  </a:lnTo>
                  <a:lnTo>
                    <a:pt x="921" y="317"/>
                  </a:lnTo>
                  <a:lnTo>
                    <a:pt x="932" y="311"/>
                  </a:lnTo>
                  <a:lnTo>
                    <a:pt x="942" y="304"/>
                  </a:lnTo>
                  <a:lnTo>
                    <a:pt x="951" y="297"/>
                  </a:lnTo>
                  <a:lnTo>
                    <a:pt x="960" y="290"/>
                  </a:lnTo>
                  <a:lnTo>
                    <a:pt x="967" y="283"/>
                  </a:lnTo>
                  <a:lnTo>
                    <a:pt x="974" y="275"/>
                  </a:lnTo>
                  <a:lnTo>
                    <a:pt x="981" y="269"/>
                  </a:lnTo>
                  <a:lnTo>
                    <a:pt x="985" y="261"/>
                  </a:lnTo>
                  <a:lnTo>
                    <a:pt x="985" y="749"/>
                  </a:lnTo>
                  <a:lnTo>
                    <a:pt x="975" y="760"/>
                  </a:lnTo>
                  <a:lnTo>
                    <a:pt x="963" y="771"/>
                  </a:lnTo>
                  <a:lnTo>
                    <a:pt x="947" y="783"/>
                  </a:lnTo>
                  <a:lnTo>
                    <a:pt x="931" y="796"/>
                  </a:lnTo>
                  <a:lnTo>
                    <a:pt x="911" y="809"/>
                  </a:lnTo>
                  <a:lnTo>
                    <a:pt x="889" y="822"/>
                  </a:lnTo>
                  <a:lnTo>
                    <a:pt x="864" y="834"/>
                  </a:lnTo>
                  <a:lnTo>
                    <a:pt x="836" y="846"/>
                  </a:lnTo>
                  <a:lnTo>
                    <a:pt x="805" y="857"/>
                  </a:lnTo>
                  <a:lnTo>
                    <a:pt x="770" y="868"/>
                  </a:lnTo>
                  <a:lnTo>
                    <a:pt x="733" y="878"/>
                  </a:lnTo>
                  <a:lnTo>
                    <a:pt x="692" y="886"/>
                  </a:lnTo>
                  <a:lnTo>
                    <a:pt x="670" y="889"/>
                  </a:lnTo>
                  <a:lnTo>
                    <a:pt x="646" y="893"/>
                  </a:lnTo>
                  <a:lnTo>
                    <a:pt x="623" y="896"/>
                  </a:lnTo>
                  <a:lnTo>
                    <a:pt x="598" y="898"/>
                  </a:lnTo>
                  <a:lnTo>
                    <a:pt x="572" y="899"/>
                  </a:lnTo>
                  <a:lnTo>
                    <a:pt x="545" y="900"/>
                  </a:lnTo>
                  <a:lnTo>
                    <a:pt x="517" y="902"/>
                  </a:lnTo>
                  <a:lnTo>
                    <a:pt x="488" y="902"/>
                  </a:lnTo>
                  <a:lnTo>
                    <a:pt x="434" y="900"/>
                  </a:lnTo>
                  <a:lnTo>
                    <a:pt x="383" y="897"/>
                  </a:lnTo>
                  <a:lnTo>
                    <a:pt x="335" y="892"/>
                  </a:lnTo>
                  <a:lnTo>
                    <a:pt x="292" y="885"/>
                  </a:lnTo>
                  <a:lnTo>
                    <a:pt x="251" y="877"/>
                  </a:lnTo>
                  <a:lnTo>
                    <a:pt x="214" y="867"/>
                  </a:lnTo>
                  <a:lnTo>
                    <a:pt x="180" y="857"/>
                  </a:lnTo>
                  <a:lnTo>
                    <a:pt x="150" y="846"/>
                  </a:lnTo>
                  <a:lnTo>
                    <a:pt x="123" y="834"/>
                  </a:lnTo>
                  <a:lnTo>
                    <a:pt x="97" y="822"/>
                  </a:lnTo>
                  <a:lnTo>
                    <a:pt x="75" y="809"/>
                  </a:lnTo>
                  <a:lnTo>
                    <a:pt x="56" y="796"/>
                  </a:lnTo>
                  <a:lnTo>
                    <a:pt x="38" y="784"/>
                  </a:lnTo>
                  <a:lnTo>
                    <a:pt x="23" y="772"/>
                  </a:lnTo>
                  <a:lnTo>
                    <a:pt x="11" y="760"/>
                  </a:lnTo>
                  <a:lnTo>
                    <a:pt x="0" y="74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8" name="Freeform 64"/>
            <p:cNvSpPr>
              <a:spLocks noEditPoints="1"/>
            </p:cNvSpPr>
            <p:nvPr/>
          </p:nvSpPr>
          <p:spPr bwMode="auto">
            <a:xfrm>
              <a:off x="1557" y="3203"/>
              <a:ext cx="247" cy="270"/>
            </a:xfrm>
            <a:custGeom>
              <a:avLst/>
              <a:gdLst/>
              <a:ahLst/>
              <a:cxnLst>
                <a:cxn ang="0">
                  <a:pos x="975" y="937"/>
                </a:cxn>
                <a:cxn ang="0">
                  <a:pos x="936" y="978"/>
                </a:cxn>
                <a:cxn ang="0">
                  <a:pos x="872" y="1015"/>
                </a:cxn>
                <a:cxn ang="0">
                  <a:pos x="727" y="1057"/>
                </a:cxn>
                <a:cxn ang="0">
                  <a:pos x="492" y="1079"/>
                </a:cxn>
                <a:cxn ang="0">
                  <a:pos x="258" y="1057"/>
                </a:cxn>
                <a:cxn ang="0">
                  <a:pos x="113" y="1014"/>
                </a:cxn>
                <a:cxn ang="0">
                  <a:pos x="48" y="978"/>
                </a:cxn>
                <a:cxn ang="0">
                  <a:pos x="10" y="937"/>
                </a:cxn>
                <a:cxn ang="0">
                  <a:pos x="0" y="900"/>
                </a:cxn>
                <a:cxn ang="0">
                  <a:pos x="48" y="838"/>
                </a:cxn>
                <a:cxn ang="0">
                  <a:pos x="169" y="894"/>
                </a:cxn>
                <a:cxn ang="0">
                  <a:pos x="348" y="933"/>
                </a:cxn>
                <a:cxn ang="0">
                  <a:pos x="586" y="938"/>
                </a:cxn>
                <a:cxn ang="0">
                  <a:pos x="784" y="905"/>
                </a:cxn>
                <a:cxn ang="0">
                  <a:pos x="916" y="850"/>
                </a:cxn>
                <a:cxn ang="0">
                  <a:pos x="985" y="897"/>
                </a:cxn>
                <a:cxn ang="0">
                  <a:pos x="591" y="4"/>
                </a:cxn>
                <a:cxn ang="0">
                  <a:pos x="806" y="41"/>
                </a:cxn>
                <a:cxn ang="0">
                  <a:pos x="901" y="78"/>
                </a:cxn>
                <a:cxn ang="0">
                  <a:pos x="955" y="116"/>
                </a:cxn>
                <a:cxn ang="0">
                  <a:pos x="982" y="159"/>
                </a:cxn>
                <a:cxn ang="0">
                  <a:pos x="980" y="205"/>
                </a:cxn>
                <a:cxn ang="0">
                  <a:pos x="946" y="245"/>
                </a:cxn>
                <a:cxn ang="0">
                  <a:pos x="887" y="283"/>
                </a:cxn>
                <a:cxn ang="0">
                  <a:pos x="767" y="324"/>
                </a:cxn>
                <a:cxn ang="0">
                  <a:pos x="542" y="353"/>
                </a:cxn>
                <a:cxn ang="0">
                  <a:pos x="301" y="341"/>
                </a:cxn>
                <a:cxn ang="0">
                  <a:pos x="128" y="296"/>
                </a:cxn>
                <a:cxn ang="0">
                  <a:pos x="59" y="261"/>
                </a:cxn>
                <a:cxn ang="0">
                  <a:pos x="15" y="221"/>
                </a:cxn>
                <a:cxn ang="0">
                  <a:pos x="0" y="177"/>
                </a:cxn>
                <a:cxn ang="0">
                  <a:pos x="15" y="133"/>
                </a:cxn>
                <a:cxn ang="0">
                  <a:pos x="59" y="93"/>
                </a:cxn>
                <a:cxn ang="0">
                  <a:pos x="128" y="58"/>
                </a:cxn>
                <a:cxn ang="0">
                  <a:pos x="301" y="14"/>
                </a:cxn>
                <a:cxn ang="0">
                  <a:pos x="0" y="750"/>
                </a:cxn>
                <a:cxn ang="0">
                  <a:pos x="25" y="289"/>
                </a:cxn>
                <a:cxn ang="0">
                  <a:pos x="86" y="328"/>
                </a:cxn>
                <a:cxn ang="0">
                  <a:pos x="243" y="379"/>
                </a:cxn>
                <a:cxn ang="0">
                  <a:pos x="448" y="403"/>
                </a:cxn>
                <a:cxn ang="0">
                  <a:pos x="665" y="393"/>
                </a:cxn>
                <a:cxn ang="0">
                  <a:pos x="842" y="353"/>
                </a:cxn>
                <a:cxn ang="0">
                  <a:pos x="942" y="304"/>
                </a:cxn>
                <a:cxn ang="0">
                  <a:pos x="981" y="269"/>
                </a:cxn>
                <a:cxn ang="0">
                  <a:pos x="947" y="784"/>
                </a:cxn>
                <a:cxn ang="0">
                  <a:pos x="836" y="848"/>
                </a:cxn>
                <a:cxn ang="0">
                  <a:pos x="670" y="891"/>
                </a:cxn>
                <a:cxn ang="0">
                  <a:pos x="545" y="902"/>
                </a:cxn>
                <a:cxn ang="0">
                  <a:pos x="335" y="893"/>
                </a:cxn>
                <a:cxn ang="0">
                  <a:pos x="150" y="846"/>
                </a:cxn>
                <a:cxn ang="0">
                  <a:pos x="38" y="784"/>
                </a:cxn>
              </a:cxnLst>
              <a:rect l="0" t="0" r="r" b="b"/>
              <a:pathLst>
                <a:path w="985" h="1079">
                  <a:moveTo>
                    <a:pt x="985" y="902"/>
                  </a:moveTo>
                  <a:lnTo>
                    <a:pt x="985" y="911"/>
                  </a:lnTo>
                  <a:lnTo>
                    <a:pt x="983" y="920"/>
                  </a:lnTo>
                  <a:lnTo>
                    <a:pt x="980" y="928"/>
                  </a:lnTo>
                  <a:lnTo>
                    <a:pt x="975" y="937"/>
                  </a:lnTo>
                  <a:lnTo>
                    <a:pt x="970" y="946"/>
                  </a:lnTo>
                  <a:lnTo>
                    <a:pt x="963" y="955"/>
                  </a:lnTo>
                  <a:lnTo>
                    <a:pt x="955" y="963"/>
                  </a:lnTo>
                  <a:lnTo>
                    <a:pt x="946" y="970"/>
                  </a:lnTo>
                  <a:lnTo>
                    <a:pt x="936" y="978"/>
                  </a:lnTo>
                  <a:lnTo>
                    <a:pt x="925" y="986"/>
                  </a:lnTo>
                  <a:lnTo>
                    <a:pt x="913" y="994"/>
                  </a:lnTo>
                  <a:lnTo>
                    <a:pt x="901" y="1000"/>
                  </a:lnTo>
                  <a:lnTo>
                    <a:pt x="887" y="1008"/>
                  </a:lnTo>
                  <a:lnTo>
                    <a:pt x="872" y="1015"/>
                  </a:lnTo>
                  <a:lnTo>
                    <a:pt x="857" y="1020"/>
                  </a:lnTo>
                  <a:lnTo>
                    <a:pt x="840" y="1027"/>
                  </a:lnTo>
                  <a:lnTo>
                    <a:pt x="806" y="1038"/>
                  </a:lnTo>
                  <a:lnTo>
                    <a:pt x="767" y="1048"/>
                  </a:lnTo>
                  <a:lnTo>
                    <a:pt x="727" y="1057"/>
                  </a:lnTo>
                  <a:lnTo>
                    <a:pt x="684" y="1065"/>
                  </a:lnTo>
                  <a:lnTo>
                    <a:pt x="639" y="1071"/>
                  </a:lnTo>
                  <a:lnTo>
                    <a:pt x="591" y="1074"/>
                  </a:lnTo>
                  <a:lnTo>
                    <a:pt x="542" y="1078"/>
                  </a:lnTo>
                  <a:lnTo>
                    <a:pt x="492" y="1079"/>
                  </a:lnTo>
                  <a:lnTo>
                    <a:pt x="443" y="1078"/>
                  </a:lnTo>
                  <a:lnTo>
                    <a:pt x="394" y="1074"/>
                  </a:lnTo>
                  <a:lnTo>
                    <a:pt x="346" y="1071"/>
                  </a:lnTo>
                  <a:lnTo>
                    <a:pt x="301" y="1065"/>
                  </a:lnTo>
                  <a:lnTo>
                    <a:pt x="258" y="1057"/>
                  </a:lnTo>
                  <a:lnTo>
                    <a:pt x="218" y="1048"/>
                  </a:lnTo>
                  <a:lnTo>
                    <a:pt x="179" y="1038"/>
                  </a:lnTo>
                  <a:lnTo>
                    <a:pt x="145" y="1027"/>
                  </a:lnTo>
                  <a:lnTo>
                    <a:pt x="128" y="1020"/>
                  </a:lnTo>
                  <a:lnTo>
                    <a:pt x="113" y="1014"/>
                  </a:lnTo>
                  <a:lnTo>
                    <a:pt x="98" y="1007"/>
                  </a:lnTo>
                  <a:lnTo>
                    <a:pt x="84" y="1000"/>
                  </a:lnTo>
                  <a:lnTo>
                    <a:pt x="72" y="994"/>
                  </a:lnTo>
                  <a:lnTo>
                    <a:pt x="59" y="986"/>
                  </a:lnTo>
                  <a:lnTo>
                    <a:pt x="48" y="978"/>
                  </a:lnTo>
                  <a:lnTo>
                    <a:pt x="38" y="970"/>
                  </a:lnTo>
                  <a:lnTo>
                    <a:pt x="30" y="963"/>
                  </a:lnTo>
                  <a:lnTo>
                    <a:pt x="22" y="954"/>
                  </a:lnTo>
                  <a:lnTo>
                    <a:pt x="15" y="946"/>
                  </a:lnTo>
                  <a:lnTo>
                    <a:pt x="10" y="937"/>
                  </a:lnTo>
                  <a:lnTo>
                    <a:pt x="5" y="928"/>
                  </a:lnTo>
                  <a:lnTo>
                    <a:pt x="3" y="920"/>
                  </a:lnTo>
                  <a:lnTo>
                    <a:pt x="1" y="911"/>
                  </a:lnTo>
                  <a:lnTo>
                    <a:pt x="0" y="902"/>
                  </a:lnTo>
                  <a:lnTo>
                    <a:pt x="0" y="900"/>
                  </a:lnTo>
                  <a:lnTo>
                    <a:pt x="0" y="897"/>
                  </a:lnTo>
                  <a:lnTo>
                    <a:pt x="0" y="802"/>
                  </a:lnTo>
                  <a:lnTo>
                    <a:pt x="14" y="813"/>
                  </a:lnTo>
                  <a:lnTo>
                    <a:pt x="31" y="825"/>
                  </a:lnTo>
                  <a:lnTo>
                    <a:pt x="48" y="838"/>
                  </a:lnTo>
                  <a:lnTo>
                    <a:pt x="68" y="850"/>
                  </a:lnTo>
                  <a:lnTo>
                    <a:pt x="90" y="861"/>
                  </a:lnTo>
                  <a:lnTo>
                    <a:pt x="115" y="873"/>
                  </a:lnTo>
                  <a:lnTo>
                    <a:pt x="140" y="884"/>
                  </a:lnTo>
                  <a:lnTo>
                    <a:pt x="169" y="894"/>
                  </a:lnTo>
                  <a:lnTo>
                    <a:pt x="200" y="904"/>
                  </a:lnTo>
                  <a:lnTo>
                    <a:pt x="233" y="913"/>
                  </a:lnTo>
                  <a:lnTo>
                    <a:pt x="269" y="921"/>
                  </a:lnTo>
                  <a:lnTo>
                    <a:pt x="307" y="927"/>
                  </a:lnTo>
                  <a:lnTo>
                    <a:pt x="348" y="933"/>
                  </a:lnTo>
                  <a:lnTo>
                    <a:pt x="392" y="937"/>
                  </a:lnTo>
                  <a:lnTo>
                    <a:pt x="439" y="941"/>
                  </a:lnTo>
                  <a:lnTo>
                    <a:pt x="488" y="941"/>
                  </a:lnTo>
                  <a:lnTo>
                    <a:pt x="539" y="941"/>
                  </a:lnTo>
                  <a:lnTo>
                    <a:pt x="586" y="938"/>
                  </a:lnTo>
                  <a:lnTo>
                    <a:pt x="632" y="934"/>
                  </a:lnTo>
                  <a:lnTo>
                    <a:pt x="674" y="928"/>
                  </a:lnTo>
                  <a:lnTo>
                    <a:pt x="713" y="922"/>
                  </a:lnTo>
                  <a:lnTo>
                    <a:pt x="749" y="914"/>
                  </a:lnTo>
                  <a:lnTo>
                    <a:pt x="784" y="905"/>
                  </a:lnTo>
                  <a:lnTo>
                    <a:pt x="815" y="895"/>
                  </a:lnTo>
                  <a:lnTo>
                    <a:pt x="844" y="884"/>
                  </a:lnTo>
                  <a:lnTo>
                    <a:pt x="871" y="873"/>
                  </a:lnTo>
                  <a:lnTo>
                    <a:pt x="894" y="862"/>
                  </a:lnTo>
                  <a:lnTo>
                    <a:pt x="916" y="850"/>
                  </a:lnTo>
                  <a:lnTo>
                    <a:pt x="937" y="838"/>
                  </a:lnTo>
                  <a:lnTo>
                    <a:pt x="955" y="825"/>
                  </a:lnTo>
                  <a:lnTo>
                    <a:pt x="971" y="814"/>
                  </a:lnTo>
                  <a:lnTo>
                    <a:pt x="985" y="802"/>
                  </a:lnTo>
                  <a:lnTo>
                    <a:pt x="985" y="897"/>
                  </a:lnTo>
                  <a:lnTo>
                    <a:pt x="985" y="900"/>
                  </a:lnTo>
                  <a:lnTo>
                    <a:pt x="985" y="902"/>
                  </a:lnTo>
                  <a:close/>
                  <a:moveTo>
                    <a:pt x="492" y="0"/>
                  </a:moveTo>
                  <a:lnTo>
                    <a:pt x="542" y="1"/>
                  </a:lnTo>
                  <a:lnTo>
                    <a:pt x="591" y="4"/>
                  </a:lnTo>
                  <a:lnTo>
                    <a:pt x="639" y="9"/>
                  </a:lnTo>
                  <a:lnTo>
                    <a:pt x="684" y="14"/>
                  </a:lnTo>
                  <a:lnTo>
                    <a:pt x="727" y="22"/>
                  </a:lnTo>
                  <a:lnTo>
                    <a:pt x="767" y="31"/>
                  </a:lnTo>
                  <a:lnTo>
                    <a:pt x="806" y="41"/>
                  </a:lnTo>
                  <a:lnTo>
                    <a:pt x="840" y="52"/>
                  </a:lnTo>
                  <a:lnTo>
                    <a:pt x="857" y="58"/>
                  </a:lnTo>
                  <a:lnTo>
                    <a:pt x="872" y="65"/>
                  </a:lnTo>
                  <a:lnTo>
                    <a:pt x="887" y="72"/>
                  </a:lnTo>
                  <a:lnTo>
                    <a:pt x="901" y="78"/>
                  </a:lnTo>
                  <a:lnTo>
                    <a:pt x="913" y="86"/>
                  </a:lnTo>
                  <a:lnTo>
                    <a:pt x="925" y="93"/>
                  </a:lnTo>
                  <a:lnTo>
                    <a:pt x="936" y="101"/>
                  </a:lnTo>
                  <a:lnTo>
                    <a:pt x="946" y="108"/>
                  </a:lnTo>
                  <a:lnTo>
                    <a:pt x="955" y="116"/>
                  </a:lnTo>
                  <a:lnTo>
                    <a:pt x="963" y="125"/>
                  </a:lnTo>
                  <a:lnTo>
                    <a:pt x="970" y="133"/>
                  </a:lnTo>
                  <a:lnTo>
                    <a:pt x="975" y="141"/>
                  </a:lnTo>
                  <a:lnTo>
                    <a:pt x="980" y="150"/>
                  </a:lnTo>
                  <a:lnTo>
                    <a:pt x="982" y="159"/>
                  </a:lnTo>
                  <a:lnTo>
                    <a:pt x="984" y="168"/>
                  </a:lnTo>
                  <a:lnTo>
                    <a:pt x="985" y="177"/>
                  </a:lnTo>
                  <a:lnTo>
                    <a:pt x="984" y="187"/>
                  </a:lnTo>
                  <a:lnTo>
                    <a:pt x="982" y="196"/>
                  </a:lnTo>
                  <a:lnTo>
                    <a:pt x="980" y="205"/>
                  </a:lnTo>
                  <a:lnTo>
                    <a:pt x="975" y="212"/>
                  </a:lnTo>
                  <a:lnTo>
                    <a:pt x="970" y="221"/>
                  </a:lnTo>
                  <a:lnTo>
                    <a:pt x="963" y="230"/>
                  </a:lnTo>
                  <a:lnTo>
                    <a:pt x="955" y="238"/>
                  </a:lnTo>
                  <a:lnTo>
                    <a:pt x="946" y="245"/>
                  </a:lnTo>
                  <a:lnTo>
                    <a:pt x="936" y="254"/>
                  </a:lnTo>
                  <a:lnTo>
                    <a:pt x="925" y="261"/>
                  </a:lnTo>
                  <a:lnTo>
                    <a:pt x="913" y="269"/>
                  </a:lnTo>
                  <a:lnTo>
                    <a:pt x="901" y="276"/>
                  </a:lnTo>
                  <a:lnTo>
                    <a:pt x="887" y="283"/>
                  </a:lnTo>
                  <a:lnTo>
                    <a:pt x="872" y="290"/>
                  </a:lnTo>
                  <a:lnTo>
                    <a:pt x="857" y="296"/>
                  </a:lnTo>
                  <a:lnTo>
                    <a:pt x="840" y="302"/>
                  </a:lnTo>
                  <a:lnTo>
                    <a:pt x="806" y="314"/>
                  </a:lnTo>
                  <a:lnTo>
                    <a:pt x="767" y="324"/>
                  </a:lnTo>
                  <a:lnTo>
                    <a:pt x="727" y="333"/>
                  </a:lnTo>
                  <a:lnTo>
                    <a:pt x="684" y="341"/>
                  </a:lnTo>
                  <a:lnTo>
                    <a:pt x="639" y="346"/>
                  </a:lnTo>
                  <a:lnTo>
                    <a:pt x="591" y="351"/>
                  </a:lnTo>
                  <a:lnTo>
                    <a:pt x="542" y="353"/>
                  </a:lnTo>
                  <a:lnTo>
                    <a:pt x="492" y="354"/>
                  </a:lnTo>
                  <a:lnTo>
                    <a:pt x="443" y="353"/>
                  </a:lnTo>
                  <a:lnTo>
                    <a:pt x="394" y="351"/>
                  </a:lnTo>
                  <a:lnTo>
                    <a:pt x="346" y="346"/>
                  </a:lnTo>
                  <a:lnTo>
                    <a:pt x="301" y="341"/>
                  </a:lnTo>
                  <a:lnTo>
                    <a:pt x="258" y="333"/>
                  </a:lnTo>
                  <a:lnTo>
                    <a:pt x="218" y="324"/>
                  </a:lnTo>
                  <a:lnTo>
                    <a:pt x="179" y="314"/>
                  </a:lnTo>
                  <a:lnTo>
                    <a:pt x="145" y="302"/>
                  </a:lnTo>
                  <a:lnTo>
                    <a:pt x="128" y="296"/>
                  </a:lnTo>
                  <a:lnTo>
                    <a:pt x="113" y="290"/>
                  </a:lnTo>
                  <a:lnTo>
                    <a:pt x="98" y="283"/>
                  </a:lnTo>
                  <a:lnTo>
                    <a:pt x="84" y="276"/>
                  </a:lnTo>
                  <a:lnTo>
                    <a:pt x="72" y="269"/>
                  </a:lnTo>
                  <a:lnTo>
                    <a:pt x="59" y="261"/>
                  </a:lnTo>
                  <a:lnTo>
                    <a:pt x="48" y="254"/>
                  </a:lnTo>
                  <a:lnTo>
                    <a:pt x="38" y="245"/>
                  </a:lnTo>
                  <a:lnTo>
                    <a:pt x="30" y="238"/>
                  </a:lnTo>
                  <a:lnTo>
                    <a:pt x="22" y="230"/>
                  </a:lnTo>
                  <a:lnTo>
                    <a:pt x="15" y="221"/>
                  </a:lnTo>
                  <a:lnTo>
                    <a:pt x="10" y="212"/>
                  </a:lnTo>
                  <a:lnTo>
                    <a:pt x="5" y="205"/>
                  </a:lnTo>
                  <a:lnTo>
                    <a:pt x="3" y="196"/>
                  </a:lnTo>
                  <a:lnTo>
                    <a:pt x="1" y="187"/>
                  </a:lnTo>
                  <a:lnTo>
                    <a:pt x="0" y="177"/>
                  </a:lnTo>
                  <a:lnTo>
                    <a:pt x="1" y="168"/>
                  </a:lnTo>
                  <a:lnTo>
                    <a:pt x="3" y="159"/>
                  </a:lnTo>
                  <a:lnTo>
                    <a:pt x="5" y="150"/>
                  </a:lnTo>
                  <a:lnTo>
                    <a:pt x="10" y="141"/>
                  </a:lnTo>
                  <a:lnTo>
                    <a:pt x="15" y="133"/>
                  </a:lnTo>
                  <a:lnTo>
                    <a:pt x="22" y="125"/>
                  </a:lnTo>
                  <a:lnTo>
                    <a:pt x="30" y="116"/>
                  </a:lnTo>
                  <a:lnTo>
                    <a:pt x="38" y="108"/>
                  </a:lnTo>
                  <a:lnTo>
                    <a:pt x="48" y="101"/>
                  </a:lnTo>
                  <a:lnTo>
                    <a:pt x="59" y="93"/>
                  </a:lnTo>
                  <a:lnTo>
                    <a:pt x="72" y="86"/>
                  </a:lnTo>
                  <a:lnTo>
                    <a:pt x="84" y="78"/>
                  </a:lnTo>
                  <a:lnTo>
                    <a:pt x="98" y="72"/>
                  </a:lnTo>
                  <a:lnTo>
                    <a:pt x="113" y="65"/>
                  </a:lnTo>
                  <a:lnTo>
                    <a:pt x="128" y="58"/>
                  </a:lnTo>
                  <a:lnTo>
                    <a:pt x="145" y="52"/>
                  </a:lnTo>
                  <a:lnTo>
                    <a:pt x="179" y="41"/>
                  </a:lnTo>
                  <a:lnTo>
                    <a:pt x="218" y="31"/>
                  </a:lnTo>
                  <a:lnTo>
                    <a:pt x="258" y="22"/>
                  </a:lnTo>
                  <a:lnTo>
                    <a:pt x="301" y="14"/>
                  </a:lnTo>
                  <a:lnTo>
                    <a:pt x="346" y="9"/>
                  </a:lnTo>
                  <a:lnTo>
                    <a:pt x="394" y="4"/>
                  </a:lnTo>
                  <a:lnTo>
                    <a:pt x="443" y="1"/>
                  </a:lnTo>
                  <a:lnTo>
                    <a:pt x="492" y="0"/>
                  </a:lnTo>
                  <a:close/>
                  <a:moveTo>
                    <a:pt x="0" y="750"/>
                  </a:moveTo>
                  <a:lnTo>
                    <a:pt x="0" y="259"/>
                  </a:lnTo>
                  <a:lnTo>
                    <a:pt x="5" y="267"/>
                  </a:lnTo>
                  <a:lnTo>
                    <a:pt x="11" y="274"/>
                  </a:lnTo>
                  <a:lnTo>
                    <a:pt x="17" y="281"/>
                  </a:lnTo>
                  <a:lnTo>
                    <a:pt x="25" y="289"/>
                  </a:lnTo>
                  <a:lnTo>
                    <a:pt x="33" y="295"/>
                  </a:lnTo>
                  <a:lnTo>
                    <a:pt x="42" y="303"/>
                  </a:lnTo>
                  <a:lnTo>
                    <a:pt x="52" y="310"/>
                  </a:lnTo>
                  <a:lnTo>
                    <a:pt x="63" y="316"/>
                  </a:lnTo>
                  <a:lnTo>
                    <a:pt x="86" y="328"/>
                  </a:lnTo>
                  <a:lnTo>
                    <a:pt x="113" y="341"/>
                  </a:lnTo>
                  <a:lnTo>
                    <a:pt x="141" y="352"/>
                  </a:lnTo>
                  <a:lnTo>
                    <a:pt x="173" y="362"/>
                  </a:lnTo>
                  <a:lnTo>
                    <a:pt x="207" y="372"/>
                  </a:lnTo>
                  <a:lnTo>
                    <a:pt x="243" y="379"/>
                  </a:lnTo>
                  <a:lnTo>
                    <a:pt x="281" y="386"/>
                  </a:lnTo>
                  <a:lnTo>
                    <a:pt x="321" y="393"/>
                  </a:lnTo>
                  <a:lnTo>
                    <a:pt x="362" y="397"/>
                  </a:lnTo>
                  <a:lnTo>
                    <a:pt x="405" y="400"/>
                  </a:lnTo>
                  <a:lnTo>
                    <a:pt x="448" y="403"/>
                  </a:lnTo>
                  <a:lnTo>
                    <a:pt x="493" y="404"/>
                  </a:lnTo>
                  <a:lnTo>
                    <a:pt x="538" y="403"/>
                  </a:lnTo>
                  <a:lnTo>
                    <a:pt x="581" y="400"/>
                  </a:lnTo>
                  <a:lnTo>
                    <a:pt x="624" y="397"/>
                  </a:lnTo>
                  <a:lnTo>
                    <a:pt x="665" y="393"/>
                  </a:lnTo>
                  <a:lnTo>
                    <a:pt x="704" y="387"/>
                  </a:lnTo>
                  <a:lnTo>
                    <a:pt x="741" y="379"/>
                  </a:lnTo>
                  <a:lnTo>
                    <a:pt x="777" y="372"/>
                  </a:lnTo>
                  <a:lnTo>
                    <a:pt x="811" y="363"/>
                  </a:lnTo>
                  <a:lnTo>
                    <a:pt x="842" y="353"/>
                  </a:lnTo>
                  <a:lnTo>
                    <a:pt x="871" y="342"/>
                  </a:lnTo>
                  <a:lnTo>
                    <a:pt x="898" y="331"/>
                  </a:lnTo>
                  <a:lnTo>
                    <a:pt x="921" y="317"/>
                  </a:lnTo>
                  <a:lnTo>
                    <a:pt x="932" y="311"/>
                  </a:lnTo>
                  <a:lnTo>
                    <a:pt x="942" y="304"/>
                  </a:lnTo>
                  <a:lnTo>
                    <a:pt x="951" y="298"/>
                  </a:lnTo>
                  <a:lnTo>
                    <a:pt x="960" y="291"/>
                  </a:lnTo>
                  <a:lnTo>
                    <a:pt x="967" y="283"/>
                  </a:lnTo>
                  <a:lnTo>
                    <a:pt x="974" y="276"/>
                  </a:lnTo>
                  <a:lnTo>
                    <a:pt x="981" y="269"/>
                  </a:lnTo>
                  <a:lnTo>
                    <a:pt x="985" y="261"/>
                  </a:lnTo>
                  <a:lnTo>
                    <a:pt x="985" y="750"/>
                  </a:lnTo>
                  <a:lnTo>
                    <a:pt x="975" y="760"/>
                  </a:lnTo>
                  <a:lnTo>
                    <a:pt x="963" y="772"/>
                  </a:lnTo>
                  <a:lnTo>
                    <a:pt x="947" y="784"/>
                  </a:lnTo>
                  <a:lnTo>
                    <a:pt x="931" y="797"/>
                  </a:lnTo>
                  <a:lnTo>
                    <a:pt x="911" y="810"/>
                  </a:lnTo>
                  <a:lnTo>
                    <a:pt x="889" y="822"/>
                  </a:lnTo>
                  <a:lnTo>
                    <a:pt x="864" y="835"/>
                  </a:lnTo>
                  <a:lnTo>
                    <a:pt x="836" y="848"/>
                  </a:lnTo>
                  <a:lnTo>
                    <a:pt x="805" y="859"/>
                  </a:lnTo>
                  <a:lnTo>
                    <a:pt x="770" y="869"/>
                  </a:lnTo>
                  <a:lnTo>
                    <a:pt x="733" y="879"/>
                  </a:lnTo>
                  <a:lnTo>
                    <a:pt x="692" y="887"/>
                  </a:lnTo>
                  <a:lnTo>
                    <a:pt x="670" y="891"/>
                  </a:lnTo>
                  <a:lnTo>
                    <a:pt x="646" y="894"/>
                  </a:lnTo>
                  <a:lnTo>
                    <a:pt x="623" y="896"/>
                  </a:lnTo>
                  <a:lnTo>
                    <a:pt x="598" y="898"/>
                  </a:lnTo>
                  <a:lnTo>
                    <a:pt x="572" y="901"/>
                  </a:lnTo>
                  <a:lnTo>
                    <a:pt x="545" y="902"/>
                  </a:lnTo>
                  <a:lnTo>
                    <a:pt x="517" y="902"/>
                  </a:lnTo>
                  <a:lnTo>
                    <a:pt x="488" y="903"/>
                  </a:lnTo>
                  <a:lnTo>
                    <a:pt x="434" y="901"/>
                  </a:lnTo>
                  <a:lnTo>
                    <a:pt x="383" y="897"/>
                  </a:lnTo>
                  <a:lnTo>
                    <a:pt x="335" y="893"/>
                  </a:lnTo>
                  <a:lnTo>
                    <a:pt x="292" y="886"/>
                  </a:lnTo>
                  <a:lnTo>
                    <a:pt x="251" y="877"/>
                  </a:lnTo>
                  <a:lnTo>
                    <a:pt x="214" y="869"/>
                  </a:lnTo>
                  <a:lnTo>
                    <a:pt x="180" y="858"/>
                  </a:lnTo>
                  <a:lnTo>
                    <a:pt x="150" y="846"/>
                  </a:lnTo>
                  <a:lnTo>
                    <a:pt x="123" y="834"/>
                  </a:lnTo>
                  <a:lnTo>
                    <a:pt x="97" y="822"/>
                  </a:lnTo>
                  <a:lnTo>
                    <a:pt x="75" y="810"/>
                  </a:lnTo>
                  <a:lnTo>
                    <a:pt x="56" y="798"/>
                  </a:lnTo>
                  <a:lnTo>
                    <a:pt x="38" y="784"/>
                  </a:lnTo>
                  <a:lnTo>
                    <a:pt x="23" y="772"/>
                  </a:lnTo>
                  <a:lnTo>
                    <a:pt x="11" y="761"/>
                  </a:lnTo>
                  <a:lnTo>
                    <a:pt x="0" y="75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59" name="Freeform 75"/>
          <p:cNvSpPr>
            <a:spLocks noEditPoints="1"/>
          </p:cNvSpPr>
          <p:nvPr/>
        </p:nvSpPr>
        <p:spPr bwMode="auto">
          <a:xfrm>
            <a:off x="2028824" y="2245498"/>
            <a:ext cx="108689" cy="235764"/>
          </a:xfrm>
          <a:custGeom>
            <a:avLst/>
            <a:gdLst/>
            <a:ahLst/>
            <a:cxnLst>
              <a:cxn ang="0">
                <a:pos x="3228" y="7047"/>
              </a:cxn>
              <a:cxn ang="0">
                <a:pos x="2580" y="2490"/>
              </a:cxn>
              <a:cxn ang="0">
                <a:pos x="2648" y="2498"/>
              </a:cxn>
              <a:cxn ang="0">
                <a:pos x="2708" y="2517"/>
              </a:cxn>
              <a:cxn ang="0">
                <a:pos x="2756" y="2547"/>
              </a:cxn>
              <a:cxn ang="0">
                <a:pos x="2791" y="2585"/>
              </a:cxn>
              <a:cxn ang="0">
                <a:pos x="2806" y="2622"/>
              </a:cxn>
              <a:cxn ang="0">
                <a:pos x="2809" y="2646"/>
              </a:cxn>
              <a:cxn ang="0">
                <a:pos x="2806" y="2670"/>
              </a:cxn>
              <a:cxn ang="0">
                <a:pos x="2791" y="2706"/>
              </a:cxn>
              <a:cxn ang="0">
                <a:pos x="2756" y="2745"/>
              </a:cxn>
              <a:cxn ang="0">
                <a:pos x="2708" y="2774"/>
              </a:cxn>
              <a:cxn ang="0">
                <a:pos x="2648" y="2794"/>
              </a:cxn>
              <a:cxn ang="0">
                <a:pos x="2580" y="2801"/>
              </a:cxn>
              <a:cxn ang="0">
                <a:pos x="2513" y="2794"/>
              </a:cxn>
              <a:cxn ang="0">
                <a:pos x="2453" y="2774"/>
              </a:cxn>
              <a:cxn ang="0">
                <a:pos x="2404" y="2745"/>
              </a:cxn>
              <a:cxn ang="0">
                <a:pos x="2370" y="2706"/>
              </a:cxn>
              <a:cxn ang="0">
                <a:pos x="2359" y="2685"/>
              </a:cxn>
              <a:cxn ang="0">
                <a:pos x="2353" y="2661"/>
              </a:cxn>
              <a:cxn ang="0">
                <a:pos x="2352" y="2638"/>
              </a:cxn>
              <a:cxn ang="0">
                <a:pos x="2357" y="2615"/>
              </a:cxn>
              <a:cxn ang="0">
                <a:pos x="2366" y="2593"/>
              </a:cxn>
              <a:cxn ang="0">
                <a:pos x="2391" y="2559"/>
              </a:cxn>
              <a:cxn ang="0">
                <a:pos x="2435" y="2526"/>
              </a:cxn>
              <a:cxn ang="0">
                <a:pos x="2492" y="2503"/>
              </a:cxn>
              <a:cxn ang="0">
                <a:pos x="2557" y="2491"/>
              </a:cxn>
              <a:cxn ang="0">
                <a:pos x="2825" y="1955"/>
              </a:cxn>
              <a:cxn ang="0">
                <a:pos x="457" y="1955"/>
              </a:cxn>
              <a:cxn ang="0">
                <a:pos x="2627" y="1102"/>
              </a:cxn>
              <a:cxn ang="0">
                <a:pos x="2689" y="1116"/>
              </a:cxn>
              <a:cxn ang="0">
                <a:pos x="2742" y="1144"/>
              </a:cxn>
              <a:cxn ang="0">
                <a:pos x="2782" y="1180"/>
              </a:cxn>
              <a:cxn ang="0">
                <a:pos x="2804" y="1222"/>
              </a:cxn>
              <a:cxn ang="0">
                <a:pos x="2808" y="1245"/>
              </a:cxn>
              <a:cxn ang="0">
                <a:pos x="2808" y="1269"/>
              </a:cxn>
              <a:cxn ang="0">
                <a:pos x="2799" y="1299"/>
              </a:cxn>
              <a:cxn ang="0">
                <a:pos x="2770" y="1340"/>
              </a:cxn>
              <a:cxn ang="0">
                <a:pos x="2726" y="1373"/>
              </a:cxn>
              <a:cxn ang="0">
                <a:pos x="2669" y="1396"/>
              </a:cxn>
              <a:cxn ang="0">
                <a:pos x="2603" y="1408"/>
              </a:cxn>
              <a:cxn ang="0">
                <a:pos x="2535" y="1406"/>
              </a:cxn>
              <a:cxn ang="0">
                <a:pos x="2472" y="1390"/>
              </a:cxn>
              <a:cxn ang="0">
                <a:pos x="2419" y="1362"/>
              </a:cxn>
              <a:cxn ang="0">
                <a:pos x="2380" y="1328"/>
              </a:cxn>
              <a:cxn ang="0">
                <a:pos x="2362" y="1299"/>
              </a:cxn>
              <a:cxn ang="0">
                <a:pos x="2354" y="1277"/>
              </a:cxn>
              <a:cxn ang="0">
                <a:pos x="2352" y="1254"/>
              </a:cxn>
              <a:cxn ang="0">
                <a:pos x="2354" y="1229"/>
              </a:cxn>
              <a:cxn ang="0">
                <a:pos x="2362" y="1207"/>
              </a:cxn>
              <a:cxn ang="0">
                <a:pos x="2380" y="1180"/>
              </a:cxn>
              <a:cxn ang="0">
                <a:pos x="2419" y="1144"/>
              </a:cxn>
              <a:cxn ang="0">
                <a:pos x="2472" y="1116"/>
              </a:cxn>
              <a:cxn ang="0">
                <a:pos x="2535" y="1102"/>
              </a:cxn>
              <a:cxn ang="0">
                <a:pos x="457" y="557"/>
              </a:cxn>
              <a:cxn ang="0">
                <a:pos x="457" y="837"/>
              </a:cxn>
            </a:cxnLst>
            <a:rect l="0" t="0" r="r" b="b"/>
            <a:pathLst>
              <a:path w="3228" h="7047">
                <a:moveTo>
                  <a:pt x="0" y="0"/>
                </a:moveTo>
                <a:lnTo>
                  <a:pt x="3228" y="0"/>
                </a:lnTo>
                <a:lnTo>
                  <a:pt x="3228" y="7047"/>
                </a:lnTo>
                <a:lnTo>
                  <a:pt x="0" y="7047"/>
                </a:lnTo>
                <a:lnTo>
                  <a:pt x="0" y="0"/>
                </a:lnTo>
                <a:close/>
                <a:moveTo>
                  <a:pt x="2580" y="2490"/>
                </a:moveTo>
                <a:lnTo>
                  <a:pt x="2603" y="2491"/>
                </a:lnTo>
                <a:lnTo>
                  <a:pt x="2627" y="2494"/>
                </a:lnTo>
                <a:lnTo>
                  <a:pt x="2648" y="2498"/>
                </a:lnTo>
                <a:lnTo>
                  <a:pt x="2669" y="2503"/>
                </a:lnTo>
                <a:lnTo>
                  <a:pt x="2689" y="2509"/>
                </a:lnTo>
                <a:lnTo>
                  <a:pt x="2708" y="2517"/>
                </a:lnTo>
                <a:lnTo>
                  <a:pt x="2726" y="2526"/>
                </a:lnTo>
                <a:lnTo>
                  <a:pt x="2742" y="2536"/>
                </a:lnTo>
                <a:lnTo>
                  <a:pt x="2756" y="2547"/>
                </a:lnTo>
                <a:lnTo>
                  <a:pt x="2770" y="2559"/>
                </a:lnTo>
                <a:lnTo>
                  <a:pt x="2782" y="2572"/>
                </a:lnTo>
                <a:lnTo>
                  <a:pt x="2791" y="2585"/>
                </a:lnTo>
                <a:lnTo>
                  <a:pt x="2799" y="2600"/>
                </a:lnTo>
                <a:lnTo>
                  <a:pt x="2804" y="2615"/>
                </a:lnTo>
                <a:lnTo>
                  <a:pt x="2806" y="2622"/>
                </a:lnTo>
                <a:lnTo>
                  <a:pt x="2808" y="2630"/>
                </a:lnTo>
                <a:lnTo>
                  <a:pt x="2808" y="2638"/>
                </a:lnTo>
                <a:lnTo>
                  <a:pt x="2809" y="2646"/>
                </a:lnTo>
                <a:lnTo>
                  <a:pt x="2808" y="2654"/>
                </a:lnTo>
                <a:lnTo>
                  <a:pt x="2808" y="2661"/>
                </a:lnTo>
                <a:lnTo>
                  <a:pt x="2806" y="2670"/>
                </a:lnTo>
                <a:lnTo>
                  <a:pt x="2804" y="2677"/>
                </a:lnTo>
                <a:lnTo>
                  <a:pt x="2799" y="2692"/>
                </a:lnTo>
                <a:lnTo>
                  <a:pt x="2791" y="2706"/>
                </a:lnTo>
                <a:lnTo>
                  <a:pt x="2782" y="2719"/>
                </a:lnTo>
                <a:lnTo>
                  <a:pt x="2770" y="2732"/>
                </a:lnTo>
                <a:lnTo>
                  <a:pt x="2756" y="2745"/>
                </a:lnTo>
                <a:lnTo>
                  <a:pt x="2742" y="2755"/>
                </a:lnTo>
                <a:lnTo>
                  <a:pt x="2726" y="2766"/>
                </a:lnTo>
                <a:lnTo>
                  <a:pt x="2708" y="2774"/>
                </a:lnTo>
                <a:lnTo>
                  <a:pt x="2689" y="2782"/>
                </a:lnTo>
                <a:lnTo>
                  <a:pt x="2669" y="2789"/>
                </a:lnTo>
                <a:lnTo>
                  <a:pt x="2648" y="2794"/>
                </a:lnTo>
                <a:lnTo>
                  <a:pt x="2627" y="2797"/>
                </a:lnTo>
                <a:lnTo>
                  <a:pt x="2603" y="2800"/>
                </a:lnTo>
                <a:lnTo>
                  <a:pt x="2580" y="2801"/>
                </a:lnTo>
                <a:lnTo>
                  <a:pt x="2557" y="2800"/>
                </a:lnTo>
                <a:lnTo>
                  <a:pt x="2535" y="2797"/>
                </a:lnTo>
                <a:lnTo>
                  <a:pt x="2513" y="2794"/>
                </a:lnTo>
                <a:lnTo>
                  <a:pt x="2492" y="2789"/>
                </a:lnTo>
                <a:lnTo>
                  <a:pt x="2472" y="2782"/>
                </a:lnTo>
                <a:lnTo>
                  <a:pt x="2453" y="2774"/>
                </a:lnTo>
                <a:lnTo>
                  <a:pt x="2435" y="2766"/>
                </a:lnTo>
                <a:lnTo>
                  <a:pt x="2419" y="2755"/>
                </a:lnTo>
                <a:lnTo>
                  <a:pt x="2404" y="2745"/>
                </a:lnTo>
                <a:lnTo>
                  <a:pt x="2391" y="2732"/>
                </a:lnTo>
                <a:lnTo>
                  <a:pt x="2380" y="2719"/>
                </a:lnTo>
                <a:lnTo>
                  <a:pt x="2370" y="2706"/>
                </a:lnTo>
                <a:lnTo>
                  <a:pt x="2366" y="2699"/>
                </a:lnTo>
                <a:lnTo>
                  <a:pt x="2362" y="2692"/>
                </a:lnTo>
                <a:lnTo>
                  <a:pt x="2359" y="2685"/>
                </a:lnTo>
                <a:lnTo>
                  <a:pt x="2357" y="2677"/>
                </a:lnTo>
                <a:lnTo>
                  <a:pt x="2354" y="2670"/>
                </a:lnTo>
                <a:lnTo>
                  <a:pt x="2353" y="2661"/>
                </a:lnTo>
                <a:lnTo>
                  <a:pt x="2352" y="2654"/>
                </a:lnTo>
                <a:lnTo>
                  <a:pt x="2352" y="2646"/>
                </a:lnTo>
                <a:lnTo>
                  <a:pt x="2352" y="2638"/>
                </a:lnTo>
                <a:lnTo>
                  <a:pt x="2353" y="2630"/>
                </a:lnTo>
                <a:lnTo>
                  <a:pt x="2354" y="2622"/>
                </a:lnTo>
                <a:lnTo>
                  <a:pt x="2357" y="2615"/>
                </a:lnTo>
                <a:lnTo>
                  <a:pt x="2359" y="2608"/>
                </a:lnTo>
                <a:lnTo>
                  <a:pt x="2362" y="2600"/>
                </a:lnTo>
                <a:lnTo>
                  <a:pt x="2366" y="2593"/>
                </a:lnTo>
                <a:lnTo>
                  <a:pt x="2370" y="2585"/>
                </a:lnTo>
                <a:lnTo>
                  <a:pt x="2380" y="2572"/>
                </a:lnTo>
                <a:lnTo>
                  <a:pt x="2391" y="2559"/>
                </a:lnTo>
                <a:lnTo>
                  <a:pt x="2404" y="2547"/>
                </a:lnTo>
                <a:lnTo>
                  <a:pt x="2419" y="2536"/>
                </a:lnTo>
                <a:lnTo>
                  <a:pt x="2435" y="2526"/>
                </a:lnTo>
                <a:lnTo>
                  <a:pt x="2453" y="2517"/>
                </a:lnTo>
                <a:lnTo>
                  <a:pt x="2472" y="2509"/>
                </a:lnTo>
                <a:lnTo>
                  <a:pt x="2492" y="2503"/>
                </a:lnTo>
                <a:lnTo>
                  <a:pt x="2513" y="2498"/>
                </a:lnTo>
                <a:lnTo>
                  <a:pt x="2535" y="2494"/>
                </a:lnTo>
                <a:lnTo>
                  <a:pt x="2557" y="2491"/>
                </a:lnTo>
                <a:lnTo>
                  <a:pt x="2580" y="2490"/>
                </a:lnTo>
                <a:close/>
                <a:moveTo>
                  <a:pt x="457" y="1955"/>
                </a:moveTo>
                <a:lnTo>
                  <a:pt x="2825" y="1955"/>
                </a:lnTo>
                <a:lnTo>
                  <a:pt x="2825" y="2230"/>
                </a:lnTo>
                <a:lnTo>
                  <a:pt x="457" y="2230"/>
                </a:lnTo>
                <a:lnTo>
                  <a:pt x="457" y="1955"/>
                </a:lnTo>
                <a:close/>
                <a:moveTo>
                  <a:pt x="2580" y="1099"/>
                </a:moveTo>
                <a:lnTo>
                  <a:pt x="2603" y="1099"/>
                </a:lnTo>
                <a:lnTo>
                  <a:pt x="2627" y="1102"/>
                </a:lnTo>
                <a:lnTo>
                  <a:pt x="2648" y="1105"/>
                </a:lnTo>
                <a:lnTo>
                  <a:pt x="2669" y="1110"/>
                </a:lnTo>
                <a:lnTo>
                  <a:pt x="2689" y="1116"/>
                </a:lnTo>
                <a:lnTo>
                  <a:pt x="2708" y="1125"/>
                </a:lnTo>
                <a:lnTo>
                  <a:pt x="2726" y="1133"/>
                </a:lnTo>
                <a:lnTo>
                  <a:pt x="2742" y="1144"/>
                </a:lnTo>
                <a:lnTo>
                  <a:pt x="2756" y="1154"/>
                </a:lnTo>
                <a:lnTo>
                  <a:pt x="2770" y="1166"/>
                </a:lnTo>
                <a:lnTo>
                  <a:pt x="2782" y="1180"/>
                </a:lnTo>
                <a:lnTo>
                  <a:pt x="2791" y="1192"/>
                </a:lnTo>
                <a:lnTo>
                  <a:pt x="2799" y="1207"/>
                </a:lnTo>
                <a:lnTo>
                  <a:pt x="2804" y="1222"/>
                </a:lnTo>
                <a:lnTo>
                  <a:pt x="2806" y="1229"/>
                </a:lnTo>
                <a:lnTo>
                  <a:pt x="2808" y="1238"/>
                </a:lnTo>
                <a:lnTo>
                  <a:pt x="2808" y="1245"/>
                </a:lnTo>
                <a:lnTo>
                  <a:pt x="2809" y="1254"/>
                </a:lnTo>
                <a:lnTo>
                  <a:pt x="2808" y="1261"/>
                </a:lnTo>
                <a:lnTo>
                  <a:pt x="2808" y="1269"/>
                </a:lnTo>
                <a:lnTo>
                  <a:pt x="2806" y="1277"/>
                </a:lnTo>
                <a:lnTo>
                  <a:pt x="2804" y="1284"/>
                </a:lnTo>
                <a:lnTo>
                  <a:pt x="2799" y="1299"/>
                </a:lnTo>
                <a:lnTo>
                  <a:pt x="2791" y="1314"/>
                </a:lnTo>
                <a:lnTo>
                  <a:pt x="2782" y="1328"/>
                </a:lnTo>
                <a:lnTo>
                  <a:pt x="2770" y="1340"/>
                </a:lnTo>
                <a:lnTo>
                  <a:pt x="2756" y="1352"/>
                </a:lnTo>
                <a:lnTo>
                  <a:pt x="2742" y="1362"/>
                </a:lnTo>
                <a:lnTo>
                  <a:pt x="2726" y="1373"/>
                </a:lnTo>
                <a:lnTo>
                  <a:pt x="2708" y="1381"/>
                </a:lnTo>
                <a:lnTo>
                  <a:pt x="2689" y="1390"/>
                </a:lnTo>
                <a:lnTo>
                  <a:pt x="2669" y="1396"/>
                </a:lnTo>
                <a:lnTo>
                  <a:pt x="2648" y="1401"/>
                </a:lnTo>
                <a:lnTo>
                  <a:pt x="2627" y="1406"/>
                </a:lnTo>
                <a:lnTo>
                  <a:pt x="2603" y="1408"/>
                </a:lnTo>
                <a:lnTo>
                  <a:pt x="2580" y="1409"/>
                </a:lnTo>
                <a:lnTo>
                  <a:pt x="2557" y="1408"/>
                </a:lnTo>
                <a:lnTo>
                  <a:pt x="2535" y="1406"/>
                </a:lnTo>
                <a:lnTo>
                  <a:pt x="2513" y="1401"/>
                </a:lnTo>
                <a:lnTo>
                  <a:pt x="2492" y="1396"/>
                </a:lnTo>
                <a:lnTo>
                  <a:pt x="2472" y="1390"/>
                </a:lnTo>
                <a:lnTo>
                  <a:pt x="2453" y="1381"/>
                </a:lnTo>
                <a:lnTo>
                  <a:pt x="2435" y="1373"/>
                </a:lnTo>
                <a:lnTo>
                  <a:pt x="2419" y="1362"/>
                </a:lnTo>
                <a:lnTo>
                  <a:pt x="2404" y="1352"/>
                </a:lnTo>
                <a:lnTo>
                  <a:pt x="2391" y="1340"/>
                </a:lnTo>
                <a:lnTo>
                  <a:pt x="2380" y="1328"/>
                </a:lnTo>
                <a:lnTo>
                  <a:pt x="2370" y="1314"/>
                </a:lnTo>
                <a:lnTo>
                  <a:pt x="2366" y="1306"/>
                </a:lnTo>
                <a:lnTo>
                  <a:pt x="2362" y="1299"/>
                </a:lnTo>
                <a:lnTo>
                  <a:pt x="2359" y="1292"/>
                </a:lnTo>
                <a:lnTo>
                  <a:pt x="2357" y="1284"/>
                </a:lnTo>
                <a:lnTo>
                  <a:pt x="2354" y="1277"/>
                </a:lnTo>
                <a:lnTo>
                  <a:pt x="2353" y="1269"/>
                </a:lnTo>
                <a:lnTo>
                  <a:pt x="2352" y="1261"/>
                </a:lnTo>
                <a:lnTo>
                  <a:pt x="2352" y="1254"/>
                </a:lnTo>
                <a:lnTo>
                  <a:pt x="2352" y="1245"/>
                </a:lnTo>
                <a:lnTo>
                  <a:pt x="2353" y="1238"/>
                </a:lnTo>
                <a:lnTo>
                  <a:pt x="2354" y="1229"/>
                </a:lnTo>
                <a:lnTo>
                  <a:pt x="2357" y="1222"/>
                </a:lnTo>
                <a:lnTo>
                  <a:pt x="2359" y="1215"/>
                </a:lnTo>
                <a:lnTo>
                  <a:pt x="2362" y="1207"/>
                </a:lnTo>
                <a:lnTo>
                  <a:pt x="2366" y="1200"/>
                </a:lnTo>
                <a:lnTo>
                  <a:pt x="2370" y="1192"/>
                </a:lnTo>
                <a:lnTo>
                  <a:pt x="2380" y="1180"/>
                </a:lnTo>
                <a:lnTo>
                  <a:pt x="2391" y="1166"/>
                </a:lnTo>
                <a:lnTo>
                  <a:pt x="2404" y="1154"/>
                </a:lnTo>
                <a:lnTo>
                  <a:pt x="2419" y="1144"/>
                </a:lnTo>
                <a:lnTo>
                  <a:pt x="2435" y="1133"/>
                </a:lnTo>
                <a:lnTo>
                  <a:pt x="2453" y="1125"/>
                </a:lnTo>
                <a:lnTo>
                  <a:pt x="2472" y="1116"/>
                </a:lnTo>
                <a:lnTo>
                  <a:pt x="2492" y="1110"/>
                </a:lnTo>
                <a:lnTo>
                  <a:pt x="2513" y="1105"/>
                </a:lnTo>
                <a:lnTo>
                  <a:pt x="2535" y="1102"/>
                </a:lnTo>
                <a:lnTo>
                  <a:pt x="2557" y="1099"/>
                </a:lnTo>
                <a:lnTo>
                  <a:pt x="2580" y="1099"/>
                </a:lnTo>
                <a:close/>
                <a:moveTo>
                  <a:pt x="457" y="557"/>
                </a:moveTo>
                <a:lnTo>
                  <a:pt x="2825" y="557"/>
                </a:lnTo>
                <a:lnTo>
                  <a:pt x="2825" y="837"/>
                </a:lnTo>
                <a:lnTo>
                  <a:pt x="457" y="837"/>
                </a:lnTo>
                <a:lnTo>
                  <a:pt x="457" y="557"/>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0" name="Freeform 76"/>
          <p:cNvSpPr>
            <a:spLocks noEditPoints="1"/>
          </p:cNvSpPr>
          <p:nvPr/>
        </p:nvSpPr>
        <p:spPr bwMode="auto">
          <a:xfrm>
            <a:off x="2209800" y="2331855"/>
            <a:ext cx="247650" cy="251777"/>
          </a:xfrm>
          <a:custGeom>
            <a:avLst/>
            <a:gdLst/>
            <a:ahLst/>
            <a:cxnLst>
              <a:cxn ang="0">
                <a:pos x="4412" y="6891"/>
              </a:cxn>
              <a:cxn ang="0">
                <a:pos x="4160" y="6891"/>
              </a:cxn>
              <a:cxn ang="0">
                <a:pos x="3410" y="3060"/>
              </a:cxn>
              <a:cxn ang="0">
                <a:pos x="3464" y="3071"/>
              </a:cxn>
              <a:cxn ang="0">
                <a:pos x="3539" y="3111"/>
              </a:cxn>
              <a:cxn ang="0">
                <a:pos x="3592" y="3176"/>
              </a:cxn>
              <a:cxn ang="0">
                <a:pos x="3617" y="3248"/>
              </a:cxn>
              <a:cxn ang="0">
                <a:pos x="3619" y="3293"/>
              </a:cxn>
              <a:cxn ang="0">
                <a:pos x="3609" y="3347"/>
              </a:cxn>
              <a:cxn ang="0">
                <a:pos x="3568" y="3422"/>
              </a:cxn>
              <a:cxn ang="0">
                <a:pos x="3504" y="3476"/>
              </a:cxn>
              <a:cxn ang="0">
                <a:pos x="3453" y="3495"/>
              </a:cxn>
              <a:cxn ang="0">
                <a:pos x="3410" y="3503"/>
              </a:cxn>
              <a:cxn ang="0">
                <a:pos x="3364" y="3500"/>
              </a:cxn>
              <a:cxn ang="0">
                <a:pos x="3322" y="3489"/>
              </a:cxn>
              <a:cxn ang="0">
                <a:pos x="3283" y="3471"/>
              </a:cxn>
              <a:cxn ang="0">
                <a:pos x="3249" y="3446"/>
              </a:cxn>
              <a:cxn ang="0">
                <a:pos x="3221" y="3414"/>
              </a:cxn>
              <a:cxn ang="0">
                <a:pos x="3199" y="3377"/>
              </a:cxn>
              <a:cxn ang="0">
                <a:pos x="3184" y="3337"/>
              </a:cxn>
              <a:cxn ang="0">
                <a:pos x="3178" y="3293"/>
              </a:cxn>
              <a:cxn ang="0">
                <a:pos x="3180" y="3248"/>
              </a:cxn>
              <a:cxn ang="0">
                <a:pos x="3190" y="3206"/>
              </a:cxn>
              <a:cxn ang="0">
                <a:pos x="3227" y="3141"/>
              </a:cxn>
              <a:cxn ang="0">
                <a:pos x="3293" y="3087"/>
              </a:cxn>
              <a:cxn ang="0">
                <a:pos x="3364" y="3064"/>
              </a:cxn>
              <a:cxn ang="0">
                <a:pos x="2592" y="3060"/>
              </a:cxn>
              <a:cxn ang="0">
                <a:pos x="2636" y="3065"/>
              </a:cxn>
              <a:cxn ang="0">
                <a:pos x="2715" y="3098"/>
              </a:cxn>
              <a:cxn ang="0">
                <a:pos x="2775" y="3159"/>
              </a:cxn>
              <a:cxn ang="0">
                <a:pos x="2808" y="3237"/>
              </a:cxn>
              <a:cxn ang="0">
                <a:pos x="2813" y="3281"/>
              </a:cxn>
              <a:cxn ang="0">
                <a:pos x="2808" y="3326"/>
              </a:cxn>
              <a:cxn ang="0">
                <a:pos x="2775" y="3405"/>
              </a:cxn>
              <a:cxn ang="0">
                <a:pos x="2715" y="3465"/>
              </a:cxn>
              <a:cxn ang="0">
                <a:pos x="2657" y="3493"/>
              </a:cxn>
              <a:cxn ang="0">
                <a:pos x="2614" y="3501"/>
              </a:cxn>
              <a:cxn ang="0">
                <a:pos x="2569" y="3501"/>
              </a:cxn>
              <a:cxn ang="0">
                <a:pos x="2526" y="3493"/>
              </a:cxn>
              <a:cxn ang="0">
                <a:pos x="2486" y="3476"/>
              </a:cxn>
              <a:cxn ang="0">
                <a:pos x="2452" y="3452"/>
              </a:cxn>
              <a:cxn ang="0">
                <a:pos x="2421" y="3422"/>
              </a:cxn>
              <a:cxn ang="0">
                <a:pos x="2398" y="3386"/>
              </a:cxn>
              <a:cxn ang="0">
                <a:pos x="2381" y="3347"/>
              </a:cxn>
              <a:cxn ang="0">
                <a:pos x="2371" y="3304"/>
              </a:cxn>
              <a:cxn ang="0">
                <a:pos x="2371" y="3259"/>
              </a:cxn>
              <a:cxn ang="0">
                <a:pos x="2381" y="3216"/>
              </a:cxn>
              <a:cxn ang="0">
                <a:pos x="2408" y="3159"/>
              </a:cxn>
              <a:cxn ang="0">
                <a:pos x="2469" y="3098"/>
              </a:cxn>
              <a:cxn ang="0">
                <a:pos x="2548" y="3065"/>
              </a:cxn>
              <a:cxn ang="0">
                <a:pos x="2592" y="3060"/>
              </a:cxn>
              <a:cxn ang="0">
                <a:pos x="518" y="2596"/>
              </a:cxn>
              <a:cxn ang="0">
                <a:pos x="3655" y="1994"/>
              </a:cxn>
              <a:cxn ang="0">
                <a:pos x="3655" y="1096"/>
              </a:cxn>
              <a:cxn ang="0">
                <a:pos x="518" y="493"/>
              </a:cxn>
              <a:cxn ang="0">
                <a:pos x="518" y="493"/>
              </a:cxn>
              <a:cxn ang="0">
                <a:pos x="4791" y="2596"/>
              </a:cxn>
              <a:cxn ang="0">
                <a:pos x="6412" y="1994"/>
              </a:cxn>
              <a:cxn ang="0">
                <a:pos x="6412" y="1096"/>
              </a:cxn>
              <a:cxn ang="0">
                <a:pos x="4791" y="493"/>
              </a:cxn>
              <a:cxn ang="0">
                <a:pos x="4791" y="493"/>
              </a:cxn>
            </a:cxnLst>
            <a:rect l="0" t="0" r="r" b="b"/>
            <a:pathLst>
              <a:path w="6770" h="6891">
                <a:moveTo>
                  <a:pt x="4412" y="0"/>
                </a:moveTo>
                <a:lnTo>
                  <a:pt x="6770" y="0"/>
                </a:lnTo>
                <a:lnTo>
                  <a:pt x="6770" y="6891"/>
                </a:lnTo>
                <a:lnTo>
                  <a:pt x="4412" y="6891"/>
                </a:lnTo>
                <a:lnTo>
                  <a:pt x="4412" y="0"/>
                </a:lnTo>
                <a:close/>
                <a:moveTo>
                  <a:pt x="0" y="0"/>
                </a:moveTo>
                <a:lnTo>
                  <a:pt x="4160" y="0"/>
                </a:lnTo>
                <a:lnTo>
                  <a:pt x="4160" y="6891"/>
                </a:lnTo>
                <a:lnTo>
                  <a:pt x="0" y="6891"/>
                </a:lnTo>
                <a:lnTo>
                  <a:pt x="0" y="0"/>
                </a:lnTo>
                <a:close/>
                <a:moveTo>
                  <a:pt x="3398" y="3060"/>
                </a:moveTo>
                <a:lnTo>
                  <a:pt x="3410" y="3060"/>
                </a:lnTo>
                <a:lnTo>
                  <a:pt x="3420" y="3061"/>
                </a:lnTo>
                <a:lnTo>
                  <a:pt x="3432" y="3064"/>
                </a:lnTo>
                <a:lnTo>
                  <a:pt x="3443" y="3065"/>
                </a:lnTo>
                <a:lnTo>
                  <a:pt x="3464" y="3071"/>
                </a:lnTo>
                <a:lnTo>
                  <a:pt x="3484" y="3078"/>
                </a:lnTo>
                <a:lnTo>
                  <a:pt x="3504" y="3087"/>
                </a:lnTo>
                <a:lnTo>
                  <a:pt x="3522" y="3098"/>
                </a:lnTo>
                <a:lnTo>
                  <a:pt x="3539" y="3111"/>
                </a:lnTo>
                <a:lnTo>
                  <a:pt x="3554" y="3126"/>
                </a:lnTo>
                <a:lnTo>
                  <a:pt x="3568" y="3141"/>
                </a:lnTo>
                <a:lnTo>
                  <a:pt x="3581" y="3159"/>
                </a:lnTo>
                <a:lnTo>
                  <a:pt x="3592" y="3176"/>
                </a:lnTo>
                <a:lnTo>
                  <a:pt x="3602" y="3195"/>
                </a:lnTo>
                <a:lnTo>
                  <a:pt x="3609" y="3216"/>
                </a:lnTo>
                <a:lnTo>
                  <a:pt x="3615" y="3237"/>
                </a:lnTo>
                <a:lnTo>
                  <a:pt x="3617" y="3248"/>
                </a:lnTo>
                <a:lnTo>
                  <a:pt x="3618" y="3259"/>
                </a:lnTo>
                <a:lnTo>
                  <a:pt x="3619" y="3270"/>
                </a:lnTo>
                <a:lnTo>
                  <a:pt x="3619" y="3281"/>
                </a:lnTo>
                <a:lnTo>
                  <a:pt x="3619" y="3293"/>
                </a:lnTo>
                <a:lnTo>
                  <a:pt x="3618" y="3304"/>
                </a:lnTo>
                <a:lnTo>
                  <a:pt x="3617" y="3315"/>
                </a:lnTo>
                <a:lnTo>
                  <a:pt x="3615" y="3326"/>
                </a:lnTo>
                <a:lnTo>
                  <a:pt x="3609" y="3347"/>
                </a:lnTo>
                <a:lnTo>
                  <a:pt x="3602" y="3367"/>
                </a:lnTo>
                <a:lnTo>
                  <a:pt x="3592" y="3386"/>
                </a:lnTo>
                <a:lnTo>
                  <a:pt x="3581" y="3405"/>
                </a:lnTo>
                <a:lnTo>
                  <a:pt x="3568" y="3422"/>
                </a:lnTo>
                <a:lnTo>
                  <a:pt x="3554" y="3438"/>
                </a:lnTo>
                <a:lnTo>
                  <a:pt x="3539" y="3452"/>
                </a:lnTo>
                <a:lnTo>
                  <a:pt x="3522" y="3465"/>
                </a:lnTo>
                <a:lnTo>
                  <a:pt x="3504" y="3476"/>
                </a:lnTo>
                <a:lnTo>
                  <a:pt x="3484" y="3485"/>
                </a:lnTo>
                <a:lnTo>
                  <a:pt x="3474" y="3489"/>
                </a:lnTo>
                <a:lnTo>
                  <a:pt x="3464" y="3493"/>
                </a:lnTo>
                <a:lnTo>
                  <a:pt x="3453" y="3495"/>
                </a:lnTo>
                <a:lnTo>
                  <a:pt x="3443" y="3498"/>
                </a:lnTo>
                <a:lnTo>
                  <a:pt x="3432" y="3500"/>
                </a:lnTo>
                <a:lnTo>
                  <a:pt x="3420" y="3501"/>
                </a:lnTo>
                <a:lnTo>
                  <a:pt x="3410" y="3503"/>
                </a:lnTo>
                <a:lnTo>
                  <a:pt x="3398" y="3503"/>
                </a:lnTo>
                <a:lnTo>
                  <a:pt x="3387" y="3503"/>
                </a:lnTo>
                <a:lnTo>
                  <a:pt x="3375" y="3501"/>
                </a:lnTo>
                <a:lnTo>
                  <a:pt x="3364" y="3500"/>
                </a:lnTo>
                <a:lnTo>
                  <a:pt x="3354" y="3498"/>
                </a:lnTo>
                <a:lnTo>
                  <a:pt x="3343" y="3495"/>
                </a:lnTo>
                <a:lnTo>
                  <a:pt x="3333" y="3493"/>
                </a:lnTo>
                <a:lnTo>
                  <a:pt x="3322" y="3489"/>
                </a:lnTo>
                <a:lnTo>
                  <a:pt x="3312" y="3485"/>
                </a:lnTo>
                <a:lnTo>
                  <a:pt x="3302" y="3480"/>
                </a:lnTo>
                <a:lnTo>
                  <a:pt x="3293" y="3476"/>
                </a:lnTo>
                <a:lnTo>
                  <a:pt x="3283" y="3471"/>
                </a:lnTo>
                <a:lnTo>
                  <a:pt x="3275" y="3465"/>
                </a:lnTo>
                <a:lnTo>
                  <a:pt x="3266" y="3458"/>
                </a:lnTo>
                <a:lnTo>
                  <a:pt x="3258" y="3452"/>
                </a:lnTo>
                <a:lnTo>
                  <a:pt x="3249" y="3446"/>
                </a:lnTo>
                <a:lnTo>
                  <a:pt x="3242" y="3438"/>
                </a:lnTo>
                <a:lnTo>
                  <a:pt x="3235" y="3430"/>
                </a:lnTo>
                <a:lnTo>
                  <a:pt x="3227" y="3422"/>
                </a:lnTo>
                <a:lnTo>
                  <a:pt x="3221" y="3414"/>
                </a:lnTo>
                <a:lnTo>
                  <a:pt x="3215" y="3405"/>
                </a:lnTo>
                <a:lnTo>
                  <a:pt x="3209" y="3396"/>
                </a:lnTo>
                <a:lnTo>
                  <a:pt x="3204" y="3386"/>
                </a:lnTo>
                <a:lnTo>
                  <a:pt x="3199" y="3377"/>
                </a:lnTo>
                <a:lnTo>
                  <a:pt x="3195" y="3367"/>
                </a:lnTo>
                <a:lnTo>
                  <a:pt x="3190" y="3357"/>
                </a:lnTo>
                <a:lnTo>
                  <a:pt x="3187" y="3347"/>
                </a:lnTo>
                <a:lnTo>
                  <a:pt x="3184" y="3337"/>
                </a:lnTo>
                <a:lnTo>
                  <a:pt x="3182" y="3326"/>
                </a:lnTo>
                <a:lnTo>
                  <a:pt x="3180" y="3315"/>
                </a:lnTo>
                <a:lnTo>
                  <a:pt x="3178" y="3304"/>
                </a:lnTo>
                <a:lnTo>
                  <a:pt x="3178" y="3293"/>
                </a:lnTo>
                <a:lnTo>
                  <a:pt x="3177" y="3281"/>
                </a:lnTo>
                <a:lnTo>
                  <a:pt x="3178" y="3270"/>
                </a:lnTo>
                <a:lnTo>
                  <a:pt x="3178" y="3259"/>
                </a:lnTo>
                <a:lnTo>
                  <a:pt x="3180" y="3248"/>
                </a:lnTo>
                <a:lnTo>
                  <a:pt x="3182" y="3237"/>
                </a:lnTo>
                <a:lnTo>
                  <a:pt x="3184" y="3226"/>
                </a:lnTo>
                <a:lnTo>
                  <a:pt x="3187" y="3216"/>
                </a:lnTo>
                <a:lnTo>
                  <a:pt x="3190" y="3206"/>
                </a:lnTo>
                <a:lnTo>
                  <a:pt x="3195" y="3195"/>
                </a:lnTo>
                <a:lnTo>
                  <a:pt x="3204" y="3176"/>
                </a:lnTo>
                <a:lnTo>
                  <a:pt x="3215" y="3159"/>
                </a:lnTo>
                <a:lnTo>
                  <a:pt x="3227" y="3141"/>
                </a:lnTo>
                <a:lnTo>
                  <a:pt x="3242" y="3126"/>
                </a:lnTo>
                <a:lnTo>
                  <a:pt x="3258" y="3111"/>
                </a:lnTo>
                <a:lnTo>
                  <a:pt x="3275" y="3098"/>
                </a:lnTo>
                <a:lnTo>
                  <a:pt x="3293" y="3087"/>
                </a:lnTo>
                <a:lnTo>
                  <a:pt x="3312" y="3078"/>
                </a:lnTo>
                <a:lnTo>
                  <a:pt x="3333" y="3071"/>
                </a:lnTo>
                <a:lnTo>
                  <a:pt x="3354" y="3065"/>
                </a:lnTo>
                <a:lnTo>
                  <a:pt x="3364" y="3064"/>
                </a:lnTo>
                <a:lnTo>
                  <a:pt x="3375" y="3061"/>
                </a:lnTo>
                <a:lnTo>
                  <a:pt x="3387" y="3060"/>
                </a:lnTo>
                <a:lnTo>
                  <a:pt x="3398" y="3060"/>
                </a:lnTo>
                <a:close/>
                <a:moveTo>
                  <a:pt x="2592" y="3060"/>
                </a:moveTo>
                <a:lnTo>
                  <a:pt x="2603" y="3060"/>
                </a:lnTo>
                <a:lnTo>
                  <a:pt x="2614" y="3061"/>
                </a:lnTo>
                <a:lnTo>
                  <a:pt x="2626" y="3064"/>
                </a:lnTo>
                <a:lnTo>
                  <a:pt x="2636" y="3065"/>
                </a:lnTo>
                <a:lnTo>
                  <a:pt x="2657" y="3071"/>
                </a:lnTo>
                <a:lnTo>
                  <a:pt x="2677" y="3078"/>
                </a:lnTo>
                <a:lnTo>
                  <a:pt x="2696" y="3087"/>
                </a:lnTo>
                <a:lnTo>
                  <a:pt x="2715" y="3098"/>
                </a:lnTo>
                <a:lnTo>
                  <a:pt x="2732" y="3111"/>
                </a:lnTo>
                <a:lnTo>
                  <a:pt x="2748" y="3126"/>
                </a:lnTo>
                <a:lnTo>
                  <a:pt x="2762" y="3141"/>
                </a:lnTo>
                <a:lnTo>
                  <a:pt x="2775" y="3159"/>
                </a:lnTo>
                <a:lnTo>
                  <a:pt x="2786" y="3176"/>
                </a:lnTo>
                <a:lnTo>
                  <a:pt x="2796" y="3195"/>
                </a:lnTo>
                <a:lnTo>
                  <a:pt x="2803" y="3216"/>
                </a:lnTo>
                <a:lnTo>
                  <a:pt x="2808" y="3237"/>
                </a:lnTo>
                <a:lnTo>
                  <a:pt x="2810" y="3248"/>
                </a:lnTo>
                <a:lnTo>
                  <a:pt x="2812" y="3259"/>
                </a:lnTo>
                <a:lnTo>
                  <a:pt x="2813" y="3270"/>
                </a:lnTo>
                <a:lnTo>
                  <a:pt x="2813" y="3281"/>
                </a:lnTo>
                <a:lnTo>
                  <a:pt x="2813" y="3293"/>
                </a:lnTo>
                <a:lnTo>
                  <a:pt x="2812" y="3304"/>
                </a:lnTo>
                <a:lnTo>
                  <a:pt x="2810" y="3315"/>
                </a:lnTo>
                <a:lnTo>
                  <a:pt x="2808" y="3326"/>
                </a:lnTo>
                <a:lnTo>
                  <a:pt x="2803" y="3347"/>
                </a:lnTo>
                <a:lnTo>
                  <a:pt x="2796" y="3367"/>
                </a:lnTo>
                <a:lnTo>
                  <a:pt x="2786" y="3386"/>
                </a:lnTo>
                <a:lnTo>
                  <a:pt x="2775" y="3405"/>
                </a:lnTo>
                <a:lnTo>
                  <a:pt x="2762" y="3422"/>
                </a:lnTo>
                <a:lnTo>
                  <a:pt x="2748" y="3438"/>
                </a:lnTo>
                <a:lnTo>
                  <a:pt x="2732" y="3452"/>
                </a:lnTo>
                <a:lnTo>
                  <a:pt x="2715" y="3465"/>
                </a:lnTo>
                <a:lnTo>
                  <a:pt x="2696" y="3476"/>
                </a:lnTo>
                <a:lnTo>
                  <a:pt x="2677" y="3485"/>
                </a:lnTo>
                <a:lnTo>
                  <a:pt x="2668" y="3489"/>
                </a:lnTo>
                <a:lnTo>
                  <a:pt x="2657" y="3493"/>
                </a:lnTo>
                <a:lnTo>
                  <a:pt x="2647" y="3495"/>
                </a:lnTo>
                <a:lnTo>
                  <a:pt x="2636" y="3498"/>
                </a:lnTo>
                <a:lnTo>
                  <a:pt x="2626" y="3500"/>
                </a:lnTo>
                <a:lnTo>
                  <a:pt x="2614" y="3501"/>
                </a:lnTo>
                <a:lnTo>
                  <a:pt x="2603" y="3503"/>
                </a:lnTo>
                <a:lnTo>
                  <a:pt x="2592" y="3503"/>
                </a:lnTo>
                <a:lnTo>
                  <a:pt x="2580" y="3503"/>
                </a:lnTo>
                <a:lnTo>
                  <a:pt x="2569" y="3501"/>
                </a:lnTo>
                <a:lnTo>
                  <a:pt x="2558" y="3500"/>
                </a:lnTo>
                <a:lnTo>
                  <a:pt x="2548" y="3498"/>
                </a:lnTo>
                <a:lnTo>
                  <a:pt x="2536" y="3495"/>
                </a:lnTo>
                <a:lnTo>
                  <a:pt x="2526" y="3493"/>
                </a:lnTo>
                <a:lnTo>
                  <a:pt x="2516" y="3489"/>
                </a:lnTo>
                <a:lnTo>
                  <a:pt x="2505" y="3485"/>
                </a:lnTo>
                <a:lnTo>
                  <a:pt x="2496" y="3480"/>
                </a:lnTo>
                <a:lnTo>
                  <a:pt x="2486" y="3476"/>
                </a:lnTo>
                <a:lnTo>
                  <a:pt x="2477" y="3471"/>
                </a:lnTo>
                <a:lnTo>
                  <a:pt x="2469" y="3465"/>
                </a:lnTo>
                <a:lnTo>
                  <a:pt x="2459" y="3458"/>
                </a:lnTo>
                <a:lnTo>
                  <a:pt x="2452" y="3452"/>
                </a:lnTo>
                <a:lnTo>
                  <a:pt x="2443" y="3446"/>
                </a:lnTo>
                <a:lnTo>
                  <a:pt x="2436" y="3438"/>
                </a:lnTo>
                <a:lnTo>
                  <a:pt x="2428" y="3430"/>
                </a:lnTo>
                <a:lnTo>
                  <a:pt x="2421" y="3422"/>
                </a:lnTo>
                <a:lnTo>
                  <a:pt x="2415" y="3414"/>
                </a:lnTo>
                <a:lnTo>
                  <a:pt x="2408" y="3405"/>
                </a:lnTo>
                <a:lnTo>
                  <a:pt x="2403" y="3396"/>
                </a:lnTo>
                <a:lnTo>
                  <a:pt x="2398" y="3386"/>
                </a:lnTo>
                <a:lnTo>
                  <a:pt x="2393" y="3377"/>
                </a:lnTo>
                <a:lnTo>
                  <a:pt x="2388" y="3367"/>
                </a:lnTo>
                <a:lnTo>
                  <a:pt x="2384" y="3357"/>
                </a:lnTo>
                <a:lnTo>
                  <a:pt x="2381" y="3347"/>
                </a:lnTo>
                <a:lnTo>
                  <a:pt x="2378" y="3337"/>
                </a:lnTo>
                <a:lnTo>
                  <a:pt x="2376" y="3326"/>
                </a:lnTo>
                <a:lnTo>
                  <a:pt x="2374" y="3315"/>
                </a:lnTo>
                <a:lnTo>
                  <a:pt x="2371" y="3304"/>
                </a:lnTo>
                <a:lnTo>
                  <a:pt x="2371" y="3293"/>
                </a:lnTo>
                <a:lnTo>
                  <a:pt x="2370" y="3281"/>
                </a:lnTo>
                <a:lnTo>
                  <a:pt x="2371" y="3270"/>
                </a:lnTo>
                <a:lnTo>
                  <a:pt x="2371" y="3259"/>
                </a:lnTo>
                <a:lnTo>
                  <a:pt x="2374" y="3248"/>
                </a:lnTo>
                <a:lnTo>
                  <a:pt x="2376" y="3237"/>
                </a:lnTo>
                <a:lnTo>
                  <a:pt x="2378" y="3226"/>
                </a:lnTo>
                <a:lnTo>
                  <a:pt x="2381" y="3216"/>
                </a:lnTo>
                <a:lnTo>
                  <a:pt x="2384" y="3206"/>
                </a:lnTo>
                <a:lnTo>
                  <a:pt x="2388" y="3195"/>
                </a:lnTo>
                <a:lnTo>
                  <a:pt x="2398" y="3176"/>
                </a:lnTo>
                <a:lnTo>
                  <a:pt x="2408" y="3159"/>
                </a:lnTo>
                <a:lnTo>
                  <a:pt x="2421" y="3141"/>
                </a:lnTo>
                <a:lnTo>
                  <a:pt x="2436" y="3126"/>
                </a:lnTo>
                <a:lnTo>
                  <a:pt x="2452" y="3111"/>
                </a:lnTo>
                <a:lnTo>
                  <a:pt x="2469" y="3098"/>
                </a:lnTo>
                <a:lnTo>
                  <a:pt x="2486" y="3087"/>
                </a:lnTo>
                <a:lnTo>
                  <a:pt x="2505" y="3078"/>
                </a:lnTo>
                <a:lnTo>
                  <a:pt x="2526" y="3071"/>
                </a:lnTo>
                <a:lnTo>
                  <a:pt x="2548" y="3065"/>
                </a:lnTo>
                <a:lnTo>
                  <a:pt x="2558" y="3064"/>
                </a:lnTo>
                <a:lnTo>
                  <a:pt x="2569" y="3061"/>
                </a:lnTo>
                <a:lnTo>
                  <a:pt x="2580" y="3060"/>
                </a:lnTo>
                <a:lnTo>
                  <a:pt x="2592" y="3060"/>
                </a:lnTo>
                <a:close/>
                <a:moveTo>
                  <a:pt x="518" y="2302"/>
                </a:moveTo>
                <a:lnTo>
                  <a:pt x="3655" y="2302"/>
                </a:lnTo>
                <a:lnTo>
                  <a:pt x="3655" y="2596"/>
                </a:lnTo>
                <a:lnTo>
                  <a:pt x="518" y="2596"/>
                </a:lnTo>
                <a:lnTo>
                  <a:pt x="518" y="2302"/>
                </a:lnTo>
                <a:close/>
                <a:moveTo>
                  <a:pt x="518" y="1698"/>
                </a:moveTo>
                <a:lnTo>
                  <a:pt x="3655" y="1698"/>
                </a:lnTo>
                <a:lnTo>
                  <a:pt x="3655" y="1994"/>
                </a:lnTo>
                <a:lnTo>
                  <a:pt x="518" y="1994"/>
                </a:lnTo>
                <a:lnTo>
                  <a:pt x="518" y="1698"/>
                </a:lnTo>
                <a:close/>
                <a:moveTo>
                  <a:pt x="518" y="1096"/>
                </a:moveTo>
                <a:lnTo>
                  <a:pt x="3655" y="1096"/>
                </a:lnTo>
                <a:lnTo>
                  <a:pt x="3655" y="1390"/>
                </a:lnTo>
                <a:lnTo>
                  <a:pt x="518" y="1390"/>
                </a:lnTo>
                <a:lnTo>
                  <a:pt x="518" y="1096"/>
                </a:lnTo>
                <a:close/>
                <a:moveTo>
                  <a:pt x="518" y="493"/>
                </a:moveTo>
                <a:lnTo>
                  <a:pt x="3655" y="493"/>
                </a:lnTo>
                <a:lnTo>
                  <a:pt x="3655" y="787"/>
                </a:lnTo>
                <a:lnTo>
                  <a:pt x="518" y="787"/>
                </a:lnTo>
                <a:lnTo>
                  <a:pt x="518" y="493"/>
                </a:lnTo>
                <a:close/>
                <a:moveTo>
                  <a:pt x="4791" y="2302"/>
                </a:moveTo>
                <a:lnTo>
                  <a:pt x="6412" y="2302"/>
                </a:lnTo>
                <a:lnTo>
                  <a:pt x="6412" y="2596"/>
                </a:lnTo>
                <a:lnTo>
                  <a:pt x="4791" y="2596"/>
                </a:lnTo>
                <a:lnTo>
                  <a:pt x="4791" y="2302"/>
                </a:lnTo>
                <a:close/>
                <a:moveTo>
                  <a:pt x="4791" y="1698"/>
                </a:moveTo>
                <a:lnTo>
                  <a:pt x="6412" y="1698"/>
                </a:lnTo>
                <a:lnTo>
                  <a:pt x="6412" y="1994"/>
                </a:lnTo>
                <a:lnTo>
                  <a:pt x="4791" y="1994"/>
                </a:lnTo>
                <a:lnTo>
                  <a:pt x="4791" y="1698"/>
                </a:lnTo>
                <a:close/>
                <a:moveTo>
                  <a:pt x="4791" y="1096"/>
                </a:moveTo>
                <a:lnTo>
                  <a:pt x="6412" y="1096"/>
                </a:lnTo>
                <a:lnTo>
                  <a:pt x="6412" y="1390"/>
                </a:lnTo>
                <a:lnTo>
                  <a:pt x="4791" y="1390"/>
                </a:lnTo>
                <a:lnTo>
                  <a:pt x="4791" y="1096"/>
                </a:lnTo>
                <a:close/>
                <a:moveTo>
                  <a:pt x="4791" y="493"/>
                </a:moveTo>
                <a:lnTo>
                  <a:pt x="6412" y="493"/>
                </a:lnTo>
                <a:lnTo>
                  <a:pt x="6412" y="787"/>
                </a:lnTo>
                <a:lnTo>
                  <a:pt x="4791" y="787"/>
                </a:lnTo>
                <a:lnTo>
                  <a:pt x="4791" y="493"/>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pic>
        <p:nvPicPr>
          <p:cNvPr id="133" name="Picture 2"/>
          <p:cNvPicPr>
            <a:picLocks noChangeAspect="1" noChangeArrowheads="1"/>
          </p:cNvPicPr>
          <p:nvPr/>
        </p:nvPicPr>
        <p:blipFill>
          <a:blip r:embed="rId4" cstate="print"/>
          <a:srcRect/>
          <a:stretch>
            <a:fillRect/>
          </a:stretch>
        </p:blipFill>
        <p:spPr bwMode="auto">
          <a:xfrm>
            <a:off x="3368748" y="2144234"/>
            <a:ext cx="228600" cy="228600"/>
          </a:xfrm>
          <a:prstGeom prst="rect">
            <a:avLst/>
          </a:prstGeom>
          <a:noFill/>
          <a:ln w="9525">
            <a:noFill/>
            <a:miter lim="800000"/>
            <a:headEnd/>
            <a:tailEnd/>
          </a:ln>
        </p:spPr>
      </p:pic>
      <p:pic>
        <p:nvPicPr>
          <p:cNvPr id="134" name="Picture 2"/>
          <p:cNvPicPr>
            <a:picLocks noChangeAspect="1" noChangeArrowheads="1"/>
          </p:cNvPicPr>
          <p:nvPr/>
        </p:nvPicPr>
        <p:blipFill>
          <a:blip r:embed="rId4" cstate="print"/>
          <a:srcRect/>
          <a:stretch>
            <a:fillRect/>
          </a:stretch>
        </p:blipFill>
        <p:spPr bwMode="auto">
          <a:xfrm>
            <a:off x="267587" y="3044456"/>
            <a:ext cx="228600" cy="228600"/>
          </a:xfrm>
          <a:prstGeom prst="rect">
            <a:avLst/>
          </a:prstGeom>
          <a:noFill/>
          <a:ln w="9525">
            <a:noFill/>
            <a:miter lim="800000"/>
            <a:headEnd/>
            <a:tailEnd/>
          </a:ln>
        </p:spPr>
      </p:pic>
      <p:sp>
        <p:nvSpPr>
          <p:cNvPr id="132" name="TextBox 131"/>
          <p:cNvSpPr txBox="1"/>
          <p:nvPr/>
        </p:nvSpPr>
        <p:spPr>
          <a:xfrm>
            <a:off x="5755749" y="2286000"/>
            <a:ext cx="2732572" cy="675826"/>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accommodate the growth in utilization &amp; when will I run out of a </a:t>
            </a:r>
            <a:r>
              <a:rPr lang="en-US" sz="1500" b="1" dirty="0" smtClean="0"/>
              <a:t>Resource</a:t>
            </a:r>
            <a:r>
              <a:rPr lang="en-US" sz="1500" dirty="0" smtClean="0"/>
              <a:t>? </a:t>
            </a:r>
            <a:endParaRPr lang="en-US" sz="1500" b="1" dirty="0" smtClean="0"/>
          </a:p>
        </p:txBody>
      </p:sp>
      <p:sp>
        <p:nvSpPr>
          <p:cNvPr id="6" name="Right Arrow 5"/>
          <p:cNvSpPr/>
          <p:nvPr/>
        </p:nvSpPr>
        <p:spPr>
          <a:xfrm>
            <a:off x="5348177" y="2927475"/>
            <a:ext cx="361505" cy="1633870"/>
          </a:xfrm>
          <a:prstGeom prst="rightArrow">
            <a:avLst>
              <a:gd name="adj1" fmla="val 47397"/>
              <a:gd name="adj2" fmla="val 54877"/>
            </a:avLst>
          </a:prstGeom>
          <a:gradFill flip="none" rotWithShape="1">
            <a:gsLst>
              <a:gs pos="100000">
                <a:schemeClr val="bg1"/>
              </a:gs>
              <a:gs pos="6000">
                <a:srgbClr val="FFCC00"/>
              </a:gs>
            </a:gsLst>
            <a:lin ang="10800000" scaled="1"/>
            <a:tileRect/>
          </a:gradFill>
          <a:ln w="127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p:cNvSpPr/>
          <p:nvPr/>
        </p:nvSpPr>
        <p:spPr>
          <a:xfrm>
            <a:off x="31898" y="2397642"/>
            <a:ext cx="5358809" cy="3758609"/>
          </a:xfrm>
          <a:custGeom>
            <a:avLst/>
            <a:gdLst>
              <a:gd name="connsiteX0" fmla="*/ 4508204 w 5358809"/>
              <a:gd name="connsiteY0" fmla="*/ 3758609 h 3758609"/>
              <a:gd name="connsiteX1" fmla="*/ 1169581 w 5358809"/>
              <a:gd name="connsiteY1" fmla="*/ 3737344 h 3758609"/>
              <a:gd name="connsiteX2" fmla="*/ 0 w 5358809"/>
              <a:gd name="connsiteY2" fmla="*/ 2493335 h 3758609"/>
              <a:gd name="connsiteX3" fmla="*/ 10632 w 5358809"/>
              <a:gd name="connsiteY3" fmla="*/ 1727791 h 3758609"/>
              <a:gd name="connsiteX4" fmla="*/ 457200 w 5358809"/>
              <a:gd name="connsiteY4" fmla="*/ 1430079 h 3758609"/>
              <a:gd name="connsiteX5" fmla="*/ 2604976 w 5358809"/>
              <a:gd name="connsiteY5" fmla="*/ 1451344 h 3758609"/>
              <a:gd name="connsiteX6" fmla="*/ 3391786 w 5358809"/>
              <a:gd name="connsiteY6" fmla="*/ 239232 h 3758609"/>
              <a:gd name="connsiteX7" fmla="*/ 5199321 w 5358809"/>
              <a:gd name="connsiteY7" fmla="*/ 249865 h 3758609"/>
              <a:gd name="connsiteX8" fmla="*/ 5188688 w 5358809"/>
              <a:gd name="connsiteY8" fmla="*/ 1738423 h 3758609"/>
              <a:gd name="connsiteX9" fmla="*/ 5348176 w 5358809"/>
              <a:gd name="connsiteY9" fmla="*/ 1972339 h 3758609"/>
              <a:gd name="connsiteX10" fmla="*/ 5358809 w 5358809"/>
              <a:gd name="connsiteY10" fmla="*/ 2355111 h 3758609"/>
              <a:gd name="connsiteX11" fmla="*/ 4508204 w 5358809"/>
              <a:gd name="connsiteY11" fmla="*/ 3758609 h 375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58809" h="3758609">
                <a:moveTo>
                  <a:pt x="4508204" y="3758609"/>
                </a:moveTo>
                <a:lnTo>
                  <a:pt x="1169581" y="3737344"/>
                </a:lnTo>
                <a:lnTo>
                  <a:pt x="0" y="2493335"/>
                </a:lnTo>
                <a:lnTo>
                  <a:pt x="10632" y="1727791"/>
                </a:lnTo>
                <a:lnTo>
                  <a:pt x="457200" y="1430079"/>
                </a:lnTo>
                <a:lnTo>
                  <a:pt x="2604976" y="1451344"/>
                </a:lnTo>
                <a:lnTo>
                  <a:pt x="3391786" y="239232"/>
                </a:lnTo>
                <a:cubicBezTo>
                  <a:pt x="3994298" y="242776"/>
                  <a:pt x="4899837" y="0"/>
                  <a:pt x="5199321" y="249865"/>
                </a:cubicBezTo>
                <a:lnTo>
                  <a:pt x="5188688" y="1738423"/>
                </a:lnTo>
                <a:lnTo>
                  <a:pt x="5348176" y="1972339"/>
                </a:lnTo>
                <a:lnTo>
                  <a:pt x="5358809" y="2355111"/>
                </a:lnTo>
                <a:lnTo>
                  <a:pt x="4508204" y="3758609"/>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5826642" y="3009014"/>
            <a:ext cx="3125972" cy="324293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5823096" y="4387704"/>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23096" y="5103629"/>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823096" y="2966484"/>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823096" y="3693043"/>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6533709" y="4247711"/>
            <a:ext cx="3838356"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959931" y="3420714"/>
            <a:ext cx="1371605" cy="1316686"/>
          </a:xfrm>
          <a:custGeom>
            <a:avLst/>
            <a:gdLst>
              <a:gd name="connsiteX0" fmla="*/ 0 w 1371605"/>
              <a:gd name="connsiteY0" fmla="*/ 658343 h 1316686"/>
              <a:gd name="connsiteX1" fmla="*/ 210874 w 1371605"/>
              <a:gd name="connsiteY1" fmla="*/ 183413 h 1316686"/>
              <a:gd name="connsiteX2" fmla="*/ 685804 w 1371605"/>
              <a:gd name="connsiteY2" fmla="*/ 1 h 1316686"/>
              <a:gd name="connsiteX3" fmla="*/ 1160734 w 1371605"/>
              <a:gd name="connsiteY3" fmla="*/ 183415 h 1316686"/>
              <a:gd name="connsiteX4" fmla="*/ 1371606 w 1371605"/>
              <a:gd name="connsiteY4" fmla="*/ 658345 h 1316686"/>
              <a:gd name="connsiteX5" fmla="*/ 1160733 w 1371605"/>
              <a:gd name="connsiteY5" fmla="*/ 1133275 h 1316686"/>
              <a:gd name="connsiteX6" fmla="*/ 685803 w 1371605"/>
              <a:gd name="connsiteY6" fmla="*/ 1316688 h 1316686"/>
              <a:gd name="connsiteX7" fmla="*/ 210873 w 1371605"/>
              <a:gd name="connsiteY7" fmla="*/ 1133275 h 1316686"/>
              <a:gd name="connsiteX8" fmla="*/ 0 w 1371605"/>
              <a:gd name="connsiteY8" fmla="*/ 658345 h 1316686"/>
              <a:gd name="connsiteX9" fmla="*/ 0 w 1371605"/>
              <a:gd name="connsiteY9" fmla="*/ 658343 h 131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5" h="1316686">
                <a:moveTo>
                  <a:pt x="0" y="658343"/>
                </a:moveTo>
                <a:cubicBezTo>
                  <a:pt x="0" y="479075"/>
                  <a:pt x="76155" y="307559"/>
                  <a:pt x="210874" y="183413"/>
                </a:cubicBezTo>
                <a:cubicBezTo>
                  <a:pt x="338589" y="65721"/>
                  <a:pt x="508767" y="0"/>
                  <a:pt x="685804" y="1"/>
                </a:cubicBezTo>
                <a:cubicBezTo>
                  <a:pt x="862841" y="1"/>
                  <a:pt x="1033019" y="65723"/>
                  <a:pt x="1160734" y="183415"/>
                </a:cubicBezTo>
                <a:cubicBezTo>
                  <a:pt x="1295452" y="307561"/>
                  <a:pt x="1371607" y="479077"/>
                  <a:pt x="1371606" y="658345"/>
                </a:cubicBezTo>
                <a:cubicBezTo>
                  <a:pt x="1371606" y="837613"/>
                  <a:pt x="1295451" y="1009129"/>
                  <a:pt x="1160733" y="1133275"/>
                </a:cubicBezTo>
                <a:cubicBezTo>
                  <a:pt x="1033018" y="1250967"/>
                  <a:pt x="862840" y="1316688"/>
                  <a:pt x="685803" y="1316688"/>
                </a:cubicBezTo>
                <a:cubicBezTo>
                  <a:pt x="508766" y="1316688"/>
                  <a:pt x="338588" y="1250967"/>
                  <a:pt x="210873" y="1133275"/>
                </a:cubicBezTo>
                <a:cubicBezTo>
                  <a:pt x="76154" y="1009129"/>
                  <a:pt x="0" y="837613"/>
                  <a:pt x="0" y="658345"/>
                </a:cubicBezTo>
                <a:lnTo>
                  <a:pt x="0" y="658343"/>
                </a:lnTo>
                <a:close/>
              </a:path>
            </a:pathLst>
          </a:custGeom>
          <a:gradFill flip="none" rotWithShape="1">
            <a:gsLst>
              <a:gs pos="0">
                <a:srgbClr val="0073AE">
                  <a:shade val="30000"/>
                  <a:satMod val="115000"/>
                </a:srgbClr>
              </a:gs>
              <a:gs pos="50000">
                <a:srgbClr val="0073AE">
                  <a:shade val="67500"/>
                  <a:satMod val="115000"/>
                </a:srgbClr>
              </a:gs>
              <a:gs pos="100000">
                <a:srgbClr val="0073AE">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45720" rtlCol="0" anchor="ctr"/>
          <a:lstStyle/>
          <a:p>
            <a:pPr lvl="0" algn="ctr">
              <a:lnSpc>
                <a:spcPts val="1600"/>
              </a:lnSpc>
              <a:spcBef>
                <a:spcPct val="0"/>
              </a:spcBef>
              <a:spcAft>
                <a:spcPct val="35000"/>
              </a:spcAft>
            </a:pPr>
            <a:r>
              <a:rPr lang="en-US" sz="1500" b="1" dirty="0" smtClean="0">
                <a:effectLst>
                  <a:outerShdw blurRad="38100" dist="38100" dir="2700000" algn="tl">
                    <a:srgbClr val="000000">
                      <a:alpha val="43137"/>
                    </a:srgbClr>
                  </a:outerShdw>
                </a:effectLst>
              </a:rPr>
              <a:t>Answered Individually</a:t>
            </a:r>
            <a:br>
              <a:rPr lang="en-US" sz="1500" b="1" dirty="0" smtClean="0">
                <a:effectLst>
                  <a:outerShdw blurRad="38100" dist="38100" dir="2700000" algn="tl">
                    <a:srgbClr val="000000">
                      <a:alpha val="43137"/>
                    </a:srgbClr>
                  </a:outerShdw>
                </a:effectLst>
              </a:rPr>
            </a:br>
            <a:r>
              <a:rPr lang="en-US" sz="1500" b="1" dirty="0" smtClean="0">
                <a:effectLst>
                  <a:outerShdw blurRad="38100" dist="38100" dir="2700000" algn="tl">
                    <a:srgbClr val="000000">
                      <a:alpha val="43137"/>
                    </a:srgbClr>
                  </a:outerShdw>
                </a:effectLst>
              </a:rPr>
              <a:t>or In</a:t>
            </a:r>
            <a:br>
              <a:rPr lang="en-US" sz="1500" b="1" dirty="0" smtClean="0">
                <a:effectLst>
                  <a:outerShdw blurRad="38100" dist="38100" dir="2700000" algn="tl">
                    <a:srgbClr val="000000">
                      <a:alpha val="43137"/>
                    </a:srgbClr>
                  </a:outerShdw>
                </a:effectLst>
              </a:rPr>
            </a:br>
            <a:r>
              <a:rPr lang="en-US" sz="1500" b="1" dirty="0" smtClean="0">
                <a:effectLst>
                  <a:outerShdw blurRad="38100" dist="38100" dir="2700000" algn="tl">
                    <a:srgbClr val="000000">
                      <a:alpha val="43137"/>
                    </a:srgbClr>
                  </a:outerShdw>
                </a:effectLst>
              </a:rPr>
              <a:t>Combination</a:t>
            </a:r>
            <a:endParaRPr lang="en-US" sz="15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6"/>
                                        </p:tgtEl>
                                        <p:attrNameLst>
                                          <p:attrName>style.visibility</p:attrName>
                                        </p:attrNameLst>
                                      </p:cBhvr>
                                      <p:to>
                                        <p:strVal val="visible"/>
                                      </p:to>
                                    </p:set>
                                    <p:animEffect transition="in" filter="fade">
                                      <p:cBhvr>
                                        <p:cTn id="10"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p:bldP spid="17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Hundreds Of Graphs Showing Trends In Resource Utilization But No Answers/Actions </a:t>
            </a:r>
            <a:endParaRPr lang="en-US" dirty="0"/>
          </a:p>
        </p:txBody>
      </p:sp>
      <p:pic>
        <p:nvPicPr>
          <p:cNvPr id="7" name="Picture 6"/>
          <p:cNvPicPr>
            <a:picLocks noChangeAspect="1"/>
          </p:cNvPicPr>
          <p:nvPr/>
        </p:nvPicPr>
        <p:blipFill>
          <a:blip r:embed="rId2"/>
          <a:stretch>
            <a:fillRect/>
          </a:stretch>
        </p:blipFill>
        <p:spPr>
          <a:xfrm>
            <a:off x="291827" y="1282638"/>
            <a:ext cx="8559842" cy="3508374"/>
          </a:xfrm>
          <a:prstGeom prst="rect">
            <a:avLst/>
          </a:prstGeom>
        </p:spPr>
      </p:pic>
      <p:sp>
        <p:nvSpPr>
          <p:cNvPr id="8" name="TextBox 7"/>
          <p:cNvSpPr txBox="1"/>
          <p:nvPr/>
        </p:nvSpPr>
        <p:spPr>
          <a:xfrm>
            <a:off x="112775" y="4917485"/>
            <a:ext cx="8587652" cy="1200329"/>
          </a:xfrm>
          <a:prstGeom prst="rect">
            <a:avLst/>
          </a:prstGeom>
          <a:noFill/>
        </p:spPr>
        <p:txBody>
          <a:bodyPr wrap="square" rtlCol="0">
            <a:spAutoFit/>
          </a:bodyPr>
          <a:lstStyle/>
          <a:p>
            <a:pPr algn="ctr"/>
            <a:r>
              <a:rPr lang="en-US" dirty="0" smtClean="0">
                <a:solidFill>
                  <a:srgbClr val="FF0000"/>
                </a:solidFill>
              </a:rPr>
              <a:t>User of the system have to interpret what these trends mean and answer some very complex questions based on their best guess what actions to take. </a:t>
            </a:r>
            <a:r>
              <a:rPr lang="en-US" dirty="0" err="1" smtClean="0">
                <a:solidFill>
                  <a:srgbClr val="FF0000"/>
                </a:solidFill>
              </a:rPr>
              <a:t>Eg</a:t>
            </a:r>
            <a:r>
              <a:rPr lang="en-US" dirty="0" smtClean="0">
                <a:solidFill>
                  <a:srgbClr val="FF0000"/>
                </a:solidFill>
              </a:rPr>
              <a:t> could I make the situation better by re balancing? how much hardware will I need to add to </a:t>
            </a:r>
            <a:r>
              <a:rPr lang="en-US" dirty="0" err="1" smtClean="0">
                <a:solidFill>
                  <a:srgbClr val="FF0000"/>
                </a:solidFill>
              </a:rPr>
              <a:t>acccomodate</a:t>
            </a:r>
            <a:r>
              <a:rPr lang="en-US" dirty="0" smtClean="0">
                <a:solidFill>
                  <a:srgbClr val="FF0000"/>
                </a:solidFill>
              </a:rPr>
              <a:t> the growth trend?  what will be the optimal hardware configuration?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VMware VC Operations is the primary VMware management suite positioned as the most comprehensive solution for SMB, enterprises and cloud providers</a:t>
            </a:r>
          </a:p>
          <a:p>
            <a:r>
              <a:rPr lang="en-US" dirty="0" smtClean="0"/>
              <a:t>Consists of several semi-integrated products based on products acquired by EMC and </a:t>
            </a:r>
            <a:r>
              <a:rPr lang="en-US" dirty="0" smtClean="0"/>
              <a:t>VMware </a:t>
            </a:r>
            <a:r>
              <a:rPr lang="en-US" dirty="0" smtClean="0"/>
              <a:t>in the last 5 years.</a:t>
            </a:r>
          </a:p>
          <a:p>
            <a:r>
              <a:rPr lang="en-US" dirty="0" smtClean="0"/>
              <a:t>Offered in 4 editions:</a:t>
            </a:r>
          </a:p>
          <a:p>
            <a:pPr lvl="1"/>
            <a:r>
              <a:rPr lang="en-US" dirty="0" smtClean="0"/>
              <a:t>Standard (small VC environments, SMB) - $50/VM, &lt; 500 VMs</a:t>
            </a:r>
          </a:p>
          <a:p>
            <a:pPr lvl="2"/>
            <a:r>
              <a:rPr lang="en-US" dirty="0" smtClean="0"/>
              <a:t>Basic monitoring and reporting, </a:t>
            </a:r>
            <a:r>
              <a:rPr lang="en-US" dirty="0" err="1" smtClean="0"/>
              <a:t>vCenter</a:t>
            </a:r>
            <a:r>
              <a:rPr lang="en-US" dirty="0" smtClean="0"/>
              <a:t> </a:t>
            </a:r>
            <a:r>
              <a:rPr lang="en-US" dirty="0" smtClean="0"/>
              <a:t>only</a:t>
            </a:r>
            <a:endParaRPr lang="en-US" dirty="0" smtClean="0"/>
          </a:p>
          <a:p>
            <a:pPr lvl="1"/>
            <a:r>
              <a:rPr lang="en-US" dirty="0" smtClean="0"/>
              <a:t>Advanced (large VC environments, SMB) - $125/VM, &lt; 500 VMs</a:t>
            </a:r>
          </a:p>
          <a:p>
            <a:pPr lvl="2"/>
            <a:r>
              <a:rPr lang="en-US" dirty="0" smtClean="0"/>
              <a:t>Adds capacity planning and modeling (former </a:t>
            </a:r>
            <a:r>
              <a:rPr lang="en-US" dirty="0" err="1" smtClean="0"/>
              <a:t>CapIQ</a:t>
            </a:r>
            <a:r>
              <a:rPr lang="en-US" dirty="0" smtClean="0"/>
              <a:t>), </a:t>
            </a:r>
            <a:r>
              <a:rPr lang="en-US" dirty="0" err="1" smtClean="0"/>
              <a:t>vCenter</a:t>
            </a:r>
            <a:r>
              <a:rPr lang="en-US" dirty="0" smtClean="0"/>
              <a:t> </a:t>
            </a:r>
            <a:r>
              <a:rPr lang="en-US" dirty="0" smtClean="0"/>
              <a:t>only</a:t>
            </a:r>
          </a:p>
          <a:p>
            <a:pPr lvl="1"/>
            <a:r>
              <a:rPr lang="en-US" dirty="0" smtClean="0"/>
              <a:t>Enterprise (virtual and cloud, Enterprise) - $195/VM</a:t>
            </a:r>
          </a:p>
          <a:p>
            <a:pPr lvl="2"/>
            <a:r>
              <a:rPr lang="en-US" dirty="0" smtClean="0"/>
              <a:t>Adds Infrastructure Navigator (app dependency mapping) and Chargeback</a:t>
            </a:r>
          </a:p>
          <a:p>
            <a:pPr lvl="1"/>
            <a:r>
              <a:rPr lang="en-US" dirty="0" smtClean="0"/>
              <a:t>Enterprise Plus (cloud and heterogeneous </a:t>
            </a:r>
            <a:r>
              <a:rPr lang="en-US" dirty="0" err="1" smtClean="0"/>
              <a:t>env</a:t>
            </a:r>
            <a:r>
              <a:rPr lang="en-US" dirty="0" smtClean="0"/>
              <a:t>, Enterprise) - &lt;$1000/VM</a:t>
            </a:r>
          </a:p>
          <a:p>
            <a:pPr lvl="2"/>
            <a:r>
              <a:rPr lang="en-US" dirty="0" smtClean="0"/>
              <a:t>Ultimate solution including non-virtualized environments, custom adapters and professional services (hence very high price)</a:t>
            </a:r>
          </a:p>
          <a:p>
            <a:pPr lvl="1"/>
            <a:endParaRPr lang="en-US" dirty="0"/>
          </a:p>
        </p:txBody>
      </p:sp>
    </p:spTree>
    <p:extLst>
      <p:ext uri="{BB962C8B-B14F-4D97-AF65-F5344CB8AC3E}">
        <p14:creationId xmlns:p14="http://schemas.microsoft.com/office/powerpoint/2010/main" val="3644587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Of “What If” Analysis </a:t>
            </a:r>
            <a:br>
              <a:rPr lang="en-US" dirty="0" smtClean="0"/>
            </a:br>
            <a:r>
              <a:rPr lang="en-US" sz="2000" dirty="0" smtClean="0"/>
              <a:t>Adding </a:t>
            </a:r>
            <a:r>
              <a:rPr lang="en-US" sz="2000" dirty="0" err="1" smtClean="0"/>
              <a:t>VM’s</a:t>
            </a:r>
            <a:r>
              <a:rPr lang="en-US" sz="2000" dirty="0" smtClean="0"/>
              <a:t> Of Different Sizes Is Only Use Case Supported</a:t>
            </a:r>
            <a:endParaRPr lang="en-US" sz="2000" dirty="0"/>
          </a:p>
        </p:txBody>
      </p:sp>
      <p:pic>
        <p:nvPicPr>
          <p:cNvPr id="4" name="Picture 3"/>
          <p:cNvPicPr>
            <a:picLocks noChangeAspect="1"/>
          </p:cNvPicPr>
          <p:nvPr/>
        </p:nvPicPr>
        <p:blipFill>
          <a:blip r:embed="rId2"/>
          <a:stretch>
            <a:fillRect/>
          </a:stretch>
        </p:blipFill>
        <p:spPr>
          <a:xfrm>
            <a:off x="0" y="1183720"/>
            <a:ext cx="9144000" cy="3853611"/>
          </a:xfrm>
          <a:prstGeom prst="rect">
            <a:avLst/>
          </a:prstGeom>
        </p:spPr>
      </p:pic>
      <p:sp>
        <p:nvSpPr>
          <p:cNvPr id="5" name="Oval 4"/>
          <p:cNvSpPr/>
          <p:nvPr/>
        </p:nvSpPr>
        <p:spPr>
          <a:xfrm>
            <a:off x="5454951" y="4076096"/>
            <a:ext cx="2104571" cy="592666"/>
          </a:xfrm>
          <a:prstGeom prst="ellipse">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55908" y="4849287"/>
            <a:ext cx="8700574" cy="1200329"/>
          </a:xfrm>
          <a:prstGeom prst="rect">
            <a:avLst/>
          </a:prstGeom>
          <a:noFill/>
        </p:spPr>
        <p:txBody>
          <a:bodyPr wrap="square" rtlCol="0">
            <a:spAutoFit/>
          </a:bodyPr>
          <a:lstStyle/>
          <a:p>
            <a:pPr algn="ctr"/>
            <a:r>
              <a:rPr lang="en-US" dirty="0" err="1" smtClean="0">
                <a:solidFill>
                  <a:srgbClr val="FF0000"/>
                </a:solidFill>
              </a:rPr>
              <a:t>vC</a:t>
            </a:r>
            <a:r>
              <a:rPr lang="en-US" dirty="0" smtClean="0">
                <a:solidFill>
                  <a:srgbClr val="FF0000"/>
                </a:solidFill>
              </a:rPr>
              <a:t> OPS uses simple math to calculate how many </a:t>
            </a:r>
            <a:r>
              <a:rPr lang="en-US" dirty="0" err="1" smtClean="0">
                <a:solidFill>
                  <a:srgbClr val="FF0000"/>
                </a:solidFill>
              </a:rPr>
              <a:t>VMs</a:t>
            </a:r>
            <a:r>
              <a:rPr lang="en-US" dirty="0" smtClean="0">
                <a:solidFill>
                  <a:srgbClr val="FF0000"/>
                </a:solidFill>
              </a:rPr>
              <a:t> you can add to a cluster. This is not accurate because it provides different results for different resources, does not consider how to optimally place workloads or configuration constraints (</a:t>
            </a:r>
            <a:r>
              <a:rPr lang="en-US" dirty="0" err="1" smtClean="0">
                <a:solidFill>
                  <a:srgbClr val="FF0000"/>
                </a:solidFill>
              </a:rPr>
              <a:t>eg</a:t>
            </a:r>
            <a:r>
              <a:rPr lang="en-US" dirty="0" smtClean="0">
                <a:solidFill>
                  <a:srgbClr val="FF0000"/>
                </a:solidFill>
              </a:rPr>
              <a:t> </a:t>
            </a:r>
            <a:r>
              <a:rPr lang="en-US" dirty="0" err="1" smtClean="0">
                <a:solidFill>
                  <a:srgbClr val="FF0000"/>
                </a:solidFill>
              </a:rPr>
              <a:t>vLAN</a:t>
            </a:r>
            <a:r>
              <a:rPr lang="en-US" dirty="0" smtClean="0">
                <a:solidFill>
                  <a:srgbClr val="FF0000"/>
                </a:solidFill>
              </a:rPr>
              <a:t>, LUN or </a:t>
            </a:r>
            <a:r>
              <a:rPr lang="en-US" dirty="0" err="1" smtClean="0">
                <a:solidFill>
                  <a:srgbClr val="FF0000"/>
                </a:solidFill>
              </a:rPr>
              <a:t>Affiniti</a:t>
            </a:r>
            <a:r>
              <a:rPr lang="en-US" dirty="0" smtClean="0">
                <a:solidFill>
                  <a:srgbClr val="FF0000"/>
                </a:solidFill>
              </a:rPr>
              <a:t>/Anti </a:t>
            </a:r>
            <a:r>
              <a:rPr lang="en-US" dirty="0" err="1" smtClean="0">
                <a:solidFill>
                  <a:srgbClr val="FF0000"/>
                </a:solidFill>
              </a:rPr>
              <a:t>Affiniti</a:t>
            </a:r>
            <a:r>
              <a:rPr lang="en-US" dirty="0" smtClean="0">
                <a:solidFill>
                  <a:srgbClr val="FF0000"/>
                </a:solidFill>
              </a:rPr>
              <a:t> rules). </a:t>
            </a:r>
            <a:r>
              <a:rPr lang="en-US" b="1" u="sng" dirty="0" smtClean="0">
                <a:solidFill>
                  <a:srgbClr val="FF0000"/>
                </a:solidFill>
              </a:rPr>
              <a:t>No ability to simulate changes to workloads, hosts, storage or constraints.    </a:t>
            </a:r>
            <a:endParaRPr lang="en-US" b="1" u="sng" dirty="0">
              <a:solidFill>
                <a:srgbClr val="FF0000"/>
              </a:solidFill>
            </a:endParaRPr>
          </a:p>
        </p:txBody>
      </p:sp>
    </p:spTree>
    <p:extLst>
      <p:ext uri="{BB962C8B-B14F-4D97-AF65-F5344CB8AC3E}">
        <p14:creationId xmlns:p14="http://schemas.microsoft.com/office/powerpoint/2010/main" val="210026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Capacity Planning With VMTurbo</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rot="5400000">
            <a:off x="1940437" y="3195077"/>
            <a:ext cx="1414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775637" y="3179135"/>
            <a:ext cx="882503" cy="86123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693581" y="3172046"/>
            <a:ext cx="882503" cy="86123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531088" y="4051005"/>
            <a:ext cx="1137684" cy="44656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2672316" y="4065182"/>
            <a:ext cx="1137684" cy="44656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1632099" y="4300871"/>
            <a:ext cx="1275905" cy="797442"/>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V="1">
            <a:off x="2422452" y="4304416"/>
            <a:ext cx="1275905" cy="797442"/>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67070" y="2746751"/>
            <a:ext cx="1357422" cy="797442"/>
          </a:xfrm>
          <a:prstGeom prst="roundRect">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28650"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Projecting</a:t>
            </a:r>
            <a:r>
              <a:rPr lang="en-GB" sz="1100" b="1" dirty="0">
                <a:effectLst>
                  <a:outerShdw blurRad="38100" dist="38100" dir="2700000" algn="tl">
                    <a:srgbClr val="000000">
                      <a:alpha val="43137"/>
                    </a:srgbClr>
                  </a:outerShdw>
                </a:effectLst>
              </a:rPr>
              <a:t/>
            </a:r>
            <a:br>
              <a:rPr lang="en-GB" sz="1100" b="1" dirty="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Growth in</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Demand</a:t>
            </a:r>
          </a:p>
        </p:txBody>
      </p:sp>
      <p:sp>
        <p:nvSpPr>
          <p:cNvPr id="32" name="Rounded Rectangle 31"/>
          <p:cNvSpPr/>
          <p:nvPr/>
        </p:nvSpPr>
        <p:spPr>
          <a:xfrm>
            <a:off x="1945763" y="1885514"/>
            <a:ext cx="1350329" cy="797442"/>
          </a:xfrm>
          <a:prstGeom prst="roundRect">
            <a:avLst/>
          </a:pr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Adding VM’s of Different</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Sizes</a:t>
            </a:r>
            <a:endParaRPr lang="en-GB" sz="1100" b="1" dirty="0">
              <a:effectLst>
                <a:outerShdw blurRad="38100" dist="38100" dir="2700000" algn="tl">
                  <a:srgbClr val="000000">
                    <a:alpha val="43137"/>
                  </a:srgbClr>
                </a:outerShdw>
              </a:effectLst>
            </a:endParaRPr>
          </a:p>
        </p:txBody>
      </p:sp>
      <p:sp>
        <p:nvSpPr>
          <p:cNvPr id="33" name="Rounded Rectangle 32"/>
          <p:cNvSpPr/>
          <p:nvPr/>
        </p:nvSpPr>
        <p:spPr>
          <a:xfrm>
            <a:off x="3402418" y="2746751"/>
            <a:ext cx="1414132" cy="797442"/>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Re-balancing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Workloads</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Across Servers</a:t>
            </a:r>
            <a:endParaRPr lang="en-GB" sz="1100" b="1" dirty="0">
              <a:effectLst>
                <a:outerShdw blurRad="38100" dist="38100" dir="2700000" algn="tl">
                  <a:srgbClr val="000000">
                    <a:alpha val="43137"/>
                  </a:srgbClr>
                </a:outerShdw>
              </a:effectLst>
            </a:endParaRPr>
          </a:p>
        </p:txBody>
      </p:sp>
      <p:sp>
        <p:nvSpPr>
          <p:cNvPr id="34" name="Rounded Rectangle 33"/>
          <p:cNvSpPr/>
          <p:nvPr/>
        </p:nvSpPr>
        <p:spPr>
          <a:xfrm>
            <a:off x="3597348" y="4036837"/>
            <a:ext cx="1414132" cy="797442"/>
          </a:xfrm>
          <a:prstGeom prst="roundRect">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Re-balancing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Workloads</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Across Storage</a:t>
            </a:r>
            <a:endParaRPr lang="en-GB" sz="1100" b="1" dirty="0">
              <a:effectLst>
                <a:outerShdw blurRad="38100" dist="38100" dir="2700000" algn="tl">
                  <a:srgbClr val="000000">
                    <a:alpha val="43137"/>
                  </a:srgbClr>
                </a:outerShdw>
              </a:effectLst>
            </a:endParaRPr>
          </a:p>
        </p:txBody>
      </p:sp>
      <p:sp>
        <p:nvSpPr>
          <p:cNvPr id="35" name="Rounded Rectangle 34"/>
          <p:cNvSpPr/>
          <p:nvPr/>
        </p:nvSpPr>
        <p:spPr>
          <a:xfrm>
            <a:off x="2803452" y="5220598"/>
            <a:ext cx="1311347" cy="797442"/>
          </a:xfrm>
          <a:prstGeom prst="roundRect">
            <a:avLst/>
          </a:prstGeom>
          <a:gradFill flip="none" rotWithShape="1">
            <a:gsLst>
              <a:gs pos="0">
                <a:srgbClr val="66CCFF">
                  <a:shade val="30000"/>
                  <a:satMod val="115000"/>
                </a:srgbClr>
              </a:gs>
              <a:gs pos="50000">
                <a:srgbClr val="66CCFF">
                  <a:shade val="67500"/>
                  <a:satMod val="115000"/>
                </a:srgbClr>
              </a:gs>
              <a:gs pos="100000">
                <a:srgbClr val="66CCFF">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2865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Changing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Storage</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Hardware</a:t>
            </a:r>
            <a:endParaRPr lang="en-GB" sz="1100" b="1" dirty="0">
              <a:effectLst>
                <a:outerShdw blurRad="38100" dist="38100" dir="2700000" algn="tl">
                  <a:srgbClr val="000000">
                    <a:alpha val="43137"/>
                  </a:srgbClr>
                </a:outerShdw>
              </a:effectLst>
            </a:endParaRPr>
          </a:p>
        </p:txBody>
      </p:sp>
      <p:sp>
        <p:nvSpPr>
          <p:cNvPr id="36" name="Rounded Rectangle 35"/>
          <p:cNvSpPr/>
          <p:nvPr/>
        </p:nvSpPr>
        <p:spPr>
          <a:xfrm>
            <a:off x="1169581" y="5220598"/>
            <a:ext cx="1392644" cy="797442"/>
          </a:xfrm>
          <a:prstGeom prst="roundRect">
            <a:avLst/>
          </a:prstGeom>
          <a:gradFill flip="none" rotWithShape="1">
            <a:gsLst>
              <a:gs pos="0">
                <a:srgbClr val="6600CC">
                  <a:shade val="30000"/>
                  <a:satMod val="115000"/>
                </a:srgbClr>
              </a:gs>
              <a:gs pos="50000">
                <a:srgbClr val="6600CC">
                  <a:shade val="67500"/>
                  <a:satMod val="115000"/>
                </a:srgbClr>
              </a:gs>
              <a:gs pos="100000">
                <a:srgbClr val="6600C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8580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Changing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Server</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Hardware</a:t>
            </a:r>
          </a:p>
        </p:txBody>
      </p:sp>
      <p:sp>
        <p:nvSpPr>
          <p:cNvPr id="37" name="Rounded Rectangle 36"/>
          <p:cNvSpPr/>
          <p:nvPr/>
        </p:nvSpPr>
        <p:spPr>
          <a:xfrm>
            <a:off x="386318" y="4036837"/>
            <a:ext cx="1350334" cy="797442"/>
          </a:xfrm>
          <a:prstGeom prst="roundRect">
            <a:avLst/>
          </a:prstGeom>
          <a:gradFill flip="none" rotWithShape="1">
            <a:gsLst>
              <a:gs pos="0">
                <a:srgbClr val="008080">
                  <a:shade val="30000"/>
                  <a:satMod val="115000"/>
                </a:srgbClr>
              </a:gs>
              <a:gs pos="50000">
                <a:srgbClr val="008080">
                  <a:shade val="67500"/>
                  <a:satMod val="115000"/>
                </a:srgbClr>
              </a:gs>
              <a:gs pos="100000">
                <a:srgbClr val="00808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90563"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Merging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Clusters</a:t>
            </a:r>
          </a:p>
        </p:txBody>
      </p:sp>
      <p:sp>
        <p:nvSpPr>
          <p:cNvPr id="2" name="Title 1"/>
          <p:cNvSpPr>
            <a:spLocks noGrp="1"/>
          </p:cNvSpPr>
          <p:nvPr>
            <p:ph type="title"/>
          </p:nvPr>
        </p:nvSpPr>
        <p:spPr>
          <a:xfrm>
            <a:off x="457200" y="0"/>
            <a:ext cx="8527312" cy="1143000"/>
          </a:xfrm>
        </p:spPr>
        <p:txBody>
          <a:bodyPr/>
          <a:lstStyle/>
          <a:p>
            <a:r>
              <a:rPr lang="en-US" dirty="0" smtClean="0"/>
              <a:t>Holistic Capacity Planning  </a:t>
            </a:r>
            <a:endParaRPr lang="en-US" dirty="0"/>
          </a:p>
        </p:txBody>
      </p:sp>
      <p:sp>
        <p:nvSpPr>
          <p:cNvPr id="12" name="Freeform 11"/>
          <p:cNvSpPr/>
          <p:nvPr/>
        </p:nvSpPr>
        <p:spPr>
          <a:xfrm>
            <a:off x="1959931" y="3420714"/>
            <a:ext cx="1371605" cy="1316686"/>
          </a:xfrm>
          <a:custGeom>
            <a:avLst/>
            <a:gdLst>
              <a:gd name="connsiteX0" fmla="*/ 0 w 1371605"/>
              <a:gd name="connsiteY0" fmla="*/ 658343 h 1316686"/>
              <a:gd name="connsiteX1" fmla="*/ 210874 w 1371605"/>
              <a:gd name="connsiteY1" fmla="*/ 183413 h 1316686"/>
              <a:gd name="connsiteX2" fmla="*/ 685804 w 1371605"/>
              <a:gd name="connsiteY2" fmla="*/ 1 h 1316686"/>
              <a:gd name="connsiteX3" fmla="*/ 1160734 w 1371605"/>
              <a:gd name="connsiteY3" fmla="*/ 183415 h 1316686"/>
              <a:gd name="connsiteX4" fmla="*/ 1371606 w 1371605"/>
              <a:gd name="connsiteY4" fmla="*/ 658345 h 1316686"/>
              <a:gd name="connsiteX5" fmla="*/ 1160733 w 1371605"/>
              <a:gd name="connsiteY5" fmla="*/ 1133275 h 1316686"/>
              <a:gd name="connsiteX6" fmla="*/ 685803 w 1371605"/>
              <a:gd name="connsiteY6" fmla="*/ 1316688 h 1316686"/>
              <a:gd name="connsiteX7" fmla="*/ 210873 w 1371605"/>
              <a:gd name="connsiteY7" fmla="*/ 1133275 h 1316686"/>
              <a:gd name="connsiteX8" fmla="*/ 0 w 1371605"/>
              <a:gd name="connsiteY8" fmla="*/ 658345 h 1316686"/>
              <a:gd name="connsiteX9" fmla="*/ 0 w 1371605"/>
              <a:gd name="connsiteY9" fmla="*/ 658343 h 131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5" h="1316686">
                <a:moveTo>
                  <a:pt x="0" y="658343"/>
                </a:moveTo>
                <a:cubicBezTo>
                  <a:pt x="0" y="479075"/>
                  <a:pt x="76155" y="307559"/>
                  <a:pt x="210874" y="183413"/>
                </a:cubicBezTo>
                <a:cubicBezTo>
                  <a:pt x="338589" y="65721"/>
                  <a:pt x="508767" y="0"/>
                  <a:pt x="685804" y="1"/>
                </a:cubicBezTo>
                <a:cubicBezTo>
                  <a:pt x="862841" y="1"/>
                  <a:pt x="1033019" y="65723"/>
                  <a:pt x="1160734" y="183415"/>
                </a:cubicBezTo>
                <a:cubicBezTo>
                  <a:pt x="1295452" y="307561"/>
                  <a:pt x="1371607" y="479077"/>
                  <a:pt x="1371606" y="658345"/>
                </a:cubicBezTo>
                <a:cubicBezTo>
                  <a:pt x="1371606" y="837613"/>
                  <a:pt x="1295451" y="1009129"/>
                  <a:pt x="1160733" y="1133275"/>
                </a:cubicBezTo>
                <a:cubicBezTo>
                  <a:pt x="1033018" y="1250967"/>
                  <a:pt x="862840" y="1316688"/>
                  <a:pt x="685803" y="1316688"/>
                </a:cubicBezTo>
                <a:cubicBezTo>
                  <a:pt x="508766" y="1316688"/>
                  <a:pt x="338588" y="1250967"/>
                  <a:pt x="210873" y="1133275"/>
                </a:cubicBezTo>
                <a:cubicBezTo>
                  <a:pt x="76154" y="1009129"/>
                  <a:pt x="0" y="837613"/>
                  <a:pt x="0" y="658345"/>
                </a:cubicBezTo>
                <a:lnTo>
                  <a:pt x="0" y="658343"/>
                </a:lnTo>
                <a:close/>
              </a:path>
            </a:pathLst>
          </a:custGeom>
          <a:gradFill flip="none" rotWithShape="1">
            <a:gsLst>
              <a:gs pos="0">
                <a:srgbClr val="0073AE">
                  <a:shade val="30000"/>
                  <a:satMod val="115000"/>
                </a:srgbClr>
              </a:gs>
              <a:gs pos="50000">
                <a:srgbClr val="0073AE">
                  <a:shade val="67500"/>
                  <a:satMod val="115000"/>
                </a:srgbClr>
              </a:gs>
              <a:gs pos="100000">
                <a:srgbClr val="0073AE">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45720" rtlCol="0" anchor="ctr"/>
          <a:lstStyle/>
          <a:p>
            <a:pPr lvl="0" algn="ctr">
              <a:lnSpc>
                <a:spcPts val="1600"/>
              </a:lnSpc>
              <a:spcBef>
                <a:spcPct val="0"/>
              </a:spcBef>
              <a:spcAft>
                <a:spcPct val="35000"/>
              </a:spcAft>
            </a:pPr>
            <a:r>
              <a:rPr lang="en-US" sz="1500" b="1" dirty="0" smtClean="0">
                <a:effectLst>
                  <a:outerShdw blurRad="38100" dist="38100" dir="2700000" algn="tl">
                    <a:srgbClr val="000000">
                      <a:alpha val="43137"/>
                    </a:srgbClr>
                  </a:outerShdw>
                </a:effectLst>
              </a:rPr>
              <a:t>Answered Individually</a:t>
            </a:r>
            <a:br>
              <a:rPr lang="en-US" sz="1500" b="1" dirty="0" smtClean="0">
                <a:effectLst>
                  <a:outerShdw blurRad="38100" dist="38100" dir="2700000" algn="tl">
                    <a:srgbClr val="000000">
                      <a:alpha val="43137"/>
                    </a:srgbClr>
                  </a:outerShdw>
                </a:effectLst>
              </a:rPr>
            </a:br>
            <a:r>
              <a:rPr lang="en-US" sz="1500" b="1" dirty="0" smtClean="0">
                <a:effectLst>
                  <a:outerShdw blurRad="38100" dist="38100" dir="2700000" algn="tl">
                    <a:srgbClr val="000000">
                      <a:alpha val="43137"/>
                    </a:srgbClr>
                  </a:outerShdw>
                </a:effectLst>
              </a:rPr>
              <a:t>or In</a:t>
            </a:r>
            <a:br>
              <a:rPr lang="en-US" sz="1500" b="1" dirty="0" smtClean="0">
                <a:effectLst>
                  <a:outerShdw blurRad="38100" dist="38100" dir="2700000" algn="tl">
                    <a:srgbClr val="000000">
                      <a:alpha val="43137"/>
                    </a:srgbClr>
                  </a:outerShdw>
                </a:effectLst>
              </a:rPr>
            </a:br>
            <a:r>
              <a:rPr lang="en-US" sz="1500" b="1" dirty="0" smtClean="0">
                <a:effectLst>
                  <a:outerShdw blurRad="38100" dist="38100" dir="2700000" algn="tl">
                    <a:srgbClr val="000000">
                      <a:alpha val="43137"/>
                    </a:srgbClr>
                  </a:outerShdw>
                </a:effectLst>
              </a:rPr>
              <a:t>Combination</a:t>
            </a:r>
            <a:endParaRPr lang="en-US" sz="1500" b="1" dirty="0">
              <a:effectLst>
                <a:outerShdw blurRad="38100" dist="38100" dir="2700000" algn="tl">
                  <a:srgbClr val="000000">
                    <a:alpha val="43137"/>
                  </a:srgbClr>
                </a:outerShdw>
              </a:effectLst>
            </a:endParaRPr>
          </a:p>
        </p:txBody>
      </p:sp>
      <p:sp>
        <p:nvSpPr>
          <p:cNvPr id="6" name="Right Arrow 5"/>
          <p:cNvSpPr/>
          <p:nvPr/>
        </p:nvSpPr>
        <p:spPr>
          <a:xfrm>
            <a:off x="5348177" y="2927475"/>
            <a:ext cx="361505" cy="1633870"/>
          </a:xfrm>
          <a:prstGeom prst="rightArrow">
            <a:avLst>
              <a:gd name="adj1" fmla="val 47397"/>
              <a:gd name="adj2" fmla="val 54877"/>
            </a:avLst>
          </a:prstGeom>
          <a:gradFill flip="none" rotWithShape="1">
            <a:gsLst>
              <a:gs pos="100000">
                <a:schemeClr val="bg1"/>
              </a:gs>
              <a:gs pos="6000">
                <a:srgbClr val="FFCC00"/>
              </a:gs>
            </a:gsLst>
            <a:lin ang="10800000" scaled="1"/>
            <a:tileRect/>
          </a:gradFill>
          <a:ln w="127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784112" y="1318438"/>
            <a:ext cx="3221665" cy="5018568"/>
          </a:xfrm>
          <a:prstGeom prst="roundRect">
            <a:avLst>
              <a:gd name="adj" fmla="val 4116"/>
            </a:avLst>
          </a:prstGeom>
          <a:gradFill flip="none" rotWithShape="1">
            <a:gsLst>
              <a:gs pos="0">
                <a:schemeClr val="bg1">
                  <a:lumMod val="85000"/>
                </a:schemeClr>
              </a:gs>
              <a:gs pos="50000">
                <a:schemeClr val="bg1"/>
              </a:gs>
            </a:gsLst>
            <a:lin ang="5400000" scaled="1"/>
            <a:tileRect/>
          </a:gradFill>
          <a:ln>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ts val="1900"/>
              </a:lnSpc>
            </a:pPr>
            <a:r>
              <a:rPr lang="en-US" b="1" dirty="0" smtClean="0">
                <a:solidFill>
                  <a:schemeClr val="tx1"/>
                </a:solidFill>
              </a:rPr>
              <a:t>What Questions Need to Be Answered as the Output</a:t>
            </a:r>
            <a:br>
              <a:rPr lang="en-US" b="1" dirty="0" smtClean="0">
                <a:solidFill>
                  <a:schemeClr val="tx1"/>
                </a:solidFill>
              </a:rPr>
            </a:br>
            <a:r>
              <a:rPr lang="en-US" b="1" dirty="0" smtClean="0">
                <a:solidFill>
                  <a:schemeClr val="tx1"/>
                </a:solidFill>
              </a:rPr>
              <a:t>from Planning?</a:t>
            </a:r>
          </a:p>
        </p:txBody>
      </p:sp>
      <p:sp>
        <p:nvSpPr>
          <p:cNvPr id="39" name="Rounded Rectangle 38"/>
          <p:cNvSpPr/>
          <p:nvPr/>
        </p:nvSpPr>
        <p:spPr>
          <a:xfrm>
            <a:off x="563528" y="1318437"/>
            <a:ext cx="4338081" cy="382771"/>
          </a:xfrm>
          <a:prstGeom prst="roundRect">
            <a:avLst>
              <a:gd name="adj" fmla="val 21786"/>
            </a:avLst>
          </a:prstGeom>
          <a:gradFill flip="none" rotWithShape="1">
            <a:gsLst>
              <a:gs pos="0">
                <a:schemeClr val="bg1">
                  <a:lumMod val="85000"/>
                </a:schemeClr>
              </a:gs>
              <a:gs pos="100000">
                <a:schemeClr val="bg1"/>
              </a:gs>
            </a:gsLst>
            <a:lin ang="5400000" scaled="1"/>
            <a:tileRect/>
          </a:gradFill>
          <a:ln>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ts val="1900"/>
              </a:lnSpc>
            </a:pPr>
            <a:r>
              <a:rPr lang="en-US" b="1" dirty="0" smtClean="0">
                <a:solidFill>
                  <a:schemeClr val="tx1"/>
                </a:solidFill>
              </a:rPr>
              <a:t>Typical Use Cases:</a:t>
            </a:r>
          </a:p>
        </p:txBody>
      </p:sp>
      <p:cxnSp>
        <p:nvCxnSpPr>
          <p:cNvPr id="41" name="Straight Connector 40"/>
          <p:cNvCxnSpPr/>
          <p:nvPr/>
        </p:nvCxnSpPr>
        <p:spPr>
          <a:xfrm>
            <a:off x="5823096" y="2966484"/>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823096" y="3693043"/>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823096" y="4387704"/>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23096" y="5103629"/>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6533709" y="4247711"/>
            <a:ext cx="3838356"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grpSp>
        <p:nvGrpSpPr>
          <p:cNvPr id="3" name="Group 85"/>
          <p:cNvGrpSpPr/>
          <p:nvPr/>
        </p:nvGrpSpPr>
        <p:grpSpPr>
          <a:xfrm rot="18768050">
            <a:off x="1552592" y="5416240"/>
            <a:ext cx="419090" cy="425760"/>
            <a:chOff x="-804863" y="5053013"/>
            <a:chExt cx="598487" cy="608012"/>
          </a:xfrm>
          <a:solidFill>
            <a:schemeClr val="bg1"/>
          </a:solidFill>
          <a:effectLst>
            <a:outerShdw blurRad="50800" dist="38100" dir="2700000" algn="tl" rotWithShape="0">
              <a:prstClr val="black">
                <a:alpha val="40000"/>
              </a:prstClr>
            </a:outerShdw>
          </a:effectLst>
        </p:grpSpPr>
        <p:sp>
          <p:nvSpPr>
            <p:cNvPr id="1043" name="Freeform 19"/>
            <p:cNvSpPr>
              <a:spLocks/>
            </p:cNvSpPr>
            <p:nvPr/>
          </p:nvSpPr>
          <p:spPr bwMode="auto">
            <a:xfrm>
              <a:off x="-365126" y="5053013"/>
              <a:ext cx="158750" cy="163512"/>
            </a:xfrm>
            <a:custGeom>
              <a:avLst/>
              <a:gdLst/>
              <a:ahLst/>
              <a:cxnLst>
                <a:cxn ang="0">
                  <a:pos x="2095" y="109"/>
                </a:cxn>
                <a:cxn ang="0">
                  <a:pos x="2080" y="77"/>
                </a:cxn>
                <a:cxn ang="0">
                  <a:pos x="2059" y="48"/>
                </a:cxn>
                <a:cxn ang="0">
                  <a:pos x="1973" y="4"/>
                </a:cxn>
                <a:cxn ang="0">
                  <a:pos x="1851" y="5"/>
                </a:cxn>
                <a:cxn ang="0">
                  <a:pos x="1703" y="43"/>
                </a:cxn>
                <a:cxn ang="0">
                  <a:pos x="1536" y="108"/>
                </a:cxn>
                <a:cxn ang="0">
                  <a:pos x="1360" y="194"/>
                </a:cxn>
                <a:cxn ang="0">
                  <a:pos x="1182" y="293"/>
                </a:cxn>
                <a:cxn ang="0">
                  <a:pos x="1012" y="396"/>
                </a:cxn>
                <a:cxn ang="0">
                  <a:pos x="860" y="496"/>
                </a:cxn>
                <a:cxn ang="0">
                  <a:pos x="733" y="586"/>
                </a:cxn>
                <a:cxn ang="0">
                  <a:pos x="641" y="656"/>
                </a:cxn>
                <a:cxn ang="0">
                  <a:pos x="532" y="760"/>
                </a:cxn>
                <a:cxn ang="0">
                  <a:pos x="345" y="990"/>
                </a:cxn>
                <a:cxn ang="0">
                  <a:pos x="197" y="1241"/>
                </a:cxn>
                <a:cxn ang="0">
                  <a:pos x="90" y="1509"/>
                </a:cxn>
                <a:cxn ang="0">
                  <a:pos x="24" y="1787"/>
                </a:cxn>
                <a:cxn ang="0">
                  <a:pos x="0" y="2071"/>
                </a:cxn>
                <a:cxn ang="0">
                  <a:pos x="15" y="2357"/>
                </a:cxn>
                <a:cxn ang="0">
                  <a:pos x="72" y="2641"/>
                </a:cxn>
                <a:cxn ang="0">
                  <a:pos x="169" y="2915"/>
                </a:cxn>
                <a:cxn ang="0">
                  <a:pos x="308" y="3177"/>
                </a:cxn>
                <a:cxn ang="0">
                  <a:pos x="489" y="3421"/>
                </a:cxn>
                <a:cxn ang="0">
                  <a:pos x="706" y="3640"/>
                </a:cxn>
                <a:cxn ang="0">
                  <a:pos x="947" y="3819"/>
                </a:cxn>
                <a:cxn ang="0">
                  <a:pos x="1208" y="3958"/>
                </a:cxn>
                <a:cxn ang="0">
                  <a:pos x="1480" y="4057"/>
                </a:cxn>
                <a:cxn ang="0">
                  <a:pos x="1763" y="4115"/>
                </a:cxn>
                <a:cxn ang="0">
                  <a:pos x="2049" y="4133"/>
                </a:cxn>
                <a:cxn ang="0">
                  <a:pos x="2334" y="4110"/>
                </a:cxn>
                <a:cxn ang="0">
                  <a:pos x="2613" y="4046"/>
                </a:cxn>
                <a:cxn ang="0">
                  <a:pos x="2882" y="3941"/>
                </a:cxn>
                <a:cxn ang="0">
                  <a:pos x="3135" y="3794"/>
                </a:cxn>
                <a:cxn ang="0">
                  <a:pos x="3368" y="3605"/>
                </a:cxn>
                <a:cxn ang="0">
                  <a:pos x="3471" y="3500"/>
                </a:cxn>
                <a:cxn ang="0">
                  <a:pos x="3565" y="3389"/>
                </a:cxn>
                <a:cxn ang="0">
                  <a:pos x="3648" y="3272"/>
                </a:cxn>
                <a:cxn ang="0">
                  <a:pos x="3723" y="3152"/>
                </a:cxn>
                <a:cxn ang="0">
                  <a:pos x="3787" y="3026"/>
                </a:cxn>
                <a:cxn ang="0">
                  <a:pos x="3841" y="2898"/>
                </a:cxn>
                <a:cxn ang="0">
                  <a:pos x="3887" y="2765"/>
                </a:cxn>
                <a:cxn ang="0">
                  <a:pos x="3923" y="2630"/>
                </a:cxn>
                <a:cxn ang="0">
                  <a:pos x="3949" y="2494"/>
                </a:cxn>
                <a:cxn ang="0">
                  <a:pos x="3965" y="2355"/>
                </a:cxn>
                <a:cxn ang="0">
                  <a:pos x="3971" y="2263"/>
                </a:cxn>
                <a:cxn ang="0">
                  <a:pos x="3978" y="2097"/>
                </a:cxn>
                <a:cxn ang="0">
                  <a:pos x="3985" y="1866"/>
                </a:cxn>
                <a:cxn ang="0">
                  <a:pos x="3984" y="1654"/>
                </a:cxn>
                <a:cxn ang="0">
                  <a:pos x="3977" y="1531"/>
                </a:cxn>
                <a:cxn ang="0">
                  <a:pos x="3965" y="1415"/>
                </a:cxn>
                <a:cxn ang="0">
                  <a:pos x="3946" y="1314"/>
                </a:cxn>
                <a:cxn ang="0">
                  <a:pos x="3920" y="1231"/>
                </a:cxn>
                <a:cxn ang="0">
                  <a:pos x="3883" y="1173"/>
                </a:cxn>
                <a:cxn ang="0">
                  <a:pos x="3839" y="1141"/>
                </a:cxn>
                <a:cxn ang="0">
                  <a:pos x="3791" y="1126"/>
                </a:cxn>
                <a:cxn ang="0">
                  <a:pos x="2962" y="2386"/>
                </a:cxn>
                <a:cxn ang="0">
                  <a:pos x="2101" y="132"/>
                </a:cxn>
              </a:cxnLst>
              <a:rect l="0" t="0" r="r" b="b"/>
              <a:pathLst>
                <a:path w="3986" h="4133">
                  <a:moveTo>
                    <a:pt x="2101" y="132"/>
                  </a:moveTo>
                  <a:lnTo>
                    <a:pt x="2099" y="120"/>
                  </a:lnTo>
                  <a:lnTo>
                    <a:pt x="2095" y="109"/>
                  </a:lnTo>
                  <a:lnTo>
                    <a:pt x="2092" y="98"/>
                  </a:lnTo>
                  <a:lnTo>
                    <a:pt x="2087" y="87"/>
                  </a:lnTo>
                  <a:lnTo>
                    <a:pt x="2080" y="77"/>
                  </a:lnTo>
                  <a:lnTo>
                    <a:pt x="2074" y="67"/>
                  </a:lnTo>
                  <a:lnTo>
                    <a:pt x="2067" y="57"/>
                  </a:lnTo>
                  <a:lnTo>
                    <a:pt x="2059" y="48"/>
                  </a:lnTo>
                  <a:lnTo>
                    <a:pt x="2035" y="27"/>
                  </a:lnTo>
                  <a:lnTo>
                    <a:pt x="2006" y="13"/>
                  </a:lnTo>
                  <a:lnTo>
                    <a:pt x="1973" y="4"/>
                  </a:lnTo>
                  <a:lnTo>
                    <a:pt x="1936" y="0"/>
                  </a:lnTo>
                  <a:lnTo>
                    <a:pt x="1896" y="1"/>
                  </a:lnTo>
                  <a:lnTo>
                    <a:pt x="1851" y="5"/>
                  </a:lnTo>
                  <a:lnTo>
                    <a:pt x="1805" y="14"/>
                  </a:lnTo>
                  <a:lnTo>
                    <a:pt x="1755" y="26"/>
                  </a:lnTo>
                  <a:lnTo>
                    <a:pt x="1703" y="43"/>
                  </a:lnTo>
                  <a:lnTo>
                    <a:pt x="1649" y="62"/>
                  </a:lnTo>
                  <a:lnTo>
                    <a:pt x="1593" y="84"/>
                  </a:lnTo>
                  <a:lnTo>
                    <a:pt x="1536" y="108"/>
                  </a:lnTo>
                  <a:lnTo>
                    <a:pt x="1477" y="135"/>
                  </a:lnTo>
                  <a:lnTo>
                    <a:pt x="1418" y="164"/>
                  </a:lnTo>
                  <a:lnTo>
                    <a:pt x="1360" y="194"/>
                  </a:lnTo>
                  <a:lnTo>
                    <a:pt x="1300" y="226"/>
                  </a:lnTo>
                  <a:lnTo>
                    <a:pt x="1240" y="259"/>
                  </a:lnTo>
                  <a:lnTo>
                    <a:pt x="1182" y="293"/>
                  </a:lnTo>
                  <a:lnTo>
                    <a:pt x="1124" y="327"/>
                  </a:lnTo>
                  <a:lnTo>
                    <a:pt x="1068" y="361"/>
                  </a:lnTo>
                  <a:lnTo>
                    <a:pt x="1012" y="396"/>
                  </a:lnTo>
                  <a:lnTo>
                    <a:pt x="959" y="430"/>
                  </a:lnTo>
                  <a:lnTo>
                    <a:pt x="908" y="464"/>
                  </a:lnTo>
                  <a:lnTo>
                    <a:pt x="860" y="496"/>
                  </a:lnTo>
                  <a:lnTo>
                    <a:pt x="814" y="528"/>
                  </a:lnTo>
                  <a:lnTo>
                    <a:pt x="772" y="558"/>
                  </a:lnTo>
                  <a:lnTo>
                    <a:pt x="733" y="586"/>
                  </a:lnTo>
                  <a:lnTo>
                    <a:pt x="699" y="612"/>
                  </a:lnTo>
                  <a:lnTo>
                    <a:pt x="667" y="636"/>
                  </a:lnTo>
                  <a:lnTo>
                    <a:pt x="641" y="656"/>
                  </a:lnTo>
                  <a:lnTo>
                    <a:pt x="620" y="674"/>
                  </a:lnTo>
                  <a:lnTo>
                    <a:pt x="603" y="689"/>
                  </a:lnTo>
                  <a:lnTo>
                    <a:pt x="532" y="760"/>
                  </a:lnTo>
                  <a:lnTo>
                    <a:pt x="464" y="834"/>
                  </a:lnTo>
                  <a:lnTo>
                    <a:pt x="403" y="911"/>
                  </a:lnTo>
                  <a:lnTo>
                    <a:pt x="345" y="990"/>
                  </a:lnTo>
                  <a:lnTo>
                    <a:pt x="291" y="1072"/>
                  </a:lnTo>
                  <a:lnTo>
                    <a:pt x="241" y="1155"/>
                  </a:lnTo>
                  <a:lnTo>
                    <a:pt x="197" y="1241"/>
                  </a:lnTo>
                  <a:lnTo>
                    <a:pt x="157" y="1328"/>
                  </a:lnTo>
                  <a:lnTo>
                    <a:pt x="122" y="1418"/>
                  </a:lnTo>
                  <a:lnTo>
                    <a:pt x="90" y="1509"/>
                  </a:lnTo>
                  <a:lnTo>
                    <a:pt x="64" y="1600"/>
                  </a:lnTo>
                  <a:lnTo>
                    <a:pt x="43" y="1693"/>
                  </a:lnTo>
                  <a:lnTo>
                    <a:pt x="24" y="1787"/>
                  </a:lnTo>
                  <a:lnTo>
                    <a:pt x="12" y="1881"/>
                  </a:lnTo>
                  <a:lnTo>
                    <a:pt x="4" y="1975"/>
                  </a:lnTo>
                  <a:lnTo>
                    <a:pt x="0" y="2071"/>
                  </a:lnTo>
                  <a:lnTo>
                    <a:pt x="0" y="2167"/>
                  </a:lnTo>
                  <a:lnTo>
                    <a:pt x="6" y="2262"/>
                  </a:lnTo>
                  <a:lnTo>
                    <a:pt x="15" y="2357"/>
                  </a:lnTo>
                  <a:lnTo>
                    <a:pt x="29" y="2452"/>
                  </a:lnTo>
                  <a:lnTo>
                    <a:pt x="49" y="2546"/>
                  </a:lnTo>
                  <a:lnTo>
                    <a:pt x="72" y="2641"/>
                  </a:lnTo>
                  <a:lnTo>
                    <a:pt x="100" y="2733"/>
                  </a:lnTo>
                  <a:lnTo>
                    <a:pt x="133" y="2825"/>
                  </a:lnTo>
                  <a:lnTo>
                    <a:pt x="169" y="2915"/>
                  </a:lnTo>
                  <a:lnTo>
                    <a:pt x="212" y="3004"/>
                  </a:lnTo>
                  <a:lnTo>
                    <a:pt x="258" y="3091"/>
                  </a:lnTo>
                  <a:lnTo>
                    <a:pt x="308" y="3177"/>
                  </a:lnTo>
                  <a:lnTo>
                    <a:pt x="364" y="3260"/>
                  </a:lnTo>
                  <a:lnTo>
                    <a:pt x="424" y="3342"/>
                  </a:lnTo>
                  <a:lnTo>
                    <a:pt x="489" y="3421"/>
                  </a:lnTo>
                  <a:lnTo>
                    <a:pt x="558" y="3497"/>
                  </a:lnTo>
                  <a:lnTo>
                    <a:pt x="631" y="3571"/>
                  </a:lnTo>
                  <a:lnTo>
                    <a:pt x="706" y="3640"/>
                  </a:lnTo>
                  <a:lnTo>
                    <a:pt x="784" y="3704"/>
                  </a:lnTo>
                  <a:lnTo>
                    <a:pt x="865" y="3763"/>
                  </a:lnTo>
                  <a:lnTo>
                    <a:pt x="947" y="3819"/>
                  </a:lnTo>
                  <a:lnTo>
                    <a:pt x="1032" y="3870"/>
                  </a:lnTo>
                  <a:lnTo>
                    <a:pt x="1118" y="3916"/>
                  </a:lnTo>
                  <a:lnTo>
                    <a:pt x="1208" y="3958"/>
                  </a:lnTo>
                  <a:lnTo>
                    <a:pt x="1297" y="3995"/>
                  </a:lnTo>
                  <a:lnTo>
                    <a:pt x="1388" y="4029"/>
                  </a:lnTo>
                  <a:lnTo>
                    <a:pt x="1480" y="4057"/>
                  </a:lnTo>
                  <a:lnTo>
                    <a:pt x="1574" y="4080"/>
                  </a:lnTo>
                  <a:lnTo>
                    <a:pt x="1668" y="4101"/>
                  </a:lnTo>
                  <a:lnTo>
                    <a:pt x="1763" y="4115"/>
                  </a:lnTo>
                  <a:lnTo>
                    <a:pt x="1857" y="4126"/>
                  </a:lnTo>
                  <a:lnTo>
                    <a:pt x="1954" y="4131"/>
                  </a:lnTo>
                  <a:lnTo>
                    <a:pt x="2049" y="4133"/>
                  </a:lnTo>
                  <a:lnTo>
                    <a:pt x="2144" y="4130"/>
                  </a:lnTo>
                  <a:lnTo>
                    <a:pt x="2240" y="4122"/>
                  </a:lnTo>
                  <a:lnTo>
                    <a:pt x="2334" y="4110"/>
                  </a:lnTo>
                  <a:lnTo>
                    <a:pt x="2428" y="4094"/>
                  </a:lnTo>
                  <a:lnTo>
                    <a:pt x="2521" y="4071"/>
                  </a:lnTo>
                  <a:lnTo>
                    <a:pt x="2613" y="4046"/>
                  </a:lnTo>
                  <a:lnTo>
                    <a:pt x="2704" y="4015"/>
                  </a:lnTo>
                  <a:lnTo>
                    <a:pt x="2794" y="3980"/>
                  </a:lnTo>
                  <a:lnTo>
                    <a:pt x="2882" y="3941"/>
                  </a:lnTo>
                  <a:lnTo>
                    <a:pt x="2969" y="3896"/>
                  </a:lnTo>
                  <a:lnTo>
                    <a:pt x="3053" y="3846"/>
                  </a:lnTo>
                  <a:lnTo>
                    <a:pt x="3135" y="3794"/>
                  </a:lnTo>
                  <a:lnTo>
                    <a:pt x="3215" y="3735"/>
                  </a:lnTo>
                  <a:lnTo>
                    <a:pt x="3293" y="3672"/>
                  </a:lnTo>
                  <a:lnTo>
                    <a:pt x="3368" y="3605"/>
                  </a:lnTo>
                  <a:lnTo>
                    <a:pt x="3403" y="3571"/>
                  </a:lnTo>
                  <a:lnTo>
                    <a:pt x="3438" y="3536"/>
                  </a:lnTo>
                  <a:lnTo>
                    <a:pt x="3471" y="3500"/>
                  </a:lnTo>
                  <a:lnTo>
                    <a:pt x="3504" y="3464"/>
                  </a:lnTo>
                  <a:lnTo>
                    <a:pt x="3534" y="3426"/>
                  </a:lnTo>
                  <a:lnTo>
                    <a:pt x="3565" y="3389"/>
                  </a:lnTo>
                  <a:lnTo>
                    <a:pt x="3593" y="3351"/>
                  </a:lnTo>
                  <a:lnTo>
                    <a:pt x="3621" y="3312"/>
                  </a:lnTo>
                  <a:lnTo>
                    <a:pt x="3648" y="3272"/>
                  </a:lnTo>
                  <a:lnTo>
                    <a:pt x="3674" y="3233"/>
                  </a:lnTo>
                  <a:lnTo>
                    <a:pt x="3698" y="3192"/>
                  </a:lnTo>
                  <a:lnTo>
                    <a:pt x="3723" y="3152"/>
                  </a:lnTo>
                  <a:lnTo>
                    <a:pt x="3745" y="3110"/>
                  </a:lnTo>
                  <a:lnTo>
                    <a:pt x="3766" y="3069"/>
                  </a:lnTo>
                  <a:lnTo>
                    <a:pt x="3787" y="3026"/>
                  </a:lnTo>
                  <a:lnTo>
                    <a:pt x="3806" y="2984"/>
                  </a:lnTo>
                  <a:lnTo>
                    <a:pt x="3824" y="2941"/>
                  </a:lnTo>
                  <a:lnTo>
                    <a:pt x="3841" y="2898"/>
                  </a:lnTo>
                  <a:lnTo>
                    <a:pt x="3858" y="2853"/>
                  </a:lnTo>
                  <a:lnTo>
                    <a:pt x="3873" y="2810"/>
                  </a:lnTo>
                  <a:lnTo>
                    <a:pt x="3887" y="2765"/>
                  </a:lnTo>
                  <a:lnTo>
                    <a:pt x="3900" y="2721"/>
                  </a:lnTo>
                  <a:lnTo>
                    <a:pt x="3911" y="2676"/>
                  </a:lnTo>
                  <a:lnTo>
                    <a:pt x="3923" y="2630"/>
                  </a:lnTo>
                  <a:lnTo>
                    <a:pt x="3933" y="2585"/>
                  </a:lnTo>
                  <a:lnTo>
                    <a:pt x="3941" y="2539"/>
                  </a:lnTo>
                  <a:lnTo>
                    <a:pt x="3949" y="2494"/>
                  </a:lnTo>
                  <a:lnTo>
                    <a:pt x="3955" y="2448"/>
                  </a:lnTo>
                  <a:lnTo>
                    <a:pt x="3961" y="2402"/>
                  </a:lnTo>
                  <a:lnTo>
                    <a:pt x="3965" y="2355"/>
                  </a:lnTo>
                  <a:lnTo>
                    <a:pt x="3968" y="2310"/>
                  </a:lnTo>
                  <a:lnTo>
                    <a:pt x="3971" y="2263"/>
                  </a:lnTo>
                  <a:lnTo>
                    <a:pt x="3971" y="2263"/>
                  </a:lnTo>
                  <a:lnTo>
                    <a:pt x="3973" y="2217"/>
                  </a:lnTo>
                  <a:lnTo>
                    <a:pt x="3975" y="2162"/>
                  </a:lnTo>
                  <a:lnTo>
                    <a:pt x="3978" y="2097"/>
                  </a:lnTo>
                  <a:lnTo>
                    <a:pt x="3981" y="2025"/>
                  </a:lnTo>
                  <a:lnTo>
                    <a:pt x="3983" y="1947"/>
                  </a:lnTo>
                  <a:lnTo>
                    <a:pt x="3985" y="1866"/>
                  </a:lnTo>
                  <a:lnTo>
                    <a:pt x="3986" y="1782"/>
                  </a:lnTo>
                  <a:lnTo>
                    <a:pt x="3985" y="1697"/>
                  </a:lnTo>
                  <a:lnTo>
                    <a:pt x="3984" y="1654"/>
                  </a:lnTo>
                  <a:lnTo>
                    <a:pt x="3982" y="1613"/>
                  </a:lnTo>
                  <a:lnTo>
                    <a:pt x="3980" y="1571"/>
                  </a:lnTo>
                  <a:lnTo>
                    <a:pt x="3977" y="1531"/>
                  </a:lnTo>
                  <a:lnTo>
                    <a:pt x="3974" y="1491"/>
                  </a:lnTo>
                  <a:lnTo>
                    <a:pt x="3970" y="1453"/>
                  </a:lnTo>
                  <a:lnTo>
                    <a:pt x="3965" y="1415"/>
                  </a:lnTo>
                  <a:lnTo>
                    <a:pt x="3960" y="1380"/>
                  </a:lnTo>
                  <a:lnTo>
                    <a:pt x="3954" y="1346"/>
                  </a:lnTo>
                  <a:lnTo>
                    <a:pt x="3946" y="1314"/>
                  </a:lnTo>
                  <a:lnTo>
                    <a:pt x="3938" y="1284"/>
                  </a:lnTo>
                  <a:lnTo>
                    <a:pt x="3930" y="1257"/>
                  </a:lnTo>
                  <a:lnTo>
                    <a:pt x="3920" y="1231"/>
                  </a:lnTo>
                  <a:lnTo>
                    <a:pt x="3908" y="1209"/>
                  </a:lnTo>
                  <a:lnTo>
                    <a:pt x="3896" y="1190"/>
                  </a:lnTo>
                  <a:lnTo>
                    <a:pt x="3883" y="1173"/>
                  </a:lnTo>
                  <a:lnTo>
                    <a:pt x="3870" y="1161"/>
                  </a:lnTo>
                  <a:lnTo>
                    <a:pt x="3856" y="1150"/>
                  </a:lnTo>
                  <a:lnTo>
                    <a:pt x="3839" y="1141"/>
                  </a:lnTo>
                  <a:lnTo>
                    <a:pt x="3824" y="1134"/>
                  </a:lnTo>
                  <a:lnTo>
                    <a:pt x="3807" y="1129"/>
                  </a:lnTo>
                  <a:lnTo>
                    <a:pt x="3791" y="1126"/>
                  </a:lnTo>
                  <a:lnTo>
                    <a:pt x="3774" y="1124"/>
                  </a:lnTo>
                  <a:lnTo>
                    <a:pt x="3756" y="1124"/>
                  </a:lnTo>
                  <a:lnTo>
                    <a:pt x="2962" y="2386"/>
                  </a:lnTo>
                  <a:lnTo>
                    <a:pt x="1870" y="2346"/>
                  </a:lnTo>
                  <a:lnTo>
                    <a:pt x="1309" y="1382"/>
                  </a:lnTo>
                  <a:lnTo>
                    <a:pt x="2101"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804863" y="5497513"/>
              <a:ext cx="158750" cy="163512"/>
            </a:xfrm>
            <a:custGeom>
              <a:avLst/>
              <a:gdLst/>
              <a:ahLst/>
              <a:cxnLst>
                <a:cxn ang="0">
                  <a:pos x="1891" y="4023"/>
                </a:cxn>
                <a:cxn ang="0">
                  <a:pos x="1905" y="4055"/>
                </a:cxn>
                <a:cxn ang="0">
                  <a:pos x="1927" y="4085"/>
                </a:cxn>
                <a:cxn ang="0">
                  <a:pos x="2012" y="4128"/>
                </a:cxn>
                <a:cxn ang="0">
                  <a:pos x="2134" y="4127"/>
                </a:cxn>
                <a:cxn ang="0">
                  <a:pos x="2283" y="4091"/>
                </a:cxn>
                <a:cxn ang="0">
                  <a:pos x="2449" y="4025"/>
                </a:cxn>
                <a:cxn ang="0">
                  <a:pos x="2627" y="3939"/>
                </a:cxn>
                <a:cxn ang="0">
                  <a:pos x="2804" y="3839"/>
                </a:cxn>
                <a:cxn ang="0">
                  <a:pos x="2974" y="3736"/>
                </a:cxn>
                <a:cxn ang="0">
                  <a:pos x="3126" y="3636"/>
                </a:cxn>
                <a:cxn ang="0">
                  <a:pos x="3252" y="3547"/>
                </a:cxn>
                <a:cxn ang="0">
                  <a:pos x="3345" y="3476"/>
                </a:cxn>
                <a:cxn ang="0">
                  <a:pos x="3454" y="3373"/>
                </a:cxn>
                <a:cxn ang="0">
                  <a:pos x="3642" y="3142"/>
                </a:cxn>
                <a:cxn ang="0">
                  <a:pos x="3789" y="2892"/>
                </a:cxn>
                <a:cxn ang="0">
                  <a:pos x="3895" y="2624"/>
                </a:cxn>
                <a:cxn ang="0">
                  <a:pos x="3961" y="2346"/>
                </a:cxn>
                <a:cxn ang="0">
                  <a:pos x="3986" y="2062"/>
                </a:cxn>
                <a:cxn ang="0">
                  <a:pos x="3970" y="1775"/>
                </a:cxn>
                <a:cxn ang="0">
                  <a:pos x="3913" y="1493"/>
                </a:cxn>
                <a:cxn ang="0">
                  <a:pos x="3816" y="1217"/>
                </a:cxn>
                <a:cxn ang="0">
                  <a:pos x="3677" y="956"/>
                </a:cxn>
                <a:cxn ang="0">
                  <a:pos x="3498" y="712"/>
                </a:cxn>
                <a:cxn ang="0">
                  <a:pos x="3280" y="493"/>
                </a:cxn>
                <a:cxn ang="0">
                  <a:pos x="3038" y="314"/>
                </a:cxn>
                <a:cxn ang="0">
                  <a:pos x="2779" y="174"/>
                </a:cxn>
                <a:cxn ang="0">
                  <a:pos x="2505" y="76"/>
                </a:cxn>
                <a:cxn ang="0">
                  <a:pos x="2223" y="17"/>
                </a:cxn>
                <a:cxn ang="0">
                  <a:pos x="1937" y="0"/>
                </a:cxn>
                <a:cxn ang="0">
                  <a:pos x="1652" y="22"/>
                </a:cxn>
                <a:cxn ang="0">
                  <a:pos x="1373" y="87"/>
                </a:cxn>
                <a:cxn ang="0">
                  <a:pos x="1104" y="192"/>
                </a:cxn>
                <a:cxn ang="0">
                  <a:pos x="851" y="339"/>
                </a:cxn>
                <a:cxn ang="0">
                  <a:pos x="617" y="528"/>
                </a:cxn>
                <a:cxn ang="0">
                  <a:pos x="515" y="633"/>
                </a:cxn>
                <a:cxn ang="0">
                  <a:pos x="421" y="743"/>
                </a:cxn>
                <a:cxn ang="0">
                  <a:pos x="338" y="860"/>
                </a:cxn>
                <a:cxn ang="0">
                  <a:pos x="264" y="981"/>
                </a:cxn>
                <a:cxn ang="0">
                  <a:pos x="199" y="1106"/>
                </a:cxn>
                <a:cxn ang="0">
                  <a:pos x="144" y="1235"/>
                </a:cxn>
                <a:cxn ang="0">
                  <a:pos x="98" y="1368"/>
                </a:cxn>
                <a:cxn ang="0">
                  <a:pos x="63" y="1502"/>
                </a:cxn>
                <a:cxn ang="0">
                  <a:pos x="36" y="1639"/>
                </a:cxn>
                <a:cxn ang="0">
                  <a:pos x="20" y="1777"/>
                </a:cxn>
                <a:cxn ang="0">
                  <a:pos x="14" y="1869"/>
                </a:cxn>
                <a:cxn ang="0">
                  <a:pos x="7" y="2035"/>
                </a:cxn>
                <a:cxn ang="0">
                  <a:pos x="0" y="2266"/>
                </a:cxn>
                <a:cxn ang="0">
                  <a:pos x="2" y="2478"/>
                </a:cxn>
                <a:cxn ang="0">
                  <a:pos x="8" y="2602"/>
                </a:cxn>
                <a:cxn ang="0">
                  <a:pos x="20" y="2718"/>
                </a:cxn>
                <a:cxn ang="0">
                  <a:pos x="40" y="2819"/>
                </a:cxn>
                <a:cxn ang="0">
                  <a:pos x="67" y="2901"/>
                </a:cxn>
                <a:cxn ang="0">
                  <a:pos x="103" y="2959"/>
                </a:cxn>
                <a:cxn ang="0">
                  <a:pos x="124" y="2977"/>
                </a:cxn>
                <a:cxn ang="0">
                  <a:pos x="146" y="2991"/>
                </a:cxn>
                <a:cxn ang="0">
                  <a:pos x="178" y="3003"/>
                </a:cxn>
                <a:cxn ang="0">
                  <a:pos x="213" y="3008"/>
                </a:cxn>
                <a:cxn ang="0">
                  <a:pos x="1023" y="1746"/>
                </a:cxn>
                <a:cxn ang="0">
                  <a:pos x="1886" y="4000"/>
                </a:cxn>
              </a:cxnLst>
              <a:rect l="0" t="0" r="r" b="b"/>
              <a:pathLst>
                <a:path w="3986" h="4132">
                  <a:moveTo>
                    <a:pt x="1886" y="4000"/>
                  </a:moveTo>
                  <a:lnTo>
                    <a:pt x="1888" y="4012"/>
                  </a:lnTo>
                  <a:lnTo>
                    <a:pt x="1891" y="4023"/>
                  </a:lnTo>
                  <a:lnTo>
                    <a:pt x="1895" y="4034"/>
                  </a:lnTo>
                  <a:lnTo>
                    <a:pt x="1900" y="4045"/>
                  </a:lnTo>
                  <a:lnTo>
                    <a:pt x="1905" y="4055"/>
                  </a:lnTo>
                  <a:lnTo>
                    <a:pt x="1912" y="4065"/>
                  </a:lnTo>
                  <a:lnTo>
                    <a:pt x="1919" y="4075"/>
                  </a:lnTo>
                  <a:lnTo>
                    <a:pt x="1927" y="4085"/>
                  </a:lnTo>
                  <a:lnTo>
                    <a:pt x="1952" y="4105"/>
                  </a:lnTo>
                  <a:lnTo>
                    <a:pt x="1980" y="4119"/>
                  </a:lnTo>
                  <a:lnTo>
                    <a:pt x="2012" y="4128"/>
                  </a:lnTo>
                  <a:lnTo>
                    <a:pt x="2050" y="4132"/>
                  </a:lnTo>
                  <a:lnTo>
                    <a:pt x="2090" y="4132"/>
                  </a:lnTo>
                  <a:lnTo>
                    <a:pt x="2134" y="4127"/>
                  </a:lnTo>
                  <a:lnTo>
                    <a:pt x="2181" y="4119"/>
                  </a:lnTo>
                  <a:lnTo>
                    <a:pt x="2230" y="4106"/>
                  </a:lnTo>
                  <a:lnTo>
                    <a:pt x="2283" y="4091"/>
                  </a:lnTo>
                  <a:lnTo>
                    <a:pt x="2337" y="4071"/>
                  </a:lnTo>
                  <a:lnTo>
                    <a:pt x="2393" y="4049"/>
                  </a:lnTo>
                  <a:lnTo>
                    <a:pt x="2449" y="4025"/>
                  </a:lnTo>
                  <a:lnTo>
                    <a:pt x="2508" y="3997"/>
                  </a:lnTo>
                  <a:lnTo>
                    <a:pt x="2567" y="3969"/>
                  </a:lnTo>
                  <a:lnTo>
                    <a:pt x="2627" y="3939"/>
                  </a:lnTo>
                  <a:lnTo>
                    <a:pt x="2686" y="3906"/>
                  </a:lnTo>
                  <a:lnTo>
                    <a:pt x="2745" y="3874"/>
                  </a:lnTo>
                  <a:lnTo>
                    <a:pt x="2804" y="3839"/>
                  </a:lnTo>
                  <a:lnTo>
                    <a:pt x="2862" y="3805"/>
                  </a:lnTo>
                  <a:lnTo>
                    <a:pt x="2918" y="3771"/>
                  </a:lnTo>
                  <a:lnTo>
                    <a:pt x="2974" y="3736"/>
                  </a:lnTo>
                  <a:lnTo>
                    <a:pt x="3026" y="3702"/>
                  </a:lnTo>
                  <a:lnTo>
                    <a:pt x="3077" y="3668"/>
                  </a:lnTo>
                  <a:lnTo>
                    <a:pt x="3126" y="3636"/>
                  </a:lnTo>
                  <a:lnTo>
                    <a:pt x="3171" y="3605"/>
                  </a:lnTo>
                  <a:lnTo>
                    <a:pt x="3214" y="3574"/>
                  </a:lnTo>
                  <a:lnTo>
                    <a:pt x="3252" y="3547"/>
                  </a:lnTo>
                  <a:lnTo>
                    <a:pt x="3288" y="3521"/>
                  </a:lnTo>
                  <a:lnTo>
                    <a:pt x="3318" y="3497"/>
                  </a:lnTo>
                  <a:lnTo>
                    <a:pt x="3345" y="3476"/>
                  </a:lnTo>
                  <a:lnTo>
                    <a:pt x="3366" y="3459"/>
                  </a:lnTo>
                  <a:lnTo>
                    <a:pt x="3382" y="3444"/>
                  </a:lnTo>
                  <a:lnTo>
                    <a:pt x="3454" y="3373"/>
                  </a:lnTo>
                  <a:lnTo>
                    <a:pt x="3521" y="3299"/>
                  </a:lnTo>
                  <a:lnTo>
                    <a:pt x="3584" y="3222"/>
                  </a:lnTo>
                  <a:lnTo>
                    <a:pt x="3642" y="3142"/>
                  </a:lnTo>
                  <a:lnTo>
                    <a:pt x="3695" y="3061"/>
                  </a:lnTo>
                  <a:lnTo>
                    <a:pt x="3744" y="2977"/>
                  </a:lnTo>
                  <a:lnTo>
                    <a:pt x="3789" y="2892"/>
                  </a:lnTo>
                  <a:lnTo>
                    <a:pt x="3828" y="2804"/>
                  </a:lnTo>
                  <a:lnTo>
                    <a:pt x="3864" y="2715"/>
                  </a:lnTo>
                  <a:lnTo>
                    <a:pt x="3895" y="2624"/>
                  </a:lnTo>
                  <a:lnTo>
                    <a:pt x="3921" y="2532"/>
                  </a:lnTo>
                  <a:lnTo>
                    <a:pt x="3944" y="2439"/>
                  </a:lnTo>
                  <a:lnTo>
                    <a:pt x="3961" y="2346"/>
                  </a:lnTo>
                  <a:lnTo>
                    <a:pt x="3973" y="2252"/>
                  </a:lnTo>
                  <a:lnTo>
                    <a:pt x="3982" y="2157"/>
                  </a:lnTo>
                  <a:lnTo>
                    <a:pt x="3986" y="2062"/>
                  </a:lnTo>
                  <a:lnTo>
                    <a:pt x="3985" y="1966"/>
                  </a:lnTo>
                  <a:lnTo>
                    <a:pt x="3980" y="1870"/>
                  </a:lnTo>
                  <a:lnTo>
                    <a:pt x="3970" y="1775"/>
                  </a:lnTo>
                  <a:lnTo>
                    <a:pt x="3956" y="1680"/>
                  </a:lnTo>
                  <a:lnTo>
                    <a:pt x="3937" y="1586"/>
                  </a:lnTo>
                  <a:lnTo>
                    <a:pt x="3913" y="1493"/>
                  </a:lnTo>
                  <a:lnTo>
                    <a:pt x="3886" y="1399"/>
                  </a:lnTo>
                  <a:lnTo>
                    <a:pt x="3854" y="1308"/>
                  </a:lnTo>
                  <a:lnTo>
                    <a:pt x="3816" y="1217"/>
                  </a:lnTo>
                  <a:lnTo>
                    <a:pt x="3774" y="1128"/>
                  </a:lnTo>
                  <a:lnTo>
                    <a:pt x="3728" y="1041"/>
                  </a:lnTo>
                  <a:lnTo>
                    <a:pt x="3677" y="956"/>
                  </a:lnTo>
                  <a:lnTo>
                    <a:pt x="3621" y="872"/>
                  </a:lnTo>
                  <a:lnTo>
                    <a:pt x="3562" y="791"/>
                  </a:lnTo>
                  <a:lnTo>
                    <a:pt x="3498" y="712"/>
                  </a:lnTo>
                  <a:lnTo>
                    <a:pt x="3429" y="635"/>
                  </a:lnTo>
                  <a:lnTo>
                    <a:pt x="3356" y="562"/>
                  </a:lnTo>
                  <a:lnTo>
                    <a:pt x="3280" y="493"/>
                  </a:lnTo>
                  <a:lnTo>
                    <a:pt x="3202" y="429"/>
                  </a:lnTo>
                  <a:lnTo>
                    <a:pt x="3122" y="369"/>
                  </a:lnTo>
                  <a:lnTo>
                    <a:pt x="3038" y="314"/>
                  </a:lnTo>
                  <a:lnTo>
                    <a:pt x="2953" y="263"/>
                  </a:lnTo>
                  <a:lnTo>
                    <a:pt x="2867" y="217"/>
                  </a:lnTo>
                  <a:lnTo>
                    <a:pt x="2779" y="174"/>
                  </a:lnTo>
                  <a:lnTo>
                    <a:pt x="2689" y="137"/>
                  </a:lnTo>
                  <a:lnTo>
                    <a:pt x="2597" y="104"/>
                  </a:lnTo>
                  <a:lnTo>
                    <a:pt x="2505" y="76"/>
                  </a:lnTo>
                  <a:lnTo>
                    <a:pt x="2412" y="52"/>
                  </a:lnTo>
                  <a:lnTo>
                    <a:pt x="2318" y="32"/>
                  </a:lnTo>
                  <a:lnTo>
                    <a:pt x="2223" y="17"/>
                  </a:lnTo>
                  <a:lnTo>
                    <a:pt x="2128" y="7"/>
                  </a:lnTo>
                  <a:lnTo>
                    <a:pt x="2033" y="1"/>
                  </a:lnTo>
                  <a:lnTo>
                    <a:pt x="1937" y="0"/>
                  </a:lnTo>
                  <a:lnTo>
                    <a:pt x="1841" y="3"/>
                  </a:lnTo>
                  <a:lnTo>
                    <a:pt x="1747" y="10"/>
                  </a:lnTo>
                  <a:lnTo>
                    <a:pt x="1652" y="22"/>
                  </a:lnTo>
                  <a:lnTo>
                    <a:pt x="1558" y="40"/>
                  </a:lnTo>
                  <a:lnTo>
                    <a:pt x="1465" y="61"/>
                  </a:lnTo>
                  <a:lnTo>
                    <a:pt x="1373" y="87"/>
                  </a:lnTo>
                  <a:lnTo>
                    <a:pt x="1281" y="118"/>
                  </a:lnTo>
                  <a:lnTo>
                    <a:pt x="1192" y="153"/>
                  </a:lnTo>
                  <a:lnTo>
                    <a:pt x="1104" y="192"/>
                  </a:lnTo>
                  <a:lnTo>
                    <a:pt x="1017" y="237"/>
                  </a:lnTo>
                  <a:lnTo>
                    <a:pt x="933" y="286"/>
                  </a:lnTo>
                  <a:lnTo>
                    <a:pt x="851" y="339"/>
                  </a:lnTo>
                  <a:lnTo>
                    <a:pt x="771" y="397"/>
                  </a:lnTo>
                  <a:lnTo>
                    <a:pt x="692" y="460"/>
                  </a:lnTo>
                  <a:lnTo>
                    <a:pt x="617" y="528"/>
                  </a:lnTo>
                  <a:lnTo>
                    <a:pt x="582" y="562"/>
                  </a:lnTo>
                  <a:lnTo>
                    <a:pt x="547" y="596"/>
                  </a:lnTo>
                  <a:lnTo>
                    <a:pt x="515" y="633"/>
                  </a:lnTo>
                  <a:lnTo>
                    <a:pt x="483" y="668"/>
                  </a:lnTo>
                  <a:lnTo>
                    <a:pt x="451" y="706"/>
                  </a:lnTo>
                  <a:lnTo>
                    <a:pt x="421" y="743"/>
                  </a:lnTo>
                  <a:lnTo>
                    <a:pt x="392" y="782"/>
                  </a:lnTo>
                  <a:lnTo>
                    <a:pt x="364" y="820"/>
                  </a:lnTo>
                  <a:lnTo>
                    <a:pt x="338" y="860"/>
                  </a:lnTo>
                  <a:lnTo>
                    <a:pt x="311" y="899"/>
                  </a:lnTo>
                  <a:lnTo>
                    <a:pt x="287" y="940"/>
                  </a:lnTo>
                  <a:lnTo>
                    <a:pt x="264" y="981"/>
                  </a:lnTo>
                  <a:lnTo>
                    <a:pt x="240" y="1022"/>
                  </a:lnTo>
                  <a:lnTo>
                    <a:pt x="219" y="1064"/>
                  </a:lnTo>
                  <a:lnTo>
                    <a:pt x="199" y="1106"/>
                  </a:lnTo>
                  <a:lnTo>
                    <a:pt x="179" y="1148"/>
                  </a:lnTo>
                  <a:lnTo>
                    <a:pt x="161" y="1192"/>
                  </a:lnTo>
                  <a:lnTo>
                    <a:pt x="144" y="1235"/>
                  </a:lnTo>
                  <a:lnTo>
                    <a:pt x="128" y="1279"/>
                  </a:lnTo>
                  <a:lnTo>
                    <a:pt x="113" y="1323"/>
                  </a:lnTo>
                  <a:lnTo>
                    <a:pt x="98" y="1368"/>
                  </a:lnTo>
                  <a:lnTo>
                    <a:pt x="86" y="1413"/>
                  </a:lnTo>
                  <a:lnTo>
                    <a:pt x="74" y="1457"/>
                  </a:lnTo>
                  <a:lnTo>
                    <a:pt x="63" y="1502"/>
                  </a:lnTo>
                  <a:lnTo>
                    <a:pt x="54" y="1547"/>
                  </a:lnTo>
                  <a:lnTo>
                    <a:pt x="45" y="1593"/>
                  </a:lnTo>
                  <a:lnTo>
                    <a:pt x="36" y="1639"/>
                  </a:lnTo>
                  <a:lnTo>
                    <a:pt x="30" y="1685"/>
                  </a:lnTo>
                  <a:lnTo>
                    <a:pt x="25" y="1730"/>
                  </a:lnTo>
                  <a:lnTo>
                    <a:pt x="20" y="1777"/>
                  </a:lnTo>
                  <a:lnTo>
                    <a:pt x="17" y="1824"/>
                  </a:lnTo>
                  <a:lnTo>
                    <a:pt x="15" y="1869"/>
                  </a:lnTo>
                  <a:lnTo>
                    <a:pt x="14" y="1869"/>
                  </a:lnTo>
                  <a:lnTo>
                    <a:pt x="13" y="1915"/>
                  </a:lnTo>
                  <a:lnTo>
                    <a:pt x="10" y="1970"/>
                  </a:lnTo>
                  <a:lnTo>
                    <a:pt x="7" y="2035"/>
                  </a:lnTo>
                  <a:lnTo>
                    <a:pt x="5" y="2107"/>
                  </a:lnTo>
                  <a:lnTo>
                    <a:pt x="2" y="2185"/>
                  </a:lnTo>
                  <a:lnTo>
                    <a:pt x="0" y="2266"/>
                  </a:lnTo>
                  <a:lnTo>
                    <a:pt x="0" y="2350"/>
                  </a:lnTo>
                  <a:lnTo>
                    <a:pt x="1" y="2435"/>
                  </a:lnTo>
                  <a:lnTo>
                    <a:pt x="2" y="2478"/>
                  </a:lnTo>
                  <a:lnTo>
                    <a:pt x="3" y="2520"/>
                  </a:lnTo>
                  <a:lnTo>
                    <a:pt x="5" y="2561"/>
                  </a:lnTo>
                  <a:lnTo>
                    <a:pt x="8" y="2602"/>
                  </a:lnTo>
                  <a:lnTo>
                    <a:pt x="11" y="2642"/>
                  </a:lnTo>
                  <a:lnTo>
                    <a:pt x="15" y="2680"/>
                  </a:lnTo>
                  <a:lnTo>
                    <a:pt x="20" y="2718"/>
                  </a:lnTo>
                  <a:lnTo>
                    <a:pt x="26" y="2753"/>
                  </a:lnTo>
                  <a:lnTo>
                    <a:pt x="32" y="2786"/>
                  </a:lnTo>
                  <a:lnTo>
                    <a:pt x="40" y="2819"/>
                  </a:lnTo>
                  <a:lnTo>
                    <a:pt x="48" y="2848"/>
                  </a:lnTo>
                  <a:lnTo>
                    <a:pt x="57" y="2876"/>
                  </a:lnTo>
                  <a:lnTo>
                    <a:pt x="67" y="2901"/>
                  </a:lnTo>
                  <a:lnTo>
                    <a:pt x="78" y="2923"/>
                  </a:lnTo>
                  <a:lnTo>
                    <a:pt x="90" y="2942"/>
                  </a:lnTo>
                  <a:lnTo>
                    <a:pt x="103" y="2959"/>
                  </a:lnTo>
                  <a:lnTo>
                    <a:pt x="109" y="2965"/>
                  </a:lnTo>
                  <a:lnTo>
                    <a:pt x="117" y="2971"/>
                  </a:lnTo>
                  <a:lnTo>
                    <a:pt x="124" y="2977"/>
                  </a:lnTo>
                  <a:lnTo>
                    <a:pt x="131" y="2982"/>
                  </a:lnTo>
                  <a:lnTo>
                    <a:pt x="138" y="2987"/>
                  </a:lnTo>
                  <a:lnTo>
                    <a:pt x="146" y="2991"/>
                  </a:lnTo>
                  <a:lnTo>
                    <a:pt x="154" y="2995"/>
                  </a:lnTo>
                  <a:lnTo>
                    <a:pt x="162" y="2998"/>
                  </a:lnTo>
                  <a:lnTo>
                    <a:pt x="178" y="3003"/>
                  </a:lnTo>
                  <a:lnTo>
                    <a:pt x="196" y="3007"/>
                  </a:lnTo>
                  <a:lnTo>
                    <a:pt x="204" y="3008"/>
                  </a:lnTo>
                  <a:lnTo>
                    <a:pt x="213" y="3008"/>
                  </a:lnTo>
                  <a:lnTo>
                    <a:pt x="221" y="3009"/>
                  </a:lnTo>
                  <a:lnTo>
                    <a:pt x="230" y="3008"/>
                  </a:lnTo>
                  <a:lnTo>
                    <a:pt x="1023" y="1746"/>
                  </a:lnTo>
                  <a:lnTo>
                    <a:pt x="2117" y="1786"/>
                  </a:lnTo>
                  <a:lnTo>
                    <a:pt x="2676" y="2750"/>
                  </a:lnTo>
                  <a:lnTo>
                    <a:pt x="1886" y="40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723901" y="5151438"/>
              <a:ext cx="436563" cy="411162"/>
            </a:xfrm>
            <a:custGeom>
              <a:avLst/>
              <a:gdLst/>
              <a:ahLst/>
              <a:cxnLst>
                <a:cxn ang="0">
                  <a:pos x="9634" y="2303"/>
                </a:cxn>
                <a:cxn ang="0">
                  <a:pos x="9722" y="2237"/>
                </a:cxn>
                <a:cxn ang="0">
                  <a:pos x="9894" y="2125"/>
                </a:cxn>
                <a:cxn ang="0">
                  <a:pos x="10094" y="2020"/>
                </a:cxn>
                <a:cxn ang="0">
                  <a:pos x="10221" y="1969"/>
                </a:cxn>
                <a:cxn ang="0">
                  <a:pos x="10451" y="1905"/>
                </a:cxn>
                <a:cxn ang="0">
                  <a:pos x="10864" y="1806"/>
                </a:cxn>
                <a:cxn ang="0">
                  <a:pos x="10969" y="1781"/>
                </a:cxn>
                <a:cxn ang="0">
                  <a:pos x="10820" y="1782"/>
                </a:cxn>
                <a:cxn ang="0">
                  <a:pos x="10665" y="1766"/>
                </a:cxn>
                <a:cxn ang="0">
                  <a:pos x="10472" y="1727"/>
                </a:cxn>
                <a:cxn ang="0">
                  <a:pos x="10248" y="1654"/>
                </a:cxn>
                <a:cxn ang="0">
                  <a:pos x="10004" y="1536"/>
                </a:cxn>
                <a:cxn ang="0">
                  <a:pos x="9750" y="1365"/>
                </a:cxn>
                <a:cxn ang="0">
                  <a:pos x="9496" y="1135"/>
                </a:cxn>
                <a:cxn ang="0">
                  <a:pos x="9292" y="895"/>
                </a:cxn>
                <a:cxn ang="0">
                  <a:pos x="9147" y="674"/>
                </a:cxn>
                <a:cxn ang="0">
                  <a:pos x="9050" y="476"/>
                </a:cxn>
                <a:cxn ang="0">
                  <a:pos x="8993" y="307"/>
                </a:cxn>
                <a:cxn ang="0">
                  <a:pos x="8966" y="171"/>
                </a:cxn>
                <a:cxn ang="0">
                  <a:pos x="8958" y="52"/>
                </a:cxn>
                <a:cxn ang="0">
                  <a:pos x="8961" y="5"/>
                </a:cxn>
                <a:cxn ang="0">
                  <a:pos x="8954" y="110"/>
                </a:cxn>
                <a:cxn ang="0">
                  <a:pos x="8936" y="311"/>
                </a:cxn>
                <a:cxn ang="0">
                  <a:pos x="8898" y="558"/>
                </a:cxn>
                <a:cxn ang="0">
                  <a:pos x="8865" y="711"/>
                </a:cxn>
                <a:cxn ang="0">
                  <a:pos x="8830" y="815"/>
                </a:cxn>
                <a:cxn ang="0">
                  <a:pos x="8779" y="916"/>
                </a:cxn>
                <a:cxn ang="0">
                  <a:pos x="8715" y="1018"/>
                </a:cxn>
                <a:cxn ang="0">
                  <a:pos x="8588" y="1187"/>
                </a:cxn>
                <a:cxn ang="0">
                  <a:pos x="8419" y="1377"/>
                </a:cxn>
                <a:cxn ang="0">
                  <a:pos x="1343" y="8070"/>
                </a:cxn>
                <a:cxn ang="0">
                  <a:pos x="1255" y="8137"/>
                </a:cxn>
                <a:cxn ang="0">
                  <a:pos x="1084" y="8248"/>
                </a:cxn>
                <a:cxn ang="0">
                  <a:pos x="945" y="8324"/>
                </a:cxn>
                <a:cxn ang="0">
                  <a:pos x="821" y="8380"/>
                </a:cxn>
                <a:cxn ang="0">
                  <a:pos x="690" y="8427"/>
                </a:cxn>
                <a:cxn ang="0">
                  <a:pos x="293" y="8526"/>
                </a:cxn>
                <a:cxn ang="0">
                  <a:pos x="14" y="8591"/>
                </a:cxn>
                <a:cxn ang="0">
                  <a:pos x="73" y="8590"/>
                </a:cxn>
                <a:cxn ang="0">
                  <a:pos x="230" y="8598"/>
                </a:cxn>
                <a:cxn ang="0">
                  <a:pos x="405" y="8623"/>
                </a:cxn>
                <a:cxn ang="0">
                  <a:pos x="615" y="8679"/>
                </a:cxn>
                <a:cxn ang="0">
                  <a:pos x="849" y="8772"/>
                </a:cxn>
                <a:cxn ang="0">
                  <a:pos x="1100" y="8915"/>
                </a:cxn>
                <a:cxn ang="0">
                  <a:pos x="1356" y="9116"/>
                </a:cxn>
                <a:cxn ang="0">
                  <a:pos x="1592" y="9361"/>
                </a:cxn>
                <a:cxn ang="0">
                  <a:pos x="1766" y="9592"/>
                </a:cxn>
                <a:cxn ang="0">
                  <a:pos x="1885" y="9802"/>
                </a:cxn>
                <a:cxn ang="0">
                  <a:pos x="1961" y="9986"/>
                </a:cxn>
                <a:cxn ang="0">
                  <a:pos x="2001" y="10139"/>
                </a:cxn>
                <a:cxn ang="0">
                  <a:pos x="2017" y="10257"/>
                </a:cxn>
                <a:cxn ang="0">
                  <a:pos x="2017" y="10368"/>
                </a:cxn>
                <a:cxn ang="0">
                  <a:pos x="2018" y="10332"/>
                </a:cxn>
                <a:cxn ang="0">
                  <a:pos x="2031" y="10172"/>
                </a:cxn>
                <a:cxn ang="0">
                  <a:pos x="2058" y="9941"/>
                </a:cxn>
                <a:cxn ang="0">
                  <a:pos x="2098" y="9723"/>
                </a:cxn>
                <a:cxn ang="0">
                  <a:pos x="2129" y="9609"/>
                </a:cxn>
                <a:cxn ang="0">
                  <a:pos x="2171" y="9509"/>
                </a:cxn>
                <a:cxn ang="0">
                  <a:pos x="2229" y="9407"/>
                </a:cxn>
                <a:cxn ang="0">
                  <a:pos x="2316" y="9281"/>
                </a:cxn>
                <a:cxn ang="0">
                  <a:pos x="2463" y="9101"/>
                </a:cxn>
              </a:cxnLst>
              <a:rect l="0" t="0" r="r" b="b"/>
              <a:pathLst>
                <a:path w="10978" h="10374">
                  <a:moveTo>
                    <a:pt x="2606" y="8948"/>
                  </a:moveTo>
                  <a:lnTo>
                    <a:pt x="5433" y="6275"/>
                  </a:lnTo>
                  <a:lnTo>
                    <a:pt x="5434" y="6275"/>
                  </a:lnTo>
                  <a:lnTo>
                    <a:pt x="9634" y="2303"/>
                  </a:lnTo>
                  <a:lnTo>
                    <a:pt x="9635" y="2303"/>
                  </a:lnTo>
                  <a:lnTo>
                    <a:pt x="9650" y="2291"/>
                  </a:lnTo>
                  <a:lnTo>
                    <a:pt x="9692" y="2258"/>
                  </a:lnTo>
                  <a:lnTo>
                    <a:pt x="9722" y="2237"/>
                  </a:lnTo>
                  <a:lnTo>
                    <a:pt x="9758" y="2212"/>
                  </a:lnTo>
                  <a:lnTo>
                    <a:pt x="9799" y="2184"/>
                  </a:lnTo>
                  <a:lnTo>
                    <a:pt x="9844" y="2155"/>
                  </a:lnTo>
                  <a:lnTo>
                    <a:pt x="9894" y="2125"/>
                  </a:lnTo>
                  <a:lnTo>
                    <a:pt x="9947" y="2094"/>
                  </a:lnTo>
                  <a:lnTo>
                    <a:pt x="10004" y="2064"/>
                  </a:lnTo>
                  <a:lnTo>
                    <a:pt x="10063" y="2035"/>
                  </a:lnTo>
                  <a:lnTo>
                    <a:pt x="10094" y="2020"/>
                  </a:lnTo>
                  <a:lnTo>
                    <a:pt x="10125" y="2006"/>
                  </a:lnTo>
                  <a:lnTo>
                    <a:pt x="10156" y="1993"/>
                  </a:lnTo>
                  <a:lnTo>
                    <a:pt x="10189" y="1980"/>
                  </a:lnTo>
                  <a:lnTo>
                    <a:pt x="10221" y="1969"/>
                  </a:lnTo>
                  <a:lnTo>
                    <a:pt x="10255" y="1958"/>
                  </a:lnTo>
                  <a:lnTo>
                    <a:pt x="10287" y="1948"/>
                  </a:lnTo>
                  <a:lnTo>
                    <a:pt x="10321" y="1938"/>
                  </a:lnTo>
                  <a:lnTo>
                    <a:pt x="10451" y="1905"/>
                  </a:lnTo>
                  <a:lnTo>
                    <a:pt x="10573" y="1875"/>
                  </a:lnTo>
                  <a:lnTo>
                    <a:pt x="10685" y="1847"/>
                  </a:lnTo>
                  <a:lnTo>
                    <a:pt x="10783" y="1824"/>
                  </a:lnTo>
                  <a:lnTo>
                    <a:pt x="10864" y="1806"/>
                  </a:lnTo>
                  <a:lnTo>
                    <a:pt x="10925" y="1792"/>
                  </a:lnTo>
                  <a:lnTo>
                    <a:pt x="10964" y="1783"/>
                  </a:lnTo>
                  <a:lnTo>
                    <a:pt x="10978" y="1779"/>
                  </a:lnTo>
                  <a:lnTo>
                    <a:pt x="10969" y="1781"/>
                  </a:lnTo>
                  <a:lnTo>
                    <a:pt x="10945" y="1783"/>
                  </a:lnTo>
                  <a:lnTo>
                    <a:pt x="10905" y="1784"/>
                  </a:lnTo>
                  <a:lnTo>
                    <a:pt x="10852" y="1783"/>
                  </a:lnTo>
                  <a:lnTo>
                    <a:pt x="10820" y="1782"/>
                  </a:lnTo>
                  <a:lnTo>
                    <a:pt x="10785" y="1779"/>
                  </a:lnTo>
                  <a:lnTo>
                    <a:pt x="10748" y="1776"/>
                  </a:lnTo>
                  <a:lnTo>
                    <a:pt x="10708" y="1772"/>
                  </a:lnTo>
                  <a:lnTo>
                    <a:pt x="10665" y="1766"/>
                  </a:lnTo>
                  <a:lnTo>
                    <a:pt x="10620" y="1759"/>
                  </a:lnTo>
                  <a:lnTo>
                    <a:pt x="10573" y="1750"/>
                  </a:lnTo>
                  <a:lnTo>
                    <a:pt x="10523" y="1739"/>
                  </a:lnTo>
                  <a:lnTo>
                    <a:pt x="10472" y="1727"/>
                  </a:lnTo>
                  <a:lnTo>
                    <a:pt x="10418" y="1713"/>
                  </a:lnTo>
                  <a:lnTo>
                    <a:pt x="10363" y="1695"/>
                  </a:lnTo>
                  <a:lnTo>
                    <a:pt x="10306" y="1676"/>
                  </a:lnTo>
                  <a:lnTo>
                    <a:pt x="10248" y="1654"/>
                  </a:lnTo>
                  <a:lnTo>
                    <a:pt x="10189" y="1629"/>
                  </a:lnTo>
                  <a:lnTo>
                    <a:pt x="10128" y="1601"/>
                  </a:lnTo>
                  <a:lnTo>
                    <a:pt x="10067" y="1571"/>
                  </a:lnTo>
                  <a:lnTo>
                    <a:pt x="10004" y="1536"/>
                  </a:lnTo>
                  <a:lnTo>
                    <a:pt x="9941" y="1499"/>
                  </a:lnTo>
                  <a:lnTo>
                    <a:pt x="9878" y="1459"/>
                  </a:lnTo>
                  <a:lnTo>
                    <a:pt x="9815" y="1414"/>
                  </a:lnTo>
                  <a:lnTo>
                    <a:pt x="9750" y="1365"/>
                  </a:lnTo>
                  <a:lnTo>
                    <a:pt x="9686" y="1314"/>
                  </a:lnTo>
                  <a:lnTo>
                    <a:pt x="9622" y="1257"/>
                  </a:lnTo>
                  <a:lnTo>
                    <a:pt x="9558" y="1196"/>
                  </a:lnTo>
                  <a:lnTo>
                    <a:pt x="9496" y="1135"/>
                  </a:lnTo>
                  <a:lnTo>
                    <a:pt x="9440" y="1073"/>
                  </a:lnTo>
                  <a:lnTo>
                    <a:pt x="9386" y="1012"/>
                  </a:lnTo>
                  <a:lnTo>
                    <a:pt x="9337" y="952"/>
                  </a:lnTo>
                  <a:lnTo>
                    <a:pt x="9292" y="895"/>
                  </a:lnTo>
                  <a:lnTo>
                    <a:pt x="9250" y="837"/>
                  </a:lnTo>
                  <a:lnTo>
                    <a:pt x="9212" y="781"/>
                  </a:lnTo>
                  <a:lnTo>
                    <a:pt x="9178" y="726"/>
                  </a:lnTo>
                  <a:lnTo>
                    <a:pt x="9147" y="674"/>
                  </a:lnTo>
                  <a:lnTo>
                    <a:pt x="9118" y="622"/>
                  </a:lnTo>
                  <a:lnTo>
                    <a:pt x="9093" y="572"/>
                  </a:lnTo>
                  <a:lnTo>
                    <a:pt x="9071" y="523"/>
                  </a:lnTo>
                  <a:lnTo>
                    <a:pt x="9050" y="476"/>
                  </a:lnTo>
                  <a:lnTo>
                    <a:pt x="9033" y="432"/>
                  </a:lnTo>
                  <a:lnTo>
                    <a:pt x="9018" y="388"/>
                  </a:lnTo>
                  <a:lnTo>
                    <a:pt x="9005" y="347"/>
                  </a:lnTo>
                  <a:lnTo>
                    <a:pt x="8993" y="307"/>
                  </a:lnTo>
                  <a:lnTo>
                    <a:pt x="8984" y="270"/>
                  </a:lnTo>
                  <a:lnTo>
                    <a:pt x="8976" y="234"/>
                  </a:lnTo>
                  <a:lnTo>
                    <a:pt x="8970" y="202"/>
                  </a:lnTo>
                  <a:lnTo>
                    <a:pt x="8966" y="171"/>
                  </a:lnTo>
                  <a:lnTo>
                    <a:pt x="8962" y="142"/>
                  </a:lnTo>
                  <a:lnTo>
                    <a:pt x="8960" y="116"/>
                  </a:lnTo>
                  <a:lnTo>
                    <a:pt x="8959" y="93"/>
                  </a:lnTo>
                  <a:lnTo>
                    <a:pt x="8958" y="52"/>
                  </a:lnTo>
                  <a:lnTo>
                    <a:pt x="8959" y="24"/>
                  </a:lnTo>
                  <a:lnTo>
                    <a:pt x="8960" y="6"/>
                  </a:lnTo>
                  <a:lnTo>
                    <a:pt x="8961" y="0"/>
                  </a:lnTo>
                  <a:lnTo>
                    <a:pt x="8961" y="5"/>
                  </a:lnTo>
                  <a:lnTo>
                    <a:pt x="8960" y="19"/>
                  </a:lnTo>
                  <a:lnTo>
                    <a:pt x="8959" y="42"/>
                  </a:lnTo>
                  <a:lnTo>
                    <a:pt x="8957" y="72"/>
                  </a:lnTo>
                  <a:lnTo>
                    <a:pt x="8954" y="110"/>
                  </a:lnTo>
                  <a:lnTo>
                    <a:pt x="8951" y="153"/>
                  </a:lnTo>
                  <a:lnTo>
                    <a:pt x="8947" y="202"/>
                  </a:lnTo>
                  <a:lnTo>
                    <a:pt x="8942" y="255"/>
                  </a:lnTo>
                  <a:lnTo>
                    <a:pt x="8936" y="311"/>
                  </a:lnTo>
                  <a:lnTo>
                    <a:pt x="8928" y="371"/>
                  </a:lnTo>
                  <a:lnTo>
                    <a:pt x="8919" y="433"/>
                  </a:lnTo>
                  <a:lnTo>
                    <a:pt x="8909" y="495"/>
                  </a:lnTo>
                  <a:lnTo>
                    <a:pt x="8898" y="558"/>
                  </a:lnTo>
                  <a:lnTo>
                    <a:pt x="8886" y="620"/>
                  </a:lnTo>
                  <a:lnTo>
                    <a:pt x="8879" y="652"/>
                  </a:lnTo>
                  <a:lnTo>
                    <a:pt x="8872" y="681"/>
                  </a:lnTo>
                  <a:lnTo>
                    <a:pt x="8865" y="711"/>
                  </a:lnTo>
                  <a:lnTo>
                    <a:pt x="8857" y="741"/>
                  </a:lnTo>
                  <a:lnTo>
                    <a:pt x="8848" y="765"/>
                  </a:lnTo>
                  <a:lnTo>
                    <a:pt x="8840" y="789"/>
                  </a:lnTo>
                  <a:lnTo>
                    <a:pt x="8830" y="815"/>
                  </a:lnTo>
                  <a:lnTo>
                    <a:pt x="8819" y="839"/>
                  </a:lnTo>
                  <a:lnTo>
                    <a:pt x="8807" y="864"/>
                  </a:lnTo>
                  <a:lnTo>
                    <a:pt x="8793" y="891"/>
                  </a:lnTo>
                  <a:lnTo>
                    <a:pt x="8779" y="916"/>
                  </a:lnTo>
                  <a:lnTo>
                    <a:pt x="8764" y="941"/>
                  </a:lnTo>
                  <a:lnTo>
                    <a:pt x="8748" y="966"/>
                  </a:lnTo>
                  <a:lnTo>
                    <a:pt x="8732" y="993"/>
                  </a:lnTo>
                  <a:lnTo>
                    <a:pt x="8715" y="1018"/>
                  </a:lnTo>
                  <a:lnTo>
                    <a:pt x="8697" y="1042"/>
                  </a:lnTo>
                  <a:lnTo>
                    <a:pt x="8662" y="1092"/>
                  </a:lnTo>
                  <a:lnTo>
                    <a:pt x="8624" y="1141"/>
                  </a:lnTo>
                  <a:lnTo>
                    <a:pt x="8588" y="1187"/>
                  </a:lnTo>
                  <a:lnTo>
                    <a:pt x="8550" y="1232"/>
                  </a:lnTo>
                  <a:lnTo>
                    <a:pt x="8514" y="1273"/>
                  </a:lnTo>
                  <a:lnTo>
                    <a:pt x="8480" y="1311"/>
                  </a:lnTo>
                  <a:lnTo>
                    <a:pt x="8419" y="1377"/>
                  </a:lnTo>
                  <a:lnTo>
                    <a:pt x="8372" y="1425"/>
                  </a:lnTo>
                  <a:lnTo>
                    <a:pt x="5544" y="4099"/>
                  </a:lnTo>
                  <a:lnTo>
                    <a:pt x="5544" y="4098"/>
                  </a:lnTo>
                  <a:lnTo>
                    <a:pt x="1343" y="8070"/>
                  </a:lnTo>
                  <a:lnTo>
                    <a:pt x="1343" y="8070"/>
                  </a:lnTo>
                  <a:lnTo>
                    <a:pt x="1328" y="8082"/>
                  </a:lnTo>
                  <a:lnTo>
                    <a:pt x="1285" y="8115"/>
                  </a:lnTo>
                  <a:lnTo>
                    <a:pt x="1255" y="8137"/>
                  </a:lnTo>
                  <a:lnTo>
                    <a:pt x="1220" y="8161"/>
                  </a:lnTo>
                  <a:lnTo>
                    <a:pt x="1179" y="8189"/>
                  </a:lnTo>
                  <a:lnTo>
                    <a:pt x="1133" y="8218"/>
                  </a:lnTo>
                  <a:lnTo>
                    <a:pt x="1084" y="8248"/>
                  </a:lnTo>
                  <a:lnTo>
                    <a:pt x="1030" y="8279"/>
                  </a:lnTo>
                  <a:lnTo>
                    <a:pt x="1003" y="8295"/>
                  </a:lnTo>
                  <a:lnTo>
                    <a:pt x="974" y="8310"/>
                  </a:lnTo>
                  <a:lnTo>
                    <a:pt x="945" y="8324"/>
                  </a:lnTo>
                  <a:lnTo>
                    <a:pt x="914" y="8339"/>
                  </a:lnTo>
                  <a:lnTo>
                    <a:pt x="884" y="8354"/>
                  </a:lnTo>
                  <a:lnTo>
                    <a:pt x="853" y="8367"/>
                  </a:lnTo>
                  <a:lnTo>
                    <a:pt x="821" y="8380"/>
                  </a:lnTo>
                  <a:lnTo>
                    <a:pt x="789" y="8393"/>
                  </a:lnTo>
                  <a:lnTo>
                    <a:pt x="756" y="8405"/>
                  </a:lnTo>
                  <a:lnTo>
                    <a:pt x="724" y="8415"/>
                  </a:lnTo>
                  <a:lnTo>
                    <a:pt x="690" y="8427"/>
                  </a:lnTo>
                  <a:lnTo>
                    <a:pt x="657" y="8435"/>
                  </a:lnTo>
                  <a:lnTo>
                    <a:pt x="527" y="8469"/>
                  </a:lnTo>
                  <a:lnTo>
                    <a:pt x="404" y="8499"/>
                  </a:lnTo>
                  <a:lnTo>
                    <a:pt x="293" y="8526"/>
                  </a:lnTo>
                  <a:lnTo>
                    <a:pt x="196" y="8549"/>
                  </a:lnTo>
                  <a:lnTo>
                    <a:pt x="114" y="8568"/>
                  </a:lnTo>
                  <a:lnTo>
                    <a:pt x="53" y="8581"/>
                  </a:lnTo>
                  <a:lnTo>
                    <a:pt x="14" y="8591"/>
                  </a:lnTo>
                  <a:lnTo>
                    <a:pt x="0" y="8594"/>
                  </a:lnTo>
                  <a:lnTo>
                    <a:pt x="9" y="8593"/>
                  </a:lnTo>
                  <a:lnTo>
                    <a:pt x="33" y="8592"/>
                  </a:lnTo>
                  <a:lnTo>
                    <a:pt x="73" y="8590"/>
                  </a:lnTo>
                  <a:lnTo>
                    <a:pt x="127" y="8591"/>
                  </a:lnTo>
                  <a:lnTo>
                    <a:pt x="158" y="8592"/>
                  </a:lnTo>
                  <a:lnTo>
                    <a:pt x="193" y="8594"/>
                  </a:lnTo>
                  <a:lnTo>
                    <a:pt x="230" y="8598"/>
                  </a:lnTo>
                  <a:lnTo>
                    <a:pt x="270" y="8602"/>
                  </a:lnTo>
                  <a:lnTo>
                    <a:pt x="312" y="8607"/>
                  </a:lnTo>
                  <a:lnTo>
                    <a:pt x="358" y="8615"/>
                  </a:lnTo>
                  <a:lnTo>
                    <a:pt x="405" y="8623"/>
                  </a:lnTo>
                  <a:lnTo>
                    <a:pt x="455" y="8634"/>
                  </a:lnTo>
                  <a:lnTo>
                    <a:pt x="507" y="8646"/>
                  </a:lnTo>
                  <a:lnTo>
                    <a:pt x="560" y="8661"/>
                  </a:lnTo>
                  <a:lnTo>
                    <a:pt x="615" y="8679"/>
                  </a:lnTo>
                  <a:lnTo>
                    <a:pt x="672" y="8698"/>
                  </a:lnTo>
                  <a:lnTo>
                    <a:pt x="730" y="8720"/>
                  </a:lnTo>
                  <a:lnTo>
                    <a:pt x="789" y="8744"/>
                  </a:lnTo>
                  <a:lnTo>
                    <a:pt x="849" y="8772"/>
                  </a:lnTo>
                  <a:lnTo>
                    <a:pt x="911" y="8803"/>
                  </a:lnTo>
                  <a:lnTo>
                    <a:pt x="973" y="8837"/>
                  </a:lnTo>
                  <a:lnTo>
                    <a:pt x="1036" y="8874"/>
                  </a:lnTo>
                  <a:lnTo>
                    <a:pt x="1100" y="8915"/>
                  </a:lnTo>
                  <a:lnTo>
                    <a:pt x="1164" y="8959"/>
                  </a:lnTo>
                  <a:lnTo>
                    <a:pt x="1228" y="9008"/>
                  </a:lnTo>
                  <a:lnTo>
                    <a:pt x="1291" y="9060"/>
                  </a:lnTo>
                  <a:lnTo>
                    <a:pt x="1356" y="9116"/>
                  </a:lnTo>
                  <a:lnTo>
                    <a:pt x="1420" y="9177"/>
                  </a:lnTo>
                  <a:lnTo>
                    <a:pt x="1482" y="9240"/>
                  </a:lnTo>
                  <a:lnTo>
                    <a:pt x="1539" y="9300"/>
                  </a:lnTo>
                  <a:lnTo>
                    <a:pt x="1592" y="9361"/>
                  </a:lnTo>
                  <a:lnTo>
                    <a:pt x="1641" y="9421"/>
                  </a:lnTo>
                  <a:lnTo>
                    <a:pt x="1686" y="9480"/>
                  </a:lnTo>
                  <a:lnTo>
                    <a:pt x="1727" y="9536"/>
                  </a:lnTo>
                  <a:lnTo>
                    <a:pt x="1766" y="9592"/>
                  </a:lnTo>
                  <a:lnTo>
                    <a:pt x="1800" y="9647"/>
                  </a:lnTo>
                  <a:lnTo>
                    <a:pt x="1832" y="9700"/>
                  </a:lnTo>
                  <a:lnTo>
                    <a:pt x="1859" y="9752"/>
                  </a:lnTo>
                  <a:lnTo>
                    <a:pt x="1885" y="9802"/>
                  </a:lnTo>
                  <a:lnTo>
                    <a:pt x="1908" y="9850"/>
                  </a:lnTo>
                  <a:lnTo>
                    <a:pt x="1927" y="9897"/>
                  </a:lnTo>
                  <a:lnTo>
                    <a:pt x="1945" y="9942"/>
                  </a:lnTo>
                  <a:lnTo>
                    <a:pt x="1961" y="9986"/>
                  </a:lnTo>
                  <a:lnTo>
                    <a:pt x="1974" y="10026"/>
                  </a:lnTo>
                  <a:lnTo>
                    <a:pt x="1984" y="10066"/>
                  </a:lnTo>
                  <a:lnTo>
                    <a:pt x="1994" y="10103"/>
                  </a:lnTo>
                  <a:lnTo>
                    <a:pt x="2001" y="10139"/>
                  </a:lnTo>
                  <a:lnTo>
                    <a:pt x="2007" y="10172"/>
                  </a:lnTo>
                  <a:lnTo>
                    <a:pt x="2011" y="10202"/>
                  </a:lnTo>
                  <a:lnTo>
                    <a:pt x="2015" y="10231"/>
                  </a:lnTo>
                  <a:lnTo>
                    <a:pt x="2017" y="10257"/>
                  </a:lnTo>
                  <a:lnTo>
                    <a:pt x="2019" y="10281"/>
                  </a:lnTo>
                  <a:lnTo>
                    <a:pt x="2020" y="10321"/>
                  </a:lnTo>
                  <a:lnTo>
                    <a:pt x="2019" y="10350"/>
                  </a:lnTo>
                  <a:lnTo>
                    <a:pt x="2017" y="10368"/>
                  </a:lnTo>
                  <a:lnTo>
                    <a:pt x="2016" y="10374"/>
                  </a:lnTo>
                  <a:lnTo>
                    <a:pt x="2017" y="10369"/>
                  </a:lnTo>
                  <a:lnTo>
                    <a:pt x="2017" y="10354"/>
                  </a:lnTo>
                  <a:lnTo>
                    <a:pt x="2018" y="10332"/>
                  </a:lnTo>
                  <a:lnTo>
                    <a:pt x="2020" y="10302"/>
                  </a:lnTo>
                  <a:lnTo>
                    <a:pt x="2023" y="10264"/>
                  </a:lnTo>
                  <a:lnTo>
                    <a:pt x="2027" y="10221"/>
                  </a:lnTo>
                  <a:lnTo>
                    <a:pt x="2031" y="10172"/>
                  </a:lnTo>
                  <a:lnTo>
                    <a:pt x="2037" y="10118"/>
                  </a:lnTo>
                  <a:lnTo>
                    <a:pt x="2043" y="10062"/>
                  </a:lnTo>
                  <a:lnTo>
                    <a:pt x="2050" y="10002"/>
                  </a:lnTo>
                  <a:lnTo>
                    <a:pt x="2058" y="9941"/>
                  </a:lnTo>
                  <a:lnTo>
                    <a:pt x="2068" y="9878"/>
                  </a:lnTo>
                  <a:lnTo>
                    <a:pt x="2079" y="9816"/>
                  </a:lnTo>
                  <a:lnTo>
                    <a:pt x="2091" y="9753"/>
                  </a:lnTo>
                  <a:lnTo>
                    <a:pt x="2098" y="9723"/>
                  </a:lnTo>
                  <a:lnTo>
                    <a:pt x="2106" y="9692"/>
                  </a:lnTo>
                  <a:lnTo>
                    <a:pt x="2114" y="9662"/>
                  </a:lnTo>
                  <a:lnTo>
                    <a:pt x="2122" y="9632"/>
                  </a:lnTo>
                  <a:lnTo>
                    <a:pt x="2129" y="9609"/>
                  </a:lnTo>
                  <a:lnTo>
                    <a:pt x="2138" y="9584"/>
                  </a:lnTo>
                  <a:lnTo>
                    <a:pt x="2148" y="9560"/>
                  </a:lnTo>
                  <a:lnTo>
                    <a:pt x="2159" y="9534"/>
                  </a:lnTo>
                  <a:lnTo>
                    <a:pt x="2171" y="9509"/>
                  </a:lnTo>
                  <a:lnTo>
                    <a:pt x="2185" y="9484"/>
                  </a:lnTo>
                  <a:lnTo>
                    <a:pt x="2199" y="9458"/>
                  </a:lnTo>
                  <a:lnTo>
                    <a:pt x="2214" y="9432"/>
                  </a:lnTo>
                  <a:lnTo>
                    <a:pt x="2229" y="9407"/>
                  </a:lnTo>
                  <a:lnTo>
                    <a:pt x="2245" y="9381"/>
                  </a:lnTo>
                  <a:lnTo>
                    <a:pt x="2263" y="9356"/>
                  </a:lnTo>
                  <a:lnTo>
                    <a:pt x="2280" y="9331"/>
                  </a:lnTo>
                  <a:lnTo>
                    <a:pt x="2316" y="9281"/>
                  </a:lnTo>
                  <a:lnTo>
                    <a:pt x="2353" y="9233"/>
                  </a:lnTo>
                  <a:lnTo>
                    <a:pt x="2390" y="9187"/>
                  </a:lnTo>
                  <a:lnTo>
                    <a:pt x="2427" y="9142"/>
                  </a:lnTo>
                  <a:lnTo>
                    <a:pt x="2463" y="9101"/>
                  </a:lnTo>
                  <a:lnTo>
                    <a:pt x="2498" y="9062"/>
                  </a:lnTo>
                  <a:lnTo>
                    <a:pt x="2559" y="8997"/>
                  </a:lnTo>
                  <a:lnTo>
                    <a:pt x="2606" y="89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91"/>
          <p:cNvGrpSpPr/>
          <p:nvPr/>
        </p:nvGrpSpPr>
        <p:grpSpPr>
          <a:xfrm>
            <a:off x="1266635" y="5350378"/>
            <a:ext cx="362141" cy="535461"/>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93"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4"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5"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6"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7"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8"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9"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00" name="Freeform 60"/>
          <p:cNvSpPr>
            <a:spLocks noEditPoints="1"/>
          </p:cNvSpPr>
          <p:nvPr/>
        </p:nvSpPr>
        <p:spPr bwMode="auto">
          <a:xfrm>
            <a:off x="2875148" y="5414962"/>
            <a:ext cx="364705" cy="40023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5" name="Group 100"/>
          <p:cNvGrpSpPr/>
          <p:nvPr/>
        </p:nvGrpSpPr>
        <p:grpSpPr>
          <a:xfrm rot="18804983">
            <a:off x="3138503" y="5421003"/>
            <a:ext cx="419090" cy="425760"/>
            <a:chOff x="-804863" y="5053013"/>
            <a:chExt cx="598487" cy="608012"/>
          </a:xfrm>
          <a:solidFill>
            <a:schemeClr val="bg1"/>
          </a:solidFill>
          <a:effectLst>
            <a:outerShdw blurRad="50800" dist="38100" dir="2700000" algn="tl" rotWithShape="0">
              <a:prstClr val="black">
                <a:alpha val="40000"/>
              </a:prstClr>
            </a:outerShdw>
          </a:effectLst>
        </p:grpSpPr>
        <p:sp>
          <p:nvSpPr>
            <p:cNvPr id="102" name="Freeform 19"/>
            <p:cNvSpPr>
              <a:spLocks/>
            </p:cNvSpPr>
            <p:nvPr/>
          </p:nvSpPr>
          <p:spPr bwMode="auto">
            <a:xfrm>
              <a:off x="-365126" y="5053013"/>
              <a:ext cx="158750" cy="163512"/>
            </a:xfrm>
            <a:custGeom>
              <a:avLst/>
              <a:gdLst/>
              <a:ahLst/>
              <a:cxnLst>
                <a:cxn ang="0">
                  <a:pos x="2095" y="109"/>
                </a:cxn>
                <a:cxn ang="0">
                  <a:pos x="2080" y="77"/>
                </a:cxn>
                <a:cxn ang="0">
                  <a:pos x="2059" y="48"/>
                </a:cxn>
                <a:cxn ang="0">
                  <a:pos x="1973" y="4"/>
                </a:cxn>
                <a:cxn ang="0">
                  <a:pos x="1851" y="5"/>
                </a:cxn>
                <a:cxn ang="0">
                  <a:pos x="1703" y="43"/>
                </a:cxn>
                <a:cxn ang="0">
                  <a:pos x="1536" y="108"/>
                </a:cxn>
                <a:cxn ang="0">
                  <a:pos x="1360" y="194"/>
                </a:cxn>
                <a:cxn ang="0">
                  <a:pos x="1182" y="293"/>
                </a:cxn>
                <a:cxn ang="0">
                  <a:pos x="1012" y="396"/>
                </a:cxn>
                <a:cxn ang="0">
                  <a:pos x="860" y="496"/>
                </a:cxn>
                <a:cxn ang="0">
                  <a:pos x="733" y="586"/>
                </a:cxn>
                <a:cxn ang="0">
                  <a:pos x="641" y="656"/>
                </a:cxn>
                <a:cxn ang="0">
                  <a:pos x="532" y="760"/>
                </a:cxn>
                <a:cxn ang="0">
                  <a:pos x="345" y="990"/>
                </a:cxn>
                <a:cxn ang="0">
                  <a:pos x="197" y="1241"/>
                </a:cxn>
                <a:cxn ang="0">
                  <a:pos x="90" y="1509"/>
                </a:cxn>
                <a:cxn ang="0">
                  <a:pos x="24" y="1787"/>
                </a:cxn>
                <a:cxn ang="0">
                  <a:pos x="0" y="2071"/>
                </a:cxn>
                <a:cxn ang="0">
                  <a:pos x="15" y="2357"/>
                </a:cxn>
                <a:cxn ang="0">
                  <a:pos x="72" y="2641"/>
                </a:cxn>
                <a:cxn ang="0">
                  <a:pos x="169" y="2915"/>
                </a:cxn>
                <a:cxn ang="0">
                  <a:pos x="308" y="3177"/>
                </a:cxn>
                <a:cxn ang="0">
                  <a:pos x="489" y="3421"/>
                </a:cxn>
                <a:cxn ang="0">
                  <a:pos x="706" y="3640"/>
                </a:cxn>
                <a:cxn ang="0">
                  <a:pos x="947" y="3819"/>
                </a:cxn>
                <a:cxn ang="0">
                  <a:pos x="1208" y="3958"/>
                </a:cxn>
                <a:cxn ang="0">
                  <a:pos x="1480" y="4057"/>
                </a:cxn>
                <a:cxn ang="0">
                  <a:pos x="1763" y="4115"/>
                </a:cxn>
                <a:cxn ang="0">
                  <a:pos x="2049" y="4133"/>
                </a:cxn>
                <a:cxn ang="0">
                  <a:pos x="2334" y="4110"/>
                </a:cxn>
                <a:cxn ang="0">
                  <a:pos x="2613" y="4046"/>
                </a:cxn>
                <a:cxn ang="0">
                  <a:pos x="2882" y="3941"/>
                </a:cxn>
                <a:cxn ang="0">
                  <a:pos x="3135" y="3794"/>
                </a:cxn>
                <a:cxn ang="0">
                  <a:pos x="3368" y="3605"/>
                </a:cxn>
                <a:cxn ang="0">
                  <a:pos x="3471" y="3500"/>
                </a:cxn>
                <a:cxn ang="0">
                  <a:pos x="3565" y="3389"/>
                </a:cxn>
                <a:cxn ang="0">
                  <a:pos x="3648" y="3272"/>
                </a:cxn>
                <a:cxn ang="0">
                  <a:pos x="3723" y="3152"/>
                </a:cxn>
                <a:cxn ang="0">
                  <a:pos x="3787" y="3026"/>
                </a:cxn>
                <a:cxn ang="0">
                  <a:pos x="3841" y="2898"/>
                </a:cxn>
                <a:cxn ang="0">
                  <a:pos x="3887" y="2765"/>
                </a:cxn>
                <a:cxn ang="0">
                  <a:pos x="3923" y="2630"/>
                </a:cxn>
                <a:cxn ang="0">
                  <a:pos x="3949" y="2494"/>
                </a:cxn>
                <a:cxn ang="0">
                  <a:pos x="3965" y="2355"/>
                </a:cxn>
                <a:cxn ang="0">
                  <a:pos x="3971" y="2263"/>
                </a:cxn>
                <a:cxn ang="0">
                  <a:pos x="3978" y="2097"/>
                </a:cxn>
                <a:cxn ang="0">
                  <a:pos x="3985" y="1866"/>
                </a:cxn>
                <a:cxn ang="0">
                  <a:pos x="3984" y="1654"/>
                </a:cxn>
                <a:cxn ang="0">
                  <a:pos x="3977" y="1531"/>
                </a:cxn>
                <a:cxn ang="0">
                  <a:pos x="3965" y="1415"/>
                </a:cxn>
                <a:cxn ang="0">
                  <a:pos x="3946" y="1314"/>
                </a:cxn>
                <a:cxn ang="0">
                  <a:pos x="3920" y="1231"/>
                </a:cxn>
                <a:cxn ang="0">
                  <a:pos x="3883" y="1173"/>
                </a:cxn>
                <a:cxn ang="0">
                  <a:pos x="3839" y="1141"/>
                </a:cxn>
                <a:cxn ang="0">
                  <a:pos x="3791" y="1126"/>
                </a:cxn>
                <a:cxn ang="0">
                  <a:pos x="2962" y="2386"/>
                </a:cxn>
                <a:cxn ang="0">
                  <a:pos x="2101" y="132"/>
                </a:cxn>
              </a:cxnLst>
              <a:rect l="0" t="0" r="r" b="b"/>
              <a:pathLst>
                <a:path w="3986" h="4133">
                  <a:moveTo>
                    <a:pt x="2101" y="132"/>
                  </a:moveTo>
                  <a:lnTo>
                    <a:pt x="2099" y="120"/>
                  </a:lnTo>
                  <a:lnTo>
                    <a:pt x="2095" y="109"/>
                  </a:lnTo>
                  <a:lnTo>
                    <a:pt x="2092" y="98"/>
                  </a:lnTo>
                  <a:lnTo>
                    <a:pt x="2087" y="87"/>
                  </a:lnTo>
                  <a:lnTo>
                    <a:pt x="2080" y="77"/>
                  </a:lnTo>
                  <a:lnTo>
                    <a:pt x="2074" y="67"/>
                  </a:lnTo>
                  <a:lnTo>
                    <a:pt x="2067" y="57"/>
                  </a:lnTo>
                  <a:lnTo>
                    <a:pt x="2059" y="48"/>
                  </a:lnTo>
                  <a:lnTo>
                    <a:pt x="2035" y="27"/>
                  </a:lnTo>
                  <a:lnTo>
                    <a:pt x="2006" y="13"/>
                  </a:lnTo>
                  <a:lnTo>
                    <a:pt x="1973" y="4"/>
                  </a:lnTo>
                  <a:lnTo>
                    <a:pt x="1936" y="0"/>
                  </a:lnTo>
                  <a:lnTo>
                    <a:pt x="1896" y="1"/>
                  </a:lnTo>
                  <a:lnTo>
                    <a:pt x="1851" y="5"/>
                  </a:lnTo>
                  <a:lnTo>
                    <a:pt x="1805" y="14"/>
                  </a:lnTo>
                  <a:lnTo>
                    <a:pt x="1755" y="26"/>
                  </a:lnTo>
                  <a:lnTo>
                    <a:pt x="1703" y="43"/>
                  </a:lnTo>
                  <a:lnTo>
                    <a:pt x="1649" y="62"/>
                  </a:lnTo>
                  <a:lnTo>
                    <a:pt x="1593" y="84"/>
                  </a:lnTo>
                  <a:lnTo>
                    <a:pt x="1536" y="108"/>
                  </a:lnTo>
                  <a:lnTo>
                    <a:pt x="1477" y="135"/>
                  </a:lnTo>
                  <a:lnTo>
                    <a:pt x="1418" y="164"/>
                  </a:lnTo>
                  <a:lnTo>
                    <a:pt x="1360" y="194"/>
                  </a:lnTo>
                  <a:lnTo>
                    <a:pt x="1300" y="226"/>
                  </a:lnTo>
                  <a:lnTo>
                    <a:pt x="1240" y="259"/>
                  </a:lnTo>
                  <a:lnTo>
                    <a:pt x="1182" y="293"/>
                  </a:lnTo>
                  <a:lnTo>
                    <a:pt x="1124" y="327"/>
                  </a:lnTo>
                  <a:lnTo>
                    <a:pt x="1068" y="361"/>
                  </a:lnTo>
                  <a:lnTo>
                    <a:pt x="1012" y="396"/>
                  </a:lnTo>
                  <a:lnTo>
                    <a:pt x="959" y="430"/>
                  </a:lnTo>
                  <a:lnTo>
                    <a:pt x="908" y="464"/>
                  </a:lnTo>
                  <a:lnTo>
                    <a:pt x="860" y="496"/>
                  </a:lnTo>
                  <a:lnTo>
                    <a:pt x="814" y="528"/>
                  </a:lnTo>
                  <a:lnTo>
                    <a:pt x="772" y="558"/>
                  </a:lnTo>
                  <a:lnTo>
                    <a:pt x="733" y="586"/>
                  </a:lnTo>
                  <a:lnTo>
                    <a:pt x="699" y="612"/>
                  </a:lnTo>
                  <a:lnTo>
                    <a:pt x="667" y="636"/>
                  </a:lnTo>
                  <a:lnTo>
                    <a:pt x="641" y="656"/>
                  </a:lnTo>
                  <a:lnTo>
                    <a:pt x="620" y="674"/>
                  </a:lnTo>
                  <a:lnTo>
                    <a:pt x="603" y="689"/>
                  </a:lnTo>
                  <a:lnTo>
                    <a:pt x="532" y="760"/>
                  </a:lnTo>
                  <a:lnTo>
                    <a:pt x="464" y="834"/>
                  </a:lnTo>
                  <a:lnTo>
                    <a:pt x="403" y="911"/>
                  </a:lnTo>
                  <a:lnTo>
                    <a:pt x="345" y="990"/>
                  </a:lnTo>
                  <a:lnTo>
                    <a:pt x="291" y="1072"/>
                  </a:lnTo>
                  <a:lnTo>
                    <a:pt x="241" y="1155"/>
                  </a:lnTo>
                  <a:lnTo>
                    <a:pt x="197" y="1241"/>
                  </a:lnTo>
                  <a:lnTo>
                    <a:pt x="157" y="1328"/>
                  </a:lnTo>
                  <a:lnTo>
                    <a:pt x="122" y="1418"/>
                  </a:lnTo>
                  <a:lnTo>
                    <a:pt x="90" y="1509"/>
                  </a:lnTo>
                  <a:lnTo>
                    <a:pt x="64" y="1600"/>
                  </a:lnTo>
                  <a:lnTo>
                    <a:pt x="43" y="1693"/>
                  </a:lnTo>
                  <a:lnTo>
                    <a:pt x="24" y="1787"/>
                  </a:lnTo>
                  <a:lnTo>
                    <a:pt x="12" y="1881"/>
                  </a:lnTo>
                  <a:lnTo>
                    <a:pt x="4" y="1975"/>
                  </a:lnTo>
                  <a:lnTo>
                    <a:pt x="0" y="2071"/>
                  </a:lnTo>
                  <a:lnTo>
                    <a:pt x="0" y="2167"/>
                  </a:lnTo>
                  <a:lnTo>
                    <a:pt x="6" y="2262"/>
                  </a:lnTo>
                  <a:lnTo>
                    <a:pt x="15" y="2357"/>
                  </a:lnTo>
                  <a:lnTo>
                    <a:pt x="29" y="2452"/>
                  </a:lnTo>
                  <a:lnTo>
                    <a:pt x="49" y="2546"/>
                  </a:lnTo>
                  <a:lnTo>
                    <a:pt x="72" y="2641"/>
                  </a:lnTo>
                  <a:lnTo>
                    <a:pt x="100" y="2733"/>
                  </a:lnTo>
                  <a:lnTo>
                    <a:pt x="133" y="2825"/>
                  </a:lnTo>
                  <a:lnTo>
                    <a:pt x="169" y="2915"/>
                  </a:lnTo>
                  <a:lnTo>
                    <a:pt x="212" y="3004"/>
                  </a:lnTo>
                  <a:lnTo>
                    <a:pt x="258" y="3091"/>
                  </a:lnTo>
                  <a:lnTo>
                    <a:pt x="308" y="3177"/>
                  </a:lnTo>
                  <a:lnTo>
                    <a:pt x="364" y="3260"/>
                  </a:lnTo>
                  <a:lnTo>
                    <a:pt x="424" y="3342"/>
                  </a:lnTo>
                  <a:lnTo>
                    <a:pt x="489" y="3421"/>
                  </a:lnTo>
                  <a:lnTo>
                    <a:pt x="558" y="3497"/>
                  </a:lnTo>
                  <a:lnTo>
                    <a:pt x="631" y="3571"/>
                  </a:lnTo>
                  <a:lnTo>
                    <a:pt x="706" y="3640"/>
                  </a:lnTo>
                  <a:lnTo>
                    <a:pt x="784" y="3704"/>
                  </a:lnTo>
                  <a:lnTo>
                    <a:pt x="865" y="3763"/>
                  </a:lnTo>
                  <a:lnTo>
                    <a:pt x="947" y="3819"/>
                  </a:lnTo>
                  <a:lnTo>
                    <a:pt x="1032" y="3870"/>
                  </a:lnTo>
                  <a:lnTo>
                    <a:pt x="1118" y="3916"/>
                  </a:lnTo>
                  <a:lnTo>
                    <a:pt x="1208" y="3958"/>
                  </a:lnTo>
                  <a:lnTo>
                    <a:pt x="1297" y="3995"/>
                  </a:lnTo>
                  <a:lnTo>
                    <a:pt x="1388" y="4029"/>
                  </a:lnTo>
                  <a:lnTo>
                    <a:pt x="1480" y="4057"/>
                  </a:lnTo>
                  <a:lnTo>
                    <a:pt x="1574" y="4080"/>
                  </a:lnTo>
                  <a:lnTo>
                    <a:pt x="1668" y="4101"/>
                  </a:lnTo>
                  <a:lnTo>
                    <a:pt x="1763" y="4115"/>
                  </a:lnTo>
                  <a:lnTo>
                    <a:pt x="1857" y="4126"/>
                  </a:lnTo>
                  <a:lnTo>
                    <a:pt x="1954" y="4131"/>
                  </a:lnTo>
                  <a:lnTo>
                    <a:pt x="2049" y="4133"/>
                  </a:lnTo>
                  <a:lnTo>
                    <a:pt x="2144" y="4130"/>
                  </a:lnTo>
                  <a:lnTo>
                    <a:pt x="2240" y="4122"/>
                  </a:lnTo>
                  <a:lnTo>
                    <a:pt x="2334" y="4110"/>
                  </a:lnTo>
                  <a:lnTo>
                    <a:pt x="2428" y="4094"/>
                  </a:lnTo>
                  <a:lnTo>
                    <a:pt x="2521" y="4071"/>
                  </a:lnTo>
                  <a:lnTo>
                    <a:pt x="2613" y="4046"/>
                  </a:lnTo>
                  <a:lnTo>
                    <a:pt x="2704" y="4015"/>
                  </a:lnTo>
                  <a:lnTo>
                    <a:pt x="2794" y="3980"/>
                  </a:lnTo>
                  <a:lnTo>
                    <a:pt x="2882" y="3941"/>
                  </a:lnTo>
                  <a:lnTo>
                    <a:pt x="2969" y="3896"/>
                  </a:lnTo>
                  <a:lnTo>
                    <a:pt x="3053" y="3846"/>
                  </a:lnTo>
                  <a:lnTo>
                    <a:pt x="3135" y="3794"/>
                  </a:lnTo>
                  <a:lnTo>
                    <a:pt x="3215" y="3735"/>
                  </a:lnTo>
                  <a:lnTo>
                    <a:pt x="3293" y="3672"/>
                  </a:lnTo>
                  <a:lnTo>
                    <a:pt x="3368" y="3605"/>
                  </a:lnTo>
                  <a:lnTo>
                    <a:pt x="3403" y="3571"/>
                  </a:lnTo>
                  <a:lnTo>
                    <a:pt x="3438" y="3536"/>
                  </a:lnTo>
                  <a:lnTo>
                    <a:pt x="3471" y="3500"/>
                  </a:lnTo>
                  <a:lnTo>
                    <a:pt x="3504" y="3464"/>
                  </a:lnTo>
                  <a:lnTo>
                    <a:pt x="3534" y="3426"/>
                  </a:lnTo>
                  <a:lnTo>
                    <a:pt x="3565" y="3389"/>
                  </a:lnTo>
                  <a:lnTo>
                    <a:pt x="3593" y="3351"/>
                  </a:lnTo>
                  <a:lnTo>
                    <a:pt x="3621" y="3312"/>
                  </a:lnTo>
                  <a:lnTo>
                    <a:pt x="3648" y="3272"/>
                  </a:lnTo>
                  <a:lnTo>
                    <a:pt x="3674" y="3233"/>
                  </a:lnTo>
                  <a:lnTo>
                    <a:pt x="3698" y="3192"/>
                  </a:lnTo>
                  <a:lnTo>
                    <a:pt x="3723" y="3152"/>
                  </a:lnTo>
                  <a:lnTo>
                    <a:pt x="3745" y="3110"/>
                  </a:lnTo>
                  <a:lnTo>
                    <a:pt x="3766" y="3069"/>
                  </a:lnTo>
                  <a:lnTo>
                    <a:pt x="3787" y="3026"/>
                  </a:lnTo>
                  <a:lnTo>
                    <a:pt x="3806" y="2984"/>
                  </a:lnTo>
                  <a:lnTo>
                    <a:pt x="3824" y="2941"/>
                  </a:lnTo>
                  <a:lnTo>
                    <a:pt x="3841" y="2898"/>
                  </a:lnTo>
                  <a:lnTo>
                    <a:pt x="3858" y="2853"/>
                  </a:lnTo>
                  <a:lnTo>
                    <a:pt x="3873" y="2810"/>
                  </a:lnTo>
                  <a:lnTo>
                    <a:pt x="3887" y="2765"/>
                  </a:lnTo>
                  <a:lnTo>
                    <a:pt x="3900" y="2721"/>
                  </a:lnTo>
                  <a:lnTo>
                    <a:pt x="3911" y="2676"/>
                  </a:lnTo>
                  <a:lnTo>
                    <a:pt x="3923" y="2630"/>
                  </a:lnTo>
                  <a:lnTo>
                    <a:pt x="3933" y="2585"/>
                  </a:lnTo>
                  <a:lnTo>
                    <a:pt x="3941" y="2539"/>
                  </a:lnTo>
                  <a:lnTo>
                    <a:pt x="3949" y="2494"/>
                  </a:lnTo>
                  <a:lnTo>
                    <a:pt x="3955" y="2448"/>
                  </a:lnTo>
                  <a:lnTo>
                    <a:pt x="3961" y="2402"/>
                  </a:lnTo>
                  <a:lnTo>
                    <a:pt x="3965" y="2355"/>
                  </a:lnTo>
                  <a:lnTo>
                    <a:pt x="3968" y="2310"/>
                  </a:lnTo>
                  <a:lnTo>
                    <a:pt x="3971" y="2263"/>
                  </a:lnTo>
                  <a:lnTo>
                    <a:pt x="3971" y="2263"/>
                  </a:lnTo>
                  <a:lnTo>
                    <a:pt x="3973" y="2217"/>
                  </a:lnTo>
                  <a:lnTo>
                    <a:pt x="3975" y="2162"/>
                  </a:lnTo>
                  <a:lnTo>
                    <a:pt x="3978" y="2097"/>
                  </a:lnTo>
                  <a:lnTo>
                    <a:pt x="3981" y="2025"/>
                  </a:lnTo>
                  <a:lnTo>
                    <a:pt x="3983" y="1947"/>
                  </a:lnTo>
                  <a:lnTo>
                    <a:pt x="3985" y="1866"/>
                  </a:lnTo>
                  <a:lnTo>
                    <a:pt x="3986" y="1782"/>
                  </a:lnTo>
                  <a:lnTo>
                    <a:pt x="3985" y="1697"/>
                  </a:lnTo>
                  <a:lnTo>
                    <a:pt x="3984" y="1654"/>
                  </a:lnTo>
                  <a:lnTo>
                    <a:pt x="3982" y="1613"/>
                  </a:lnTo>
                  <a:lnTo>
                    <a:pt x="3980" y="1571"/>
                  </a:lnTo>
                  <a:lnTo>
                    <a:pt x="3977" y="1531"/>
                  </a:lnTo>
                  <a:lnTo>
                    <a:pt x="3974" y="1491"/>
                  </a:lnTo>
                  <a:lnTo>
                    <a:pt x="3970" y="1453"/>
                  </a:lnTo>
                  <a:lnTo>
                    <a:pt x="3965" y="1415"/>
                  </a:lnTo>
                  <a:lnTo>
                    <a:pt x="3960" y="1380"/>
                  </a:lnTo>
                  <a:lnTo>
                    <a:pt x="3954" y="1346"/>
                  </a:lnTo>
                  <a:lnTo>
                    <a:pt x="3946" y="1314"/>
                  </a:lnTo>
                  <a:lnTo>
                    <a:pt x="3938" y="1284"/>
                  </a:lnTo>
                  <a:lnTo>
                    <a:pt x="3930" y="1257"/>
                  </a:lnTo>
                  <a:lnTo>
                    <a:pt x="3920" y="1231"/>
                  </a:lnTo>
                  <a:lnTo>
                    <a:pt x="3908" y="1209"/>
                  </a:lnTo>
                  <a:lnTo>
                    <a:pt x="3896" y="1190"/>
                  </a:lnTo>
                  <a:lnTo>
                    <a:pt x="3883" y="1173"/>
                  </a:lnTo>
                  <a:lnTo>
                    <a:pt x="3870" y="1161"/>
                  </a:lnTo>
                  <a:lnTo>
                    <a:pt x="3856" y="1150"/>
                  </a:lnTo>
                  <a:lnTo>
                    <a:pt x="3839" y="1141"/>
                  </a:lnTo>
                  <a:lnTo>
                    <a:pt x="3824" y="1134"/>
                  </a:lnTo>
                  <a:lnTo>
                    <a:pt x="3807" y="1129"/>
                  </a:lnTo>
                  <a:lnTo>
                    <a:pt x="3791" y="1126"/>
                  </a:lnTo>
                  <a:lnTo>
                    <a:pt x="3774" y="1124"/>
                  </a:lnTo>
                  <a:lnTo>
                    <a:pt x="3756" y="1124"/>
                  </a:lnTo>
                  <a:lnTo>
                    <a:pt x="2962" y="2386"/>
                  </a:lnTo>
                  <a:lnTo>
                    <a:pt x="1870" y="2346"/>
                  </a:lnTo>
                  <a:lnTo>
                    <a:pt x="1309" y="1382"/>
                  </a:lnTo>
                  <a:lnTo>
                    <a:pt x="2101"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0"/>
            <p:cNvSpPr>
              <a:spLocks/>
            </p:cNvSpPr>
            <p:nvPr/>
          </p:nvSpPr>
          <p:spPr bwMode="auto">
            <a:xfrm>
              <a:off x="-804863" y="5497513"/>
              <a:ext cx="158750" cy="163512"/>
            </a:xfrm>
            <a:custGeom>
              <a:avLst/>
              <a:gdLst/>
              <a:ahLst/>
              <a:cxnLst>
                <a:cxn ang="0">
                  <a:pos x="1891" y="4023"/>
                </a:cxn>
                <a:cxn ang="0">
                  <a:pos x="1905" y="4055"/>
                </a:cxn>
                <a:cxn ang="0">
                  <a:pos x="1927" y="4085"/>
                </a:cxn>
                <a:cxn ang="0">
                  <a:pos x="2012" y="4128"/>
                </a:cxn>
                <a:cxn ang="0">
                  <a:pos x="2134" y="4127"/>
                </a:cxn>
                <a:cxn ang="0">
                  <a:pos x="2283" y="4091"/>
                </a:cxn>
                <a:cxn ang="0">
                  <a:pos x="2449" y="4025"/>
                </a:cxn>
                <a:cxn ang="0">
                  <a:pos x="2627" y="3939"/>
                </a:cxn>
                <a:cxn ang="0">
                  <a:pos x="2804" y="3839"/>
                </a:cxn>
                <a:cxn ang="0">
                  <a:pos x="2974" y="3736"/>
                </a:cxn>
                <a:cxn ang="0">
                  <a:pos x="3126" y="3636"/>
                </a:cxn>
                <a:cxn ang="0">
                  <a:pos x="3252" y="3547"/>
                </a:cxn>
                <a:cxn ang="0">
                  <a:pos x="3345" y="3476"/>
                </a:cxn>
                <a:cxn ang="0">
                  <a:pos x="3454" y="3373"/>
                </a:cxn>
                <a:cxn ang="0">
                  <a:pos x="3642" y="3142"/>
                </a:cxn>
                <a:cxn ang="0">
                  <a:pos x="3789" y="2892"/>
                </a:cxn>
                <a:cxn ang="0">
                  <a:pos x="3895" y="2624"/>
                </a:cxn>
                <a:cxn ang="0">
                  <a:pos x="3961" y="2346"/>
                </a:cxn>
                <a:cxn ang="0">
                  <a:pos x="3986" y="2062"/>
                </a:cxn>
                <a:cxn ang="0">
                  <a:pos x="3970" y="1775"/>
                </a:cxn>
                <a:cxn ang="0">
                  <a:pos x="3913" y="1493"/>
                </a:cxn>
                <a:cxn ang="0">
                  <a:pos x="3816" y="1217"/>
                </a:cxn>
                <a:cxn ang="0">
                  <a:pos x="3677" y="956"/>
                </a:cxn>
                <a:cxn ang="0">
                  <a:pos x="3498" y="712"/>
                </a:cxn>
                <a:cxn ang="0">
                  <a:pos x="3280" y="493"/>
                </a:cxn>
                <a:cxn ang="0">
                  <a:pos x="3038" y="314"/>
                </a:cxn>
                <a:cxn ang="0">
                  <a:pos x="2779" y="174"/>
                </a:cxn>
                <a:cxn ang="0">
                  <a:pos x="2505" y="76"/>
                </a:cxn>
                <a:cxn ang="0">
                  <a:pos x="2223" y="17"/>
                </a:cxn>
                <a:cxn ang="0">
                  <a:pos x="1937" y="0"/>
                </a:cxn>
                <a:cxn ang="0">
                  <a:pos x="1652" y="22"/>
                </a:cxn>
                <a:cxn ang="0">
                  <a:pos x="1373" y="87"/>
                </a:cxn>
                <a:cxn ang="0">
                  <a:pos x="1104" y="192"/>
                </a:cxn>
                <a:cxn ang="0">
                  <a:pos x="851" y="339"/>
                </a:cxn>
                <a:cxn ang="0">
                  <a:pos x="617" y="528"/>
                </a:cxn>
                <a:cxn ang="0">
                  <a:pos x="515" y="633"/>
                </a:cxn>
                <a:cxn ang="0">
                  <a:pos x="421" y="743"/>
                </a:cxn>
                <a:cxn ang="0">
                  <a:pos x="338" y="860"/>
                </a:cxn>
                <a:cxn ang="0">
                  <a:pos x="264" y="981"/>
                </a:cxn>
                <a:cxn ang="0">
                  <a:pos x="199" y="1106"/>
                </a:cxn>
                <a:cxn ang="0">
                  <a:pos x="144" y="1235"/>
                </a:cxn>
                <a:cxn ang="0">
                  <a:pos x="98" y="1368"/>
                </a:cxn>
                <a:cxn ang="0">
                  <a:pos x="63" y="1502"/>
                </a:cxn>
                <a:cxn ang="0">
                  <a:pos x="36" y="1639"/>
                </a:cxn>
                <a:cxn ang="0">
                  <a:pos x="20" y="1777"/>
                </a:cxn>
                <a:cxn ang="0">
                  <a:pos x="14" y="1869"/>
                </a:cxn>
                <a:cxn ang="0">
                  <a:pos x="7" y="2035"/>
                </a:cxn>
                <a:cxn ang="0">
                  <a:pos x="0" y="2266"/>
                </a:cxn>
                <a:cxn ang="0">
                  <a:pos x="2" y="2478"/>
                </a:cxn>
                <a:cxn ang="0">
                  <a:pos x="8" y="2602"/>
                </a:cxn>
                <a:cxn ang="0">
                  <a:pos x="20" y="2718"/>
                </a:cxn>
                <a:cxn ang="0">
                  <a:pos x="40" y="2819"/>
                </a:cxn>
                <a:cxn ang="0">
                  <a:pos x="67" y="2901"/>
                </a:cxn>
                <a:cxn ang="0">
                  <a:pos x="103" y="2959"/>
                </a:cxn>
                <a:cxn ang="0">
                  <a:pos x="124" y="2977"/>
                </a:cxn>
                <a:cxn ang="0">
                  <a:pos x="146" y="2991"/>
                </a:cxn>
                <a:cxn ang="0">
                  <a:pos x="178" y="3003"/>
                </a:cxn>
                <a:cxn ang="0">
                  <a:pos x="213" y="3008"/>
                </a:cxn>
                <a:cxn ang="0">
                  <a:pos x="1023" y="1746"/>
                </a:cxn>
                <a:cxn ang="0">
                  <a:pos x="1886" y="4000"/>
                </a:cxn>
              </a:cxnLst>
              <a:rect l="0" t="0" r="r" b="b"/>
              <a:pathLst>
                <a:path w="3986" h="4132">
                  <a:moveTo>
                    <a:pt x="1886" y="4000"/>
                  </a:moveTo>
                  <a:lnTo>
                    <a:pt x="1888" y="4012"/>
                  </a:lnTo>
                  <a:lnTo>
                    <a:pt x="1891" y="4023"/>
                  </a:lnTo>
                  <a:lnTo>
                    <a:pt x="1895" y="4034"/>
                  </a:lnTo>
                  <a:lnTo>
                    <a:pt x="1900" y="4045"/>
                  </a:lnTo>
                  <a:lnTo>
                    <a:pt x="1905" y="4055"/>
                  </a:lnTo>
                  <a:lnTo>
                    <a:pt x="1912" y="4065"/>
                  </a:lnTo>
                  <a:lnTo>
                    <a:pt x="1919" y="4075"/>
                  </a:lnTo>
                  <a:lnTo>
                    <a:pt x="1927" y="4085"/>
                  </a:lnTo>
                  <a:lnTo>
                    <a:pt x="1952" y="4105"/>
                  </a:lnTo>
                  <a:lnTo>
                    <a:pt x="1980" y="4119"/>
                  </a:lnTo>
                  <a:lnTo>
                    <a:pt x="2012" y="4128"/>
                  </a:lnTo>
                  <a:lnTo>
                    <a:pt x="2050" y="4132"/>
                  </a:lnTo>
                  <a:lnTo>
                    <a:pt x="2090" y="4132"/>
                  </a:lnTo>
                  <a:lnTo>
                    <a:pt x="2134" y="4127"/>
                  </a:lnTo>
                  <a:lnTo>
                    <a:pt x="2181" y="4119"/>
                  </a:lnTo>
                  <a:lnTo>
                    <a:pt x="2230" y="4106"/>
                  </a:lnTo>
                  <a:lnTo>
                    <a:pt x="2283" y="4091"/>
                  </a:lnTo>
                  <a:lnTo>
                    <a:pt x="2337" y="4071"/>
                  </a:lnTo>
                  <a:lnTo>
                    <a:pt x="2393" y="4049"/>
                  </a:lnTo>
                  <a:lnTo>
                    <a:pt x="2449" y="4025"/>
                  </a:lnTo>
                  <a:lnTo>
                    <a:pt x="2508" y="3997"/>
                  </a:lnTo>
                  <a:lnTo>
                    <a:pt x="2567" y="3969"/>
                  </a:lnTo>
                  <a:lnTo>
                    <a:pt x="2627" y="3939"/>
                  </a:lnTo>
                  <a:lnTo>
                    <a:pt x="2686" y="3906"/>
                  </a:lnTo>
                  <a:lnTo>
                    <a:pt x="2745" y="3874"/>
                  </a:lnTo>
                  <a:lnTo>
                    <a:pt x="2804" y="3839"/>
                  </a:lnTo>
                  <a:lnTo>
                    <a:pt x="2862" y="3805"/>
                  </a:lnTo>
                  <a:lnTo>
                    <a:pt x="2918" y="3771"/>
                  </a:lnTo>
                  <a:lnTo>
                    <a:pt x="2974" y="3736"/>
                  </a:lnTo>
                  <a:lnTo>
                    <a:pt x="3026" y="3702"/>
                  </a:lnTo>
                  <a:lnTo>
                    <a:pt x="3077" y="3668"/>
                  </a:lnTo>
                  <a:lnTo>
                    <a:pt x="3126" y="3636"/>
                  </a:lnTo>
                  <a:lnTo>
                    <a:pt x="3171" y="3605"/>
                  </a:lnTo>
                  <a:lnTo>
                    <a:pt x="3214" y="3574"/>
                  </a:lnTo>
                  <a:lnTo>
                    <a:pt x="3252" y="3547"/>
                  </a:lnTo>
                  <a:lnTo>
                    <a:pt x="3288" y="3521"/>
                  </a:lnTo>
                  <a:lnTo>
                    <a:pt x="3318" y="3497"/>
                  </a:lnTo>
                  <a:lnTo>
                    <a:pt x="3345" y="3476"/>
                  </a:lnTo>
                  <a:lnTo>
                    <a:pt x="3366" y="3459"/>
                  </a:lnTo>
                  <a:lnTo>
                    <a:pt x="3382" y="3444"/>
                  </a:lnTo>
                  <a:lnTo>
                    <a:pt x="3454" y="3373"/>
                  </a:lnTo>
                  <a:lnTo>
                    <a:pt x="3521" y="3299"/>
                  </a:lnTo>
                  <a:lnTo>
                    <a:pt x="3584" y="3222"/>
                  </a:lnTo>
                  <a:lnTo>
                    <a:pt x="3642" y="3142"/>
                  </a:lnTo>
                  <a:lnTo>
                    <a:pt x="3695" y="3061"/>
                  </a:lnTo>
                  <a:lnTo>
                    <a:pt x="3744" y="2977"/>
                  </a:lnTo>
                  <a:lnTo>
                    <a:pt x="3789" y="2892"/>
                  </a:lnTo>
                  <a:lnTo>
                    <a:pt x="3828" y="2804"/>
                  </a:lnTo>
                  <a:lnTo>
                    <a:pt x="3864" y="2715"/>
                  </a:lnTo>
                  <a:lnTo>
                    <a:pt x="3895" y="2624"/>
                  </a:lnTo>
                  <a:lnTo>
                    <a:pt x="3921" y="2532"/>
                  </a:lnTo>
                  <a:lnTo>
                    <a:pt x="3944" y="2439"/>
                  </a:lnTo>
                  <a:lnTo>
                    <a:pt x="3961" y="2346"/>
                  </a:lnTo>
                  <a:lnTo>
                    <a:pt x="3973" y="2252"/>
                  </a:lnTo>
                  <a:lnTo>
                    <a:pt x="3982" y="2157"/>
                  </a:lnTo>
                  <a:lnTo>
                    <a:pt x="3986" y="2062"/>
                  </a:lnTo>
                  <a:lnTo>
                    <a:pt x="3985" y="1966"/>
                  </a:lnTo>
                  <a:lnTo>
                    <a:pt x="3980" y="1870"/>
                  </a:lnTo>
                  <a:lnTo>
                    <a:pt x="3970" y="1775"/>
                  </a:lnTo>
                  <a:lnTo>
                    <a:pt x="3956" y="1680"/>
                  </a:lnTo>
                  <a:lnTo>
                    <a:pt x="3937" y="1586"/>
                  </a:lnTo>
                  <a:lnTo>
                    <a:pt x="3913" y="1493"/>
                  </a:lnTo>
                  <a:lnTo>
                    <a:pt x="3886" y="1399"/>
                  </a:lnTo>
                  <a:lnTo>
                    <a:pt x="3854" y="1308"/>
                  </a:lnTo>
                  <a:lnTo>
                    <a:pt x="3816" y="1217"/>
                  </a:lnTo>
                  <a:lnTo>
                    <a:pt x="3774" y="1128"/>
                  </a:lnTo>
                  <a:lnTo>
                    <a:pt x="3728" y="1041"/>
                  </a:lnTo>
                  <a:lnTo>
                    <a:pt x="3677" y="956"/>
                  </a:lnTo>
                  <a:lnTo>
                    <a:pt x="3621" y="872"/>
                  </a:lnTo>
                  <a:lnTo>
                    <a:pt x="3562" y="791"/>
                  </a:lnTo>
                  <a:lnTo>
                    <a:pt x="3498" y="712"/>
                  </a:lnTo>
                  <a:lnTo>
                    <a:pt x="3429" y="635"/>
                  </a:lnTo>
                  <a:lnTo>
                    <a:pt x="3356" y="562"/>
                  </a:lnTo>
                  <a:lnTo>
                    <a:pt x="3280" y="493"/>
                  </a:lnTo>
                  <a:lnTo>
                    <a:pt x="3202" y="429"/>
                  </a:lnTo>
                  <a:lnTo>
                    <a:pt x="3122" y="369"/>
                  </a:lnTo>
                  <a:lnTo>
                    <a:pt x="3038" y="314"/>
                  </a:lnTo>
                  <a:lnTo>
                    <a:pt x="2953" y="263"/>
                  </a:lnTo>
                  <a:lnTo>
                    <a:pt x="2867" y="217"/>
                  </a:lnTo>
                  <a:lnTo>
                    <a:pt x="2779" y="174"/>
                  </a:lnTo>
                  <a:lnTo>
                    <a:pt x="2689" y="137"/>
                  </a:lnTo>
                  <a:lnTo>
                    <a:pt x="2597" y="104"/>
                  </a:lnTo>
                  <a:lnTo>
                    <a:pt x="2505" y="76"/>
                  </a:lnTo>
                  <a:lnTo>
                    <a:pt x="2412" y="52"/>
                  </a:lnTo>
                  <a:lnTo>
                    <a:pt x="2318" y="32"/>
                  </a:lnTo>
                  <a:lnTo>
                    <a:pt x="2223" y="17"/>
                  </a:lnTo>
                  <a:lnTo>
                    <a:pt x="2128" y="7"/>
                  </a:lnTo>
                  <a:lnTo>
                    <a:pt x="2033" y="1"/>
                  </a:lnTo>
                  <a:lnTo>
                    <a:pt x="1937" y="0"/>
                  </a:lnTo>
                  <a:lnTo>
                    <a:pt x="1841" y="3"/>
                  </a:lnTo>
                  <a:lnTo>
                    <a:pt x="1747" y="10"/>
                  </a:lnTo>
                  <a:lnTo>
                    <a:pt x="1652" y="22"/>
                  </a:lnTo>
                  <a:lnTo>
                    <a:pt x="1558" y="40"/>
                  </a:lnTo>
                  <a:lnTo>
                    <a:pt x="1465" y="61"/>
                  </a:lnTo>
                  <a:lnTo>
                    <a:pt x="1373" y="87"/>
                  </a:lnTo>
                  <a:lnTo>
                    <a:pt x="1281" y="118"/>
                  </a:lnTo>
                  <a:lnTo>
                    <a:pt x="1192" y="153"/>
                  </a:lnTo>
                  <a:lnTo>
                    <a:pt x="1104" y="192"/>
                  </a:lnTo>
                  <a:lnTo>
                    <a:pt x="1017" y="237"/>
                  </a:lnTo>
                  <a:lnTo>
                    <a:pt x="933" y="286"/>
                  </a:lnTo>
                  <a:lnTo>
                    <a:pt x="851" y="339"/>
                  </a:lnTo>
                  <a:lnTo>
                    <a:pt x="771" y="397"/>
                  </a:lnTo>
                  <a:lnTo>
                    <a:pt x="692" y="460"/>
                  </a:lnTo>
                  <a:lnTo>
                    <a:pt x="617" y="528"/>
                  </a:lnTo>
                  <a:lnTo>
                    <a:pt x="582" y="562"/>
                  </a:lnTo>
                  <a:lnTo>
                    <a:pt x="547" y="596"/>
                  </a:lnTo>
                  <a:lnTo>
                    <a:pt x="515" y="633"/>
                  </a:lnTo>
                  <a:lnTo>
                    <a:pt x="483" y="668"/>
                  </a:lnTo>
                  <a:lnTo>
                    <a:pt x="451" y="706"/>
                  </a:lnTo>
                  <a:lnTo>
                    <a:pt x="421" y="743"/>
                  </a:lnTo>
                  <a:lnTo>
                    <a:pt x="392" y="782"/>
                  </a:lnTo>
                  <a:lnTo>
                    <a:pt x="364" y="820"/>
                  </a:lnTo>
                  <a:lnTo>
                    <a:pt x="338" y="860"/>
                  </a:lnTo>
                  <a:lnTo>
                    <a:pt x="311" y="899"/>
                  </a:lnTo>
                  <a:lnTo>
                    <a:pt x="287" y="940"/>
                  </a:lnTo>
                  <a:lnTo>
                    <a:pt x="264" y="981"/>
                  </a:lnTo>
                  <a:lnTo>
                    <a:pt x="240" y="1022"/>
                  </a:lnTo>
                  <a:lnTo>
                    <a:pt x="219" y="1064"/>
                  </a:lnTo>
                  <a:lnTo>
                    <a:pt x="199" y="1106"/>
                  </a:lnTo>
                  <a:lnTo>
                    <a:pt x="179" y="1148"/>
                  </a:lnTo>
                  <a:lnTo>
                    <a:pt x="161" y="1192"/>
                  </a:lnTo>
                  <a:lnTo>
                    <a:pt x="144" y="1235"/>
                  </a:lnTo>
                  <a:lnTo>
                    <a:pt x="128" y="1279"/>
                  </a:lnTo>
                  <a:lnTo>
                    <a:pt x="113" y="1323"/>
                  </a:lnTo>
                  <a:lnTo>
                    <a:pt x="98" y="1368"/>
                  </a:lnTo>
                  <a:lnTo>
                    <a:pt x="86" y="1413"/>
                  </a:lnTo>
                  <a:lnTo>
                    <a:pt x="74" y="1457"/>
                  </a:lnTo>
                  <a:lnTo>
                    <a:pt x="63" y="1502"/>
                  </a:lnTo>
                  <a:lnTo>
                    <a:pt x="54" y="1547"/>
                  </a:lnTo>
                  <a:lnTo>
                    <a:pt x="45" y="1593"/>
                  </a:lnTo>
                  <a:lnTo>
                    <a:pt x="36" y="1639"/>
                  </a:lnTo>
                  <a:lnTo>
                    <a:pt x="30" y="1685"/>
                  </a:lnTo>
                  <a:lnTo>
                    <a:pt x="25" y="1730"/>
                  </a:lnTo>
                  <a:lnTo>
                    <a:pt x="20" y="1777"/>
                  </a:lnTo>
                  <a:lnTo>
                    <a:pt x="17" y="1824"/>
                  </a:lnTo>
                  <a:lnTo>
                    <a:pt x="15" y="1869"/>
                  </a:lnTo>
                  <a:lnTo>
                    <a:pt x="14" y="1869"/>
                  </a:lnTo>
                  <a:lnTo>
                    <a:pt x="13" y="1915"/>
                  </a:lnTo>
                  <a:lnTo>
                    <a:pt x="10" y="1970"/>
                  </a:lnTo>
                  <a:lnTo>
                    <a:pt x="7" y="2035"/>
                  </a:lnTo>
                  <a:lnTo>
                    <a:pt x="5" y="2107"/>
                  </a:lnTo>
                  <a:lnTo>
                    <a:pt x="2" y="2185"/>
                  </a:lnTo>
                  <a:lnTo>
                    <a:pt x="0" y="2266"/>
                  </a:lnTo>
                  <a:lnTo>
                    <a:pt x="0" y="2350"/>
                  </a:lnTo>
                  <a:lnTo>
                    <a:pt x="1" y="2435"/>
                  </a:lnTo>
                  <a:lnTo>
                    <a:pt x="2" y="2478"/>
                  </a:lnTo>
                  <a:lnTo>
                    <a:pt x="3" y="2520"/>
                  </a:lnTo>
                  <a:lnTo>
                    <a:pt x="5" y="2561"/>
                  </a:lnTo>
                  <a:lnTo>
                    <a:pt x="8" y="2602"/>
                  </a:lnTo>
                  <a:lnTo>
                    <a:pt x="11" y="2642"/>
                  </a:lnTo>
                  <a:lnTo>
                    <a:pt x="15" y="2680"/>
                  </a:lnTo>
                  <a:lnTo>
                    <a:pt x="20" y="2718"/>
                  </a:lnTo>
                  <a:lnTo>
                    <a:pt x="26" y="2753"/>
                  </a:lnTo>
                  <a:lnTo>
                    <a:pt x="32" y="2786"/>
                  </a:lnTo>
                  <a:lnTo>
                    <a:pt x="40" y="2819"/>
                  </a:lnTo>
                  <a:lnTo>
                    <a:pt x="48" y="2848"/>
                  </a:lnTo>
                  <a:lnTo>
                    <a:pt x="57" y="2876"/>
                  </a:lnTo>
                  <a:lnTo>
                    <a:pt x="67" y="2901"/>
                  </a:lnTo>
                  <a:lnTo>
                    <a:pt x="78" y="2923"/>
                  </a:lnTo>
                  <a:lnTo>
                    <a:pt x="90" y="2942"/>
                  </a:lnTo>
                  <a:lnTo>
                    <a:pt x="103" y="2959"/>
                  </a:lnTo>
                  <a:lnTo>
                    <a:pt x="109" y="2965"/>
                  </a:lnTo>
                  <a:lnTo>
                    <a:pt x="117" y="2971"/>
                  </a:lnTo>
                  <a:lnTo>
                    <a:pt x="124" y="2977"/>
                  </a:lnTo>
                  <a:lnTo>
                    <a:pt x="131" y="2982"/>
                  </a:lnTo>
                  <a:lnTo>
                    <a:pt x="138" y="2987"/>
                  </a:lnTo>
                  <a:lnTo>
                    <a:pt x="146" y="2991"/>
                  </a:lnTo>
                  <a:lnTo>
                    <a:pt x="154" y="2995"/>
                  </a:lnTo>
                  <a:lnTo>
                    <a:pt x="162" y="2998"/>
                  </a:lnTo>
                  <a:lnTo>
                    <a:pt x="178" y="3003"/>
                  </a:lnTo>
                  <a:lnTo>
                    <a:pt x="196" y="3007"/>
                  </a:lnTo>
                  <a:lnTo>
                    <a:pt x="204" y="3008"/>
                  </a:lnTo>
                  <a:lnTo>
                    <a:pt x="213" y="3008"/>
                  </a:lnTo>
                  <a:lnTo>
                    <a:pt x="221" y="3009"/>
                  </a:lnTo>
                  <a:lnTo>
                    <a:pt x="230" y="3008"/>
                  </a:lnTo>
                  <a:lnTo>
                    <a:pt x="1023" y="1746"/>
                  </a:lnTo>
                  <a:lnTo>
                    <a:pt x="2117" y="1786"/>
                  </a:lnTo>
                  <a:lnTo>
                    <a:pt x="2676" y="2750"/>
                  </a:lnTo>
                  <a:lnTo>
                    <a:pt x="1886" y="40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1"/>
            <p:cNvSpPr>
              <a:spLocks/>
            </p:cNvSpPr>
            <p:nvPr/>
          </p:nvSpPr>
          <p:spPr bwMode="auto">
            <a:xfrm>
              <a:off x="-723901" y="5151438"/>
              <a:ext cx="436563" cy="411162"/>
            </a:xfrm>
            <a:custGeom>
              <a:avLst/>
              <a:gdLst/>
              <a:ahLst/>
              <a:cxnLst>
                <a:cxn ang="0">
                  <a:pos x="9634" y="2303"/>
                </a:cxn>
                <a:cxn ang="0">
                  <a:pos x="9722" y="2237"/>
                </a:cxn>
                <a:cxn ang="0">
                  <a:pos x="9894" y="2125"/>
                </a:cxn>
                <a:cxn ang="0">
                  <a:pos x="10094" y="2020"/>
                </a:cxn>
                <a:cxn ang="0">
                  <a:pos x="10221" y="1969"/>
                </a:cxn>
                <a:cxn ang="0">
                  <a:pos x="10451" y="1905"/>
                </a:cxn>
                <a:cxn ang="0">
                  <a:pos x="10864" y="1806"/>
                </a:cxn>
                <a:cxn ang="0">
                  <a:pos x="10969" y="1781"/>
                </a:cxn>
                <a:cxn ang="0">
                  <a:pos x="10820" y="1782"/>
                </a:cxn>
                <a:cxn ang="0">
                  <a:pos x="10665" y="1766"/>
                </a:cxn>
                <a:cxn ang="0">
                  <a:pos x="10472" y="1727"/>
                </a:cxn>
                <a:cxn ang="0">
                  <a:pos x="10248" y="1654"/>
                </a:cxn>
                <a:cxn ang="0">
                  <a:pos x="10004" y="1536"/>
                </a:cxn>
                <a:cxn ang="0">
                  <a:pos x="9750" y="1365"/>
                </a:cxn>
                <a:cxn ang="0">
                  <a:pos x="9496" y="1135"/>
                </a:cxn>
                <a:cxn ang="0">
                  <a:pos x="9292" y="895"/>
                </a:cxn>
                <a:cxn ang="0">
                  <a:pos x="9147" y="674"/>
                </a:cxn>
                <a:cxn ang="0">
                  <a:pos x="9050" y="476"/>
                </a:cxn>
                <a:cxn ang="0">
                  <a:pos x="8993" y="307"/>
                </a:cxn>
                <a:cxn ang="0">
                  <a:pos x="8966" y="171"/>
                </a:cxn>
                <a:cxn ang="0">
                  <a:pos x="8958" y="52"/>
                </a:cxn>
                <a:cxn ang="0">
                  <a:pos x="8961" y="5"/>
                </a:cxn>
                <a:cxn ang="0">
                  <a:pos x="8954" y="110"/>
                </a:cxn>
                <a:cxn ang="0">
                  <a:pos x="8936" y="311"/>
                </a:cxn>
                <a:cxn ang="0">
                  <a:pos x="8898" y="558"/>
                </a:cxn>
                <a:cxn ang="0">
                  <a:pos x="8865" y="711"/>
                </a:cxn>
                <a:cxn ang="0">
                  <a:pos x="8830" y="815"/>
                </a:cxn>
                <a:cxn ang="0">
                  <a:pos x="8779" y="916"/>
                </a:cxn>
                <a:cxn ang="0">
                  <a:pos x="8715" y="1018"/>
                </a:cxn>
                <a:cxn ang="0">
                  <a:pos x="8588" y="1187"/>
                </a:cxn>
                <a:cxn ang="0">
                  <a:pos x="8419" y="1377"/>
                </a:cxn>
                <a:cxn ang="0">
                  <a:pos x="1343" y="8070"/>
                </a:cxn>
                <a:cxn ang="0">
                  <a:pos x="1255" y="8137"/>
                </a:cxn>
                <a:cxn ang="0">
                  <a:pos x="1084" y="8248"/>
                </a:cxn>
                <a:cxn ang="0">
                  <a:pos x="945" y="8324"/>
                </a:cxn>
                <a:cxn ang="0">
                  <a:pos x="821" y="8380"/>
                </a:cxn>
                <a:cxn ang="0">
                  <a:pos x="690" y="8427"/>
                </a:cxn>
                <a:cxn ang="0">
                  <a:pos x="293" y="8526"/>
                </a:cxn>
                <a:cxn ang="0">
                  <a:pos x="14" y="8591"/>
                </a:cxn>
                <a:cxn ang="0">
                  <a:pos x="73" y="8590"/>
                </a:cxn>
                <a:cxn ang="0">
                  <a:pos x="230" y="8598"/>
                </a:cxn>
                <a:cxn ang="0">
                  <a:pos x="405" y="8623"/>
                </a:cxn>
                <a:cxn ang="0">
                  <a:pos x="615" y="8679"/>
                </a:cxn>
                <a:cxn ang="0">
                  <a:pos x="849" y="8772"/>
                </a:cxn>
                <a:cxn ang="0">
                  <a:pos x="1100" y="8915"/>
                </a:cxn>
                <a:cxn ang="0">
                  <a:pos x="1356" y="9116"/>
                </a:cxn>
                <a:cxn ang="0">
                  <a:pos x="1592" y="9361"/>
                </a:cxn>
                <a:cxn ang="0">
                  <a:pos x="1766" y="9592"/>
                </a:cxn>
                <a:cxn ang="0">
                  <a:pos x="1885" y="9802"/>
                </a:cxn>
                <a:cxn ang="0">
                  <a:pos x="1961" y="9986"/>
                </a:cxn>
                <a:cxn ang="0">
                  <a:pos x="2001" y="10139"/>
                </a:cxn>
                <a:cxn ang="0">
                  <a:pos x="2017" y="10257"/>
                </a:cxn>
                <a:cxn ang="0">
                  <a:pos x="2017" y="10368"/>
                </a:cxn>
                <a:cxn ang="0">
                  <a:pos x="2018" y="10332"/>
                </a:cxn>
                <a:cxn ang="0">
                  <a:pos x="2031" y="10172"/>
                </a:cxn>
                <a:cxn ang="0">
                  <a:pos x="2058" y="9941"/>
                </a:cxn>
                <a:cxn ang="0">
                  <a:pos x="2098" y="9723"/>
                </a:cxn>
                <a:cxn ang="0">
                  <a:pos x="2129" y="9609"/>
                </a:cxn>
                <a:cxn ang="0">
                  <a:pos x="2171" y="9509"/>
                </a:cxn>
                <a:cxn ang="0">
                  <a:pos x="2229" y="9407"/>
                </a:cxn>
                <a:cxn ang="0">
                  <a:pos x="2316" y="9281"/>
                </a:cxn>
                <a:cxn ang="0">
                  <a:pos x="2463" y="9101"/>
                </a:cxn>
              </a:cxnLst>
              <a:rect l="0" t="0" r="r" b="b"/>
              <a:pathLst>
                <a:path w="10978" h="10374">
                  <a:moveTo>
                    <a:pt x="2606" y="8948"/>
                  </a:moveTo>
                  <a:lnTo>
                    <a:pt x="5433" y="6275"/>
                  </a:lnTo>
                  <a:lnTo>
                    <a:pt x="5434" y="6275"/>
                  </a:lnTo>
                  <a:lnTo>
                    <a:pt x="9634" y="2303"/>
                  </a:lnTo>
                  <a:lnTo>
                    <a:pt x="9635" y="2303"/>
                  </a:lnTo>
                  <a:lnTo>
                    <a:pt x="9650" y="2291"/>
                  </a:lnTo>
                  <a:lnTo>
                    <a:pt x="9692" y="2258"/>
                  </a:lnTo>
                  <a:lnTo>
                    <a:pt x="9722" y="2237"/>
                  </a:lnTo>
                  <a:lnTo>
                    <a:pt x="9758" y="2212"/>
                  </a:lnTo>
                  <a:lnTo>
                    <a:pt x="9799" y="2184"/>
                  </a:lnTo>
                  <a:lnTo>
                    <a:pt x="9844" y="2155"/>
                  </a:lnTo>
                  <a:lnTo>
                    <a:pt x="9894" y="2125"/>
                  </a:lnTo>
                  <a:lnTo>
                    <a:pt x="9947" y="2094"/>
                  </a:lnTo>
                  <a:lnTo>
                    <a:pt x="10004" y="2064"/>
                  </a:lnTo>
                  <a:lnTo>
                    <a:pt x="10063" y="2035"/>
                  </a:lnTo>
                  <a:lnTo>
                    <a:pt x="10094" y="2020"/>
                  </a:lnTo>
                  <a:lnTo>
                    <a:pt x="10125" y="2006"/>
                  </a:lnTo>
                  <a:lnTo>
                    <a:pt x="10156" y="1993"/>
                  </a:lnTo>
                  <a:lnTo>
                    <a:pt x="10189" y="1980"/>
                  </a:lnTo>
                  <a:lnTo>
                    <a:pt x="10221" y="1969"/>
                  </a:lnTo>
                  <a:lnTo>
                    <a:pt x="10255" y="1958"/>
                  </a:lnTo>
                  <a:lnTo>
                    <a:pt x="10287" y="1948"/>
                  </a:lnTo>
                  <a:lnTo>
                    <a:pt x="10321" y="1938"/>
                  </a:lnTo>
                  <a:lnTo>
                    <a:pt x="10451" y="1905"/>
                  </a:lnTo>
                  <a:lnTo>
                    <a:pt x="10573" y="1875"/>
                  </a:lnTo>
                  <a:lnTo>
                    <a:pt x="10685" y="1847"/>
                  </a:lnTo>
                  <a:lnTo>
                    <a:pt x="10783" y="1824"/>
                  </a:lnTo>
                  <a:lnTo>
                    <a:pt x="10864" y="1806"/>
                  </a:lnTo>
                  <a:lnTo>
                    <a:pt x="10925" y="1792"/>
                  </a:lnTo>
                  <a:lnTo>
                    <a:pt x="10964" y="1783"/>
                  </a:lnTo>
                  <a:lnTo>
                    <a:pt x="10978" y="1779"/>
                  </a:lnTo>
                  <a:lnTo>
                    <a:pt x="10969" y="1781"/>
                  </a:lnTo>
                  <a:lnTo>
                    <a:pt x="10945" y="1783"/>
                  </a:lnTo>
                  <a:lnTo>
                    <a:pt x="10905" y="1784"/>
                  </a:lnTo>
                  <a:lnTo>
                    <a:pt x="10852" y="1783"/>
                  </a:lnTo>
                  <a:lnTo>
                    <a:pt x="10820" y="1782"/>
                  </a:lnTo>
                  <a:lnTo>
                    <a:pt x="10785" y="1779"/>
                  </a:lnTo>
                  <a:lnTo>
                    <a:pt x="10748" y="1776"/>
                  </a:lnTo>
                  <a:lnTo>
                    <a:pt x="10708" y="1772"/>
                  </a:lnTo>
                  <a:lnTo>
                    <a:pt x="10665" y="1766"/>
                  </a:lnTo>
                  <a:lnTo>
                    <a:pt x="10620" y="1759"/>
                  </a:lnTo>
                  <a:lnTo>
                    <a:pt x="10573" y="1750"/>
                  </a:lnTo>
                  <a:lnTo>
                    <a:pt x="10523" y="1739"/>
                  </a:lnTo>
                  <a:lnTo>
                    <a:pt x="10472" y="1727"/>
                  </a:lnTo>
                  <a:lnTo>
                    <a:pt x="10418" y="1713"/>
                  </a:lnTo>
                  <a:lnTo>
                    <a:pt x="10363" y="1695"/>
                  </a:lnTo>
                  <a:lnTo>
                    <a:pt x="10306" y="1676"/>
                  </a:lnTo>
                  <a:lnTo>
                    <a:pt x="10248" y="1654"/>
                  </a:lnTo>
                  <a:lnTo>
                    <a:pt x="10189" y="1629"/>
                  </a:lnTo>
                  <a:lnTo>
                    <a:pt x="10128" y="1601"/>
                  </a:lnTo>
                  <a:lnTo>
                    <a:pt x="10067" y="1571"/>
                  </a:lnTo>
                  <a:lnTo>
                    <a:pt x="10004" y="1536"/>
                  </a:lnTo>
                  <a:lnTo>
                    <a:pt x="9941" y="1499"/>
                  </a:lnTo>
                  <a:lnTo>
                    <a:pt x="9878" y="1459"/>
                  </a:lnTo>
                  <a:lnTo>
                    <a:pt x="9815" y="1414"/>
                  </a:lnTo>
                  <a:lnTo>
                    <a:pt x="9750" y="1365"/>
                  </a:lnTo>
                  <a:lnTo>
                    <a:pt x="9686" y="1314"/>
                  </a:lnTo>
                  <a:lnTo>
                    <a:pt x="9622" y="1257"/>
                  </a:lnTo>
                  <a:lnTo>
                    <a:pt x="9558" y="1196"/>
                  </a:lnTo>
                  <a:lnTo>
                    <a:pt x="9496" y="1135"/>
                  </a:lnTo>
                  <a:lnTo>
                    <a:pt x="9440" y="1073"/>
                  </a:lnTo>
                  <a:lnTo>
                    <a:pt x="9386" y="1012"/>
                  </a:lnTo>
                  <a:lnTo>
                    <a:pt x="9337" y="952"/>
                  </a:lnTo>
                  <a:lnTo>
                    <a:pt x="9292" y="895"/>
                  </a:lnTo>
                  <a:lnTo>
                    <a:pt x="9250" y="837"/>
                  </a:lnTo>
                  <a:lnTo>
                    <a:pt x="9212" y="781"/>
                  </a:lnTo>
                  <a:lnTo>
                    <a:pt x="9178" y="726"/>
                  </a:lnTo>
                  <a:lnTo>
                    <a:pt x="9147" y="674"/>
                  </a:lnTo>
                  <a:lnTo>
                    <a:pt x="9118" y="622"/>
                  </a:lnTo>
                  <a:lnTo>
                    <a:pt x="9093" y="572"/>
                  </a:lnTo>
                  <a:lnTo>
                    <a:pt x="9071" y="523"/>
                  </a:lnTo>
                  <a:lnTo>
                    <a:pt x="9050" y="476"/>
                  </a:lnTo>
                  <a:lnTo>
                    <a:pt x="9033" y="432"/>
                  </a:lnTo>
                  <a:lnTo>
                    <a:pt x="9018" y="388"/>
                  </a:lnTo>
                  <a:lnTo>
                    <a:pt x="9005" y="347"/>
                  </a:lnTo>
                  <a:lnTo>
                    <a:pt x="8993" y="307"/>
                  </a:lnTo>
                  <a:lnTo>
                    <a:pt x="8984" y="270"/>
                  </a:lnTo>
                  <a:lnTo>
                    <a:pt x="8976" y="234"/>
                  </a:lnTo>
                  <a:lnTo>
                    <a:pt x="8970" y="202"/>
                  </a:lnTo>
                  <a:lnTo>
                    <a:pt x="8966" y="171"/>
                  </a:lnTo>
                  <a:lnTo>
                    <a:pt x="8962" y="142"/>
                  </a:lnTo>
                  <a:lnTo>
                    <a:pt x="8960" y="116"/>
                  </a:lnTo>
                  <a:lnTo>
                    <a:pt x="8959" y="93"/>
                  </a:lnTo>
                  <a:lnTo>
                    <a:pt x="8958" y="52"/>
                  </a:lnTo>
                  <a:lnTo>
                    <a:pt x="8959" y="24"/>
                  </a:lnTo>
                  <a:lnTo>
                    <a:pt x="8960" y="6"/>
                  </a:lnTo>
                  <a:lnTo>
                    <a:pt x="8961" y="0"/>
                  </a:lnTo>
                  <a:lnTo>
                    <a:pt x="8961" y="5"/>
                  </a:lnTo>
                  <a:lnTo>
                    <a:pt x="8960" y="19"/>
                  </a:lnTo>
                  <a:lnTo>
                    <a:pt x="8959" y="42"/>
                  </a:lnTo>
                  <a:lnTo>
                    <a:pt x="8957" y="72"/>
                  </a:lnTo>
                  <a:lnTo>
                    <a:pt x="8954" y="110"/>
                  </a:lnTo>
                  <a:lnTo>
                    <a:pt x="8951" y="153"/>
                  </a:lnTo>
                  <a:lnTo>
                    <a:pt x="8947" y="202"/>
                  </a:lnTo>
                  <a:lnTo>
                    <a:pt x="8942" y="255"/>
                  </a:lnTo>
                  <a:lnTo>
                    <a:pt x="8936" y="311"/>
                  </a:lnTo>
                  <a:lnTo>
                    <a:pt x="8928" y="371"/>
                  </a:lnTo>
                  <a:lnTo>
                    <a:pt x="8919" y="433"/>
                  </a:lnTo>
                  <a:lnTo>
                    <a:pt x="8909" y="495"/>
                  </a:lnTo>
                  <a:lnTo>
                    <a:pt x="8898" y="558"/>
                  </a:lnTo>
                  <a:lnTo>
                    <a:pt x="8886" y="620"/>
                  </a:lnTo>
                  <a:lnTo>
                    <a:pt x="8879" y="652"/>
                  </a:lnTo>
                  <a:lnTo>
                    <a:pt x="8872" y="681"/>
                  </a:lnTo>
                  <a:lnTo>
                    <a:pt x="8865" y="711"/>
                  </a:lnTo>
                  <a:lnTo>
                    <a:pt x="8857" y="741"/>
                  </a:lnTo>
                  <a:lnTo>
                    <a:pt x="8848" y="765"/>
                  </a:lnTo>
                  <a:lnTo>
                    <a:pt x="8840" y="789"/>
                  </a:lnTo>
                  <a:lnTo>
                    <a:pt x="8830" y="815"/>
                  </a:lnTo>
                  <a:lnTo>
                    <a:pt x="8819" y="839"/>
                  </a:lnTo>
                  <a:lnTo>
                    <a:pt x="8807" y="864"/>
                  </a:lnTo>
                  <a:lnTo>
                    <a:pt x="8793" y="891"/>
                  </a:lnTo>
                  <a:lnTo>
                    <a:pt x="8779" y="916"/>
                  </a:lnTo>
                  <a:lnTo>
                    <a:pt x="8764" y="941"/>
                  </a:lnTo>
                  <a:lnTo>
                    <a:pt x="8748" y="966"/>
                  </a:lnTo>
                  <a:lnTo>
                    <a:pt x="8732" y="993"/>
                  </a:lnTo>
                  <a:lnTo>
                    <a:pt x="8715" y="1018"/>
                  </a:lnTo>
                  <a:lnTo>
                    <a:pt x="8697" y="1042"/>
                  </a:lnTo>
                  <a:lnTo>
                    <a:pt x="8662" y="1092"/>
                  </a:lnTo>
                  <a:lnTo>
                    <a:pt x="8624" y="1141"/>
                  </a:lnTo>
                  <a:lnTo>
                    <a:pt x="8588" y="1187"/>
                  </a:lnTo>
                  <a:lnTo>
                    <a:pt x="8550" y="1232"/>
                  </a:lnTo>
                  <a:lnTo>
                    <a:pt x="8514" y="1273"/>
                  </a:lnTo>
                  <a:lnTo>
                    <a:pt x="8480" y="1311"/>
                  </a:lnTo>
                  <a:lnTo>
                    <a:pt x="8419" y="1377"/>
                  </a:lnTo>
                  <a:lnTo>
                    <a:pt x="8372" y="1425"/>
                  </a:lnTo>
                  <a:lnTo>
                    <a:pt x="5544" y="4099"/>
                  </a:lnTo>
                  <a:lnTo>
                    <a:pt x="5544" y="4098"/>
                  </a:lnTo>
                  <a:lnTo>
                    <a:pt x="1343" y="8070"/>
                  </a:lnTo>
                  <a:lnTo>
                    <a:pt x="1343" y="8070"/>
                  </a:lnTo>
                  <a:lnTo>
                    <a:pt x="1328" y="8082"/>
                  </a:lnTo>
                  <a:lnTo>
                    <a:pt x="1285" y="8115"/>
                  </a:lnTo>
                  <a:lnTo>
                    <a:pt x="1255" y="8137"/>
                  </a:lnTo>
                  <a:lnTo>
                    <a:pt x="1220" y="8161"/>
                  </a:lnTo>
                  <a:lnTo>
                    <a:pt x="1179" y="8189"/>
                  </a:lnTo>
                  <a:lnTo>
                    <a:pt x="1133" y="8218"/>
                  </a:lnTo>
                  <a:lnTo>
                    <a:pt x="1084" y="8248"/>
                  </a:lnTo>
                  <a:lnTo>
                    <a:pt x="1030" y="8279"/>
                  </a:lnTo>
                  <a:lnTo>
                    <a:pt x="1003" y="8295"/>
                  </a:lnTo>
                  <a:lnTo>
                    <a:pt x="974" y="8310"/>
                  </a:lnTo>
                  <a:lnTo>
                    <a:pt x="945" y="8324"/>
                  </a:lnTo>
                  <a:lnTo>
                    <a:pt x="914" y="8339"/>
                  </a:lnTo>
                  <a:lnTo>
                    <a:pt x="884" y="8354"/>
                  </a:lnTo>
                  <a:lnTo>
                    <a:pt x="853" y="8367"/>
                  </a:lnTo>
                  <a:lnTo>
                    <a:pt x="821" y="8380"/>
                  </a:lnTo>
                  <a:lnTo>
                    <a:pt x="789" y="8393"/>
                  </a:lnTo>
                  <a:lnTo>
                    <a:pt x="756" y="8405"/>
                  </a:lnTo>
                  <a:lnTo>
                    <a:pt x="724" y="8415"/>
                  </a:lnTo>
                  <a:lnTo>
                    <a:pt x="690" y="8427"/>
                  </a:lnTo>
                  <a:lnTo>
                    <a:pt x="657" y="8435"/>
                  </a:lnTo>
                  <a:lnTo>
                    <a:pt x="527" y="8469"/>
                  </a:lnTo>
                  <a:lnTo>
                    <a:pt x="404" y="8499"/>
                  </a:lnTo>
                  <a:lnTo>
                    <a:pt x="293" y="8526"/>
                  </a:lnTo>
                  <a:lnTo>
                    <a:pt x="196" y="8549"/>
                  </a:lnTo>
                  <a:lnTo>
                    <a:pt x="114" y="8568"/>
                  </a:lnTo>
                  <a:lnTo>
                    <a:pt x="53" y="8581"/>
                  </a:lnTo>
                  <a:lnTo>
                    <a:pt x="14" y="8591"/>
                  </a:lnTo>
                  <a:lnTo>
                    <a:pt x="0" y="8594"/>
                  </a:lnTo>
                  <a:lnTo>
                    <a:pt x="9" y="8593"/>
                  </a:lnTo>
                  <a:lnTo>
                    <a:pt x="33" y="8592"/>
                  </a:lnTo>
                  <a:lnTo>
                    <a:pt x="73" y="8590"/>
                  </a:lnTo>
                  <a:lnTo>
                    <a:pt x="127" y="8591"/>
                  </a:lnTo>
                  <a:lnTo>
                    <a:pt x="158" y="8592"/>
                  </a:lnTo>
                  <a:lnTo>
                    <a:pt x="193" y="8594"/>
                  </a:lnTo>
                  <a:lnTo>
                    <a:pt x="230" y="8598"/>
                  </a:lnTo>
                  <a:lnTo>
                    <a:pt x="270" y="8602"/>
                  </a:lnTo>
                  <a:lnTo>
                    <a:pt x="312" y="8607"/>
                  </a:lnTo>
                  <a:lnTo>
                    <a:pt x="358" y="8615"/>
                  </a:lnTo>
                  <a:lnTo>
                    <a:pt x="405" y="8623"/>
                  </a:lnTo>
                  <a:lnTo>
                    <a:pt x="455" y="8634"/>
                  </a:lnTo>
                  <a:lnTo>
                    <a:pt x="507" y="8646"/>
                  </a:lnTo>
                  <a:lnTo>
                    <a:pt x="560" y="8661"/>
                  </a:lnTo>
                  <a:lnTo>
                    <a:pt x="615" y="8679"/>
                  </a:lnTo>
                  <a:lnTo>
                    <a:pt x="672" y="8698"/>
                  </a:lnTo>
                  <a:lnTo>
                    <a:pt x="730" y="8720"/>
                  </a:lnTo>
                  <a:lnTo>
                    <a:pt x="789" y="8744"/>
                  </a:lnTo>
                  <a:lnTo>
                    <a:pt x="849" y="8772"/>
                  </a:lnTo>
                  <a:lnTo>
                    <a:pt x="911" y="8803"/>
                  </a:lnTo>
                  <a:lnTo>
                    <a:pt x="973" y="8837"/>
                  </a:lnTo>
                  <a:lnTo>
                    <a:pt x="1036" y="8874"/>
                  </a:lnTo>
                  <a:lnTo>
                    <a:pt x="1100" y="8915"/>
                  </a:lnTo>
                  <a:lnTo>
                    <a:pt x="1164" y="8959"/>
                  </a:lnTo>
                  <a:lnTo>
                    <a:pt x="1228" y="9008"/>
                  </a:lnTo>
                  <a:lnTo>
                    <a:pt x="1291" y="9060"/>
                  </a:lnTo>
                  <a:lnTo>
                    <a:pt x="1356" y="9116"/>
                  </a:lnTo>
                  <a:lnTo>
                    <a:pt x="1420" y="9177"/>
                  </a:lnTo>
                  <a:lnTo>
                    <a:pt x="1482" y="9240"/>
                  </a:lnTo>
                  <a:lnTo>
                    <a:pt x="1539" y="9300"/>
                  </a:lnTo>
                  <a:lnTo>
                    <a:pt x="1592" y="9361"/>
                  </a:lnTo>
                  <a:lnTo>
                    <a:pt x="1641" y="9421"/>
                  </a:lnTo>
                  <a:lnTo>
                    <a:pt x="1686" y="9480"/>
                  </a:lnTo>
                  <a:lnTo>
                    <a:pt x="1727" y="9536"/>
                  </a:lnTo>
                  <a:lnTo>
                    <a:pt x="1766" y="9592"/>
                  </a:lnTo>
                  <a:lnTo>
                    <a:pt x="1800" y="9647"/>
                  </a:lnTo>
                  <a:lnTo>
                    <a:pt x="1832" y="9700"/>
                  </a:lnTo>
                  <a:lnTo>
                    <a:pt x="1859" y="9752"/>
                  </a:lnTo>
                  <a:lnTo>
                    <a:pt x="1885" y="9802"/>
                  </a:lnTo>
                  <a:lnTo>
                    <a:pt x="1908" y="9850"/>
                  </a:lnTo>
                  <a:lnTo>
                    <a:pt x="1927" y="9897"/>
                  </a:lnTo>
                  <a:lnTo>
                    <a:pt x="1945" y="9942"/>
                  </a:lnTo>
                  <a:lnTo>
                    <a:pt x="1961" y="9986"/>
                  </a:lnTo>
                  <a:lnTo>
                    <a:pt x="1974" y="10026"/>
                  </a:lnTo>
                  <a:lnTo>
                    <a:pt x="1984" y="10066"/>
                  </a:lnTo>
                  <a:lnTo>
                    <a:pt x="1994" y="10103"/>
                  </a:lnTo>
                  <a:lnTo>
                    <a:pt x="2001" y="10139"/>
                  </a:lnTo>
                  <a:lnTo>
                    <a:pt x="2007" y="10172"/>
                  </a:lnTo>
                  <a:lnTo>
                    <a:pt x="2011" y="10202"/>
                  </a:lnTo>
                  <a:lnTo>
                    <a:pt x="2015" y="10231"/>
                  </a:lnTo>
                  <a:lnTo>
                    <a:pt x="2017" y="10257"/>
                  </a:lnTo>
                  <a:lnTo>
                    <a:pt x="2019" y="10281"/>
                  </a:lnTo>
                  <a:lnTo>
                    <a:pt x="2020" y="10321"/>
                  </a:lnTo>
                  <a:lnTo>
                    <a:pt x="2019" y="10350"/>
                  </a:lnTo>
                  <a:lnTo>
                    <a:pt x="2017" y="10368"/>
                  </a:lnTo>
                  <a:lnTo>
                    <a:pt x="2016" y="10374"/>
                  </a:lnTo>
                  <a:lnTo>
                    <a:pt x="2017" y="10369"/>
                  </a:lnTo>
                  <a:lnTo>
                    <a:pt x="2017" y="10354"/>
                  </a:lnTo>
                  <a:lnTo>
                    <a:pt x="2018" y="10332"/>
                  </a:lnTo>
                  <a:lnTo>
                    <a:pt x="2020" y="10302"/>
                  </a:lnTo>
                  <a:lnTo>
                    <a:pt x="2023" y="10264"/>
                  </a:lnTo>
                  <a:lnTo>
                    <a:pt x="2027" y="10221"/>
                  </a:lnTo>
                  <a:lnTo>
                    <a:pt x="2031" y="10172"/>
                  </a:lnTo>
                  <a:lnTo>
                    <a:pt x="2037" y="10118"/>
                  </a:lnTo>
                  <a:lnTo>
                    <a:pt x="2043" y="10062"/>
                  </a:lnTo>
                  <a:lnTo>
                    <a:pt x="2050" y="10002"/>
                  </a:lnTo>
                  <a:lnTo>
                    <a:pt x="2058" y="9941"/>
                  </a:lnTo>
                  <a:lnTo>
                    <a:pt x="2068" y="9878"/>
                  </a:lnTo>
                  <a:lnTo>
                    <a:pt x="2079" y="9816"/>
                  </a:lnTo>
                  <a:lnTo>
                    <a:pt x="2091" y="9753"/>
                  </a:lnTo>
                  <a:lnTo>
                    <a:pt x="2098" y="9723"/>
                  </a:lnTo>
                  <a:lnTo>
                    <a:pt x="2106" y="9692"/>
                  </a:lnTo>
                  <a:lnTo>
                    <a:pt x="2114" y="9662"/>
                  </a:lnTo>
                  <a:lnTo>
                    <a:pt x="2122" y="9632"/>
                  </a:lnTo>
                  <a:lnTo>
                    <a:pt x="2129" y="9609"/>
                  </a:lnTo>
                  <a:lnTo>
                    <a:pt x="2138" y="9584"/>
                  </a:lnTo>
                  <a:lnTo>
                    <a:pt x="2148" y="9560"/>
                  </a:lnTo>
                  <a:lnTo>
                    <a:pt x="2159" y="9534"/>
                  </a:lnTo>
                  <a:lnTo>
                    <a:pt x="2171" y="9509"/>
                  </a:lnTo>
                  <a:lnTo>
                    <a:pt x="2185" y="9484"/>
                  </a:lnTo>
                  <a:lnTo>
                    <a:pt x="2199" y="9458"/>
                  </a:lnTo>
                  <a:lnTo>
                    <a:pt x="2214" y="9432"/>
                  </a:lnTo>
                  <a:lnTo>
                    <a:pt x="2229" y="9407"/>
                  </a:lnTo>
                  <a:lnTo>
                    <a:pt x="2245" y="9381"/>
                  </a:lnTo>
                  <a:lnTo>
                    <a:pt x="2263" y="9356"/>
                  </a:lnTo>
                  <a:lnTo>
                    <a:pt x="2280" y="9331"/>
                  </a:lnTo>
                  <a:lnTo>
                    <a:pt x="2316" y="9281"/>
                  </a:lnTo>
                  <a:lnTo>
                    <a:pt x="2353" y="9233"/>
                  </a:lnTo>
                  <a:lnTo>
                    <a:pt x="2390" y="9187"/>
                  </a:lnTo>
                  <a:lnTo>
                    <a:pt x="2427" y="9142"/>
                  </a:lnTo>
                  <a:lnTo>
                    <a:pt x="2463" y="9101"/>
                  </a:lnTo>
                  <a:lnTo>
                    <a:pt x="2498" y="9062"/>
                  </a:lnTo>
                  <a:lnTo>
                    <a:pt x="2559" y="8997"/>
                  </a:lnTo>
                  <a:lnTo>
                    <a:pt x="2606" y="89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128"/>
          <p:cNvGrpSpPr/>
          <p:nvPr/>
        </p:nvGrpSpPr>
        <p:grpSpPr>
          <a:xfrm>
            <a:off x="527011" y="4114797"/>
            <a:ext cx="447861" cy="638165"/>
            <a:chOff x="480824" y="4157664"/>
            <a:chExt cx="363880" cy="518499"/>
          </a:xfrm>
        </p:grpSpPr>
        <p:grpSp>
          <p:nvGrpSpPr>
            <p:cNvPr id="8" name="Group 104"/>
            <p:cNvGrpSpPr/>
            <p:nvPr/>
          </p:nvGrpSpPr>
          <p:grpSpPr>
            <a:xfrm>
              <a:off x="480824" y="4157664"/>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06"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7"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8"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9"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0"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1"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2"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0" name="Group 112"/>
            <p:cNvGrpSpPr/>
            <p:nvPr/>
          </p:nvGrpSpPr>
          <p:grpSpPr>
            <a:xfrm>
              <a:off x="680849" y="4252914"/>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14"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5"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6"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7"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8"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9"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0"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1" name="Group 120"/>
            <p:cNvGrpSpPr/>
            <p:nvPr/>
          </p:nvGrpSpPr>
          <p:grpSpPr>
            <a:xfrm>
              <a:off x="528449" y="4433887"/>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22"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3"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4"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5"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6"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7"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8"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sp>
        <p:nvSpPr>
          <p:cNvPr id="1049" name="Freeform 25"/>
          <p:cNvSpPr>
            <a:spLocks noEditPoints="1"/>
          </p:cNvSpPr>
          <p:nvPr/>
        </p:nvSpPr>
        <p:spPr bwMode="auto">
          <a:xfrm>
            <a:off x="3683889" y="4487760"/>
            <a:ext cx="435677" cy="263480"/>
          </a:xfrm>
          <a:custGeom>
            <a:avLst/>
            <a:gdLst/>
            <a:ahLst/>
            <a:cxnLst>
              <a:cxn ang="0">
                <a:pos x="1452" y="691"/>
              </a:cxn>
              <a:cxn ang="0">
                <a:pos x="0" y="7202"/>
              </a:cxn>
              <a:cxn ang="0">
                <a:pos x="10" y="7277"/>
              </a:cxn>
              <a:cxn ang="0">
                <a:pos x="69" y="7469"/>
              </a:cxn>
              <a:cxn ang="0">
                <a:pos x="178" y="7652"/>
              </a:cxn>
              <a:cxn ang="0">
                <a:pos x="335" y="7821"/>
              </a:cxn>
              <a:cxn ang="0">
                <a:pos x="536" y="7977"/>
              </a:cxn>
              <a:cxn ang="0">
                <a:pos x="777" y="8116"/>
              </a:cxn>
              <a:cxn ang="0">
                <a:pos x="1053" y="8236"/>
              </a:cxn>
              <a:cxn ang="0">
                <a:pos x="1360" y="8336"/>
              </a:cxn>
              <a:cxn ang="0">
                <a:pos x="1693" y="8412"/>
              </a:cxn>
              <a:cxn ang="0">
                <a:pos x="2050" y="8464"/>
              </a:cxn>
              <a:cxn ang="0">
                <a:pos x="2425" y="8488"/>
              </a:cxn>
              <a:cxn ang="0">
                <a:pos x="2809" y="8484"/>
              </a:cxn>
              <a:cxn ang="0">
                <a:pos x="3179" y="8450"/>
              </a:cxn>
              <a:cxn ang="0">
                <a:pos x="3529" y="8390"/>
              </a:cxn>
              <a:cxn ang="0">
                <a:pos x="3854" y="8305"/>
              </a:cxn>
              <a:cxn ang="0">
                <a:pos x="4151" y="8199"/>
              </a:cxn>
              <a:cxn ang="0">
                <a:pos x="4416" y="8071"/>
              </a:cxn>
              <a:cxn ang="0">
                <a:pos x="4643" y="7926"/>
              </a:cxn>
              <a:cxn ang="0">
                <a:pos x="4830" y="7766"/>
              </a:cxn>
              <a:cxn ang="0">
                <a:pos x="4973" y="7592"/>
              </a:cxn>
              <a:cxn ang="0">
                <a:pos x="5065" y="7406"/>
              </a:cxn>
              <a:cxn ang="0">
                <a:pos x="5105" y="7211"/>
              </a:cxn>
              <a:cxn ang="0">
                <a:pos x="8558" y="1320"/>
              </a:cxn>
              <a:cxn ang="0">
                <a:pos x="6474" y="10925"/>
              </a:cxn>
              <a:cxn ang="0">
                <a:pos x="7433" y="10925"/>
              </a:cxn>
              <a:cxn ang="0">
                <a:pos x="8392" y="10925"/>
              </a:cxn>
              <a:cxn ang="0">
                <a:pos x="9351" y="10925"/>
              </a:cxn>
              <a:cxn ang="0">
                <a:pos x="10311" y="10925"/>
              </a:cxn>
              <a:cxn ang="0">
                <a:pos x="11271" y="10925"/>
              </a:cxn>
              <a:cxn ang="0">
                <a:pos x="9506" y="9819"/>
              </a:cxn>
              <a:cxn ang="0">
                <a:pos x="12959" y="7202"/>
              </a:cxn>
              <a:cxn ang="0">
                <a:pos x="12970" y="7277"/>
              </a:cxn>
              <a:cxn ang="0">
                <a:pos x="13028" y="7469"/>
              </a:cxn>
              <a:cxn ang="0">
                <a:pos x="13138" y="7652"/>
              </a:cxn>
              <a:cxn ang="0">
                <a:pos x="13295" y="7821"/>
              </a:cxn>
              <a:cxn ang="0">
                <a:pos x="13496" y="7977"/>
              </a:cxn>
              <a:cxn ang="0">
                <a:pos x="13737" y="8116"/>
              </a:cxn>
              <a:cxn ang="0">
                <a:pos x="14012" y="8236"/>
              </a:cxn>
              <a:cxn ang="0">
                <a:pos x="14320" y="8336"/>
              </a:cxn>
              <a:cxn ang="0">
                <a:pos x="14653" y="8412"/>
              </a:cxn>
              <a:cxn ang="0">
                <a:pos x="15010" y="8464"/>
              </a:cxn>
              <a:cxn ang="0">
                <a:pos x="15385" y="8488"/>
              </a:cxn>
              <a:cxn ang="0">
                <a:pos x="15769" y="8484"/>
              </a:cxn>
              <a:cxn ang="0">
                <a:pos x="16138" y="8450"/>
              </a:cxn>
              <a:cxn ang="0">
                <a:pos x="16489" y="8390"/>
              </a:cxn>
              <a:cxn ang="0">
                <a:pos x="16814" y="8305"/>
              </a:cxn>
              <a:cxn ang="0">
                <a:pos x="17110" y="8199"/>
              </a:cxn>
              <a:cxn ang="0">
                <a:pos x="17374" y="8071"/>
              </a:cxn>
              <a:cxn ang="0">
                <a:pos x="17602" y="7926"/>
              </a:cxn>
              <a:cxn ang="0">
                <a:pos x="17790" y="7766"/>
              </a:cxn>
              <a:cxn ang="0">
                <a:pos x="17931" y="7592"/>
              </a:cxn>
              <a:cxn ang="0">
                <a:pos x="18025" y="7406"/>
              </a:cxn>
              <a:cxn ang="0">
                <a:pos x="18064" y="7211"/>
              </a:cxn>
              <a:cxn ang="0">
                <a:pos x="16324" y="1320"/>
              </a:cxn>
              <a:cxn ang="0">
                <a:pos x="9506" y="250"/>
              </a:cxn>
              <a:cxn ang="0">
                <a:pos x="337" y="7211"/>
              </a:cxn>
              <a:cxn ang="0">
                <a:pos x="337" y="7211"/>
              </a:cxn>
              <a:cxn ang="0">
                <a:pos x="15489" y="1415"/>
              </a:cxn>
            </a:cxnLst>
            <a:rect l="0" t="0" r="r" b="b"/>
            <a:pathLst>
              <a:path w="18064" h="10925">
                <a:moveTo>
                  <a:pt x="8558" y="250"/>
                </a:moveTo>
                <a:lnTo>
                  <a:pt x="8558" y="691"/>
                </a:lnTo>
                <a:lnTo>
                  <a:pt x="1452" y="691"/>
                </a:lnTo>
                <a:lnTo>
                  <a:pt x="1740" y="1320"/>
                </a:lnTo>
                <a:lnTo>
                  <a:pt x="2224" y="1320"/>
                </a:lnTo>
                <a:lnTo>
                  <a:pt x="0" y="7202"/>
                </a:lnTo>
                <a:lnTo>
                  <a:pt x="22" y="7211"/>
                </a:lnTo>
                <a:lnTo>
                  <a:pt x="3" y="7211"/>
                </a:lnTo>
                <a:lnTo>
                  <a:pt x="10" y="7277"/>
                </a:lnTo>
                <a:lnTo>
                  <a:pt x="23" y="7342"/>
                </a:lnTo>
                <a:lnTo>
                  <a:pt x="43" y="7406"/>
                </a:lnTo>
                <a:lnTo>
                  <a:pt x="69" y="7469"/>
                </a:lnTo>
                <a:lnTo>
                  <a:pt x="99" y="7531"/>
                </a:lnTo>
                <a:lnTo>
                  <a:pt x="136" y="7592"/>
                </a:lnTo>
                <a:lnTo>
                  <a:pt x="178" y="7652"/>
                </a:lnTo>
                <a:lnTo>
                  <a:pt x="226" y="7710"/>
                </a:lnTo>
                <a:lnTo>
                  <a:pt x="278" y="7766"/>
                </a:lnTo>
                <a:lnTo>
                  <a:pt x="335" y="7821"/>
                </a:lnTo>
                <a:lnTo>
                  <a:pt x="398" y="7874"/>
                </a:lnTo>
                <a:lnTo>
                  <a:pt x="465" y="7926"/>
                </a:lnTo>
                <a:lnTo>
                  <a:pt x="536" y="7977"/>
                </a:lnTo>
                <a:lnTo>
                  <a:pt x="613" y="8025"/>
                </a:lnTo>
                <a:lnTo>
                  <a:pt x="693" y="8071"/>
                </a:lnTo>
                <a:lnTo>
                  <a:pt x="777" y="8116"/>
                </a:lnTo>
                <a:lnTo>
                  <a:pt x="865" y="8158"/>
                </a:lnTo>
                <a:lnTo>
                  <a:pt x="958" y="8199"/>
                </a:lnTo>
                <a:lnTo>
                  <a:pt x="1053" y="8236"/>
                </a:lnTo>
                <a:lnTo>
                  <a:pt x="1152" y="8272"/>
                </a:lnTo>
                <a:lnTo>
                  <a:pt x="1255" y="8305"/>
                </a:lnTo>
                <a:lnTo>
                  <a:pt x="1360" y="8336"/>
                </a:lnTo>
                <a:lnTo>
                  <a:pt x="1468" y="8364"/>
                </a:lnTo>
                <a:lnTo>
                  <a:pt x="1579" y="8390"/>
                </a:lnTo>
                <a:lnTo>
                  <a:pt x="1693" y="8412"/>
                </a:lnTo>
                <a:lnTo>
                  <a:pt x="1811" y="8433"/>
                </a:lnTo>
                <a:lnTo>
                  <a:pt x="1929" y="8450"/>
                </a:lnTo>
                <a:lnTo>
                  <a:pt x="2050" y="8464"/>
                </a:lnTo>
                <a:lnTo>
                  <a:pt x="2173" y="8476"/>
                </a:lnTo>
                <a:lnTo>
                  <a:pt x="2299" y="8484"/>
                </a:lnTo>
                <a:lnTo>
                  <a:pt x="2425" y="8488"/>
                </a:lnTo>
                <a:lnTo>
                  <a:pt x="2554" y="8490"/>
                </a:lnTo>
                <a:lnTo>
                  <a:pt x="2683" y="8488"/>
                </a:lnTo>
                <a:lnTo>
                  <a:pt x="2809" y="8484"/>
                </a:lnTo>
                <a:lnTo>
                  <a:pt x="2935" y="8476"/>
                </a:lnTo>
                <a:lnTo>
                  <a:pt x="3058" y="8464"/>
                </a:lnTo>
                <a:lnTo>
                  <a:pt x="3179" y="8450"/>
                </a:lnTo>
                <a:lnTo>
                  <a:pt x="3298" y="8433"/>
                </a:lnTo>
                <a:lnTo>
                  <a:pt x="3415" y="8412"/>
                </a:lnTo>
                <a:lnTo>
                  <a:pt x="3529" y="8390"/>
                </a:lnTo>
                <a:lnTo>
                  <a:pt x="3640" y="8364"/>
                </a:lnTo>
                <a:lnTo>
                  <a:pt x="3748" y="8336"/>
                </a:lnTo>
                <a:lnTo>
                  <a:pt x="3854" y="8305"/>
                </a:lnTo>
                <a:lnTo>
                  <a:pt x="3956" y="8272"/>
                </a:lnTo>
                <a:lnTo>
                  <a:pt x="4055" y="8236"/>
                </a:lnTo>
                <a:lnTo>
                  <a:pt x="4151" y="8199"/>
                </a:lnTo>
                <a:lnTo>
                  <a:pt x="4243" y="8158"/>
                </a:lnTo>
                <a:lnTo>
                  <a:pt x="4331" y="8116"/>
                </a:lnTo>
                <a:lnTo>
                  <a:pt x="4416" y="8071"/>
                </a:lnTo>
                <a:lnTo>
                  <a:pt x="4496" y="8025"/>
                </a:lnTo>
                <a:lnTo>
                  <a:pt x="4571" y="7977"/>
                </a:lnTo>
                <a:lnTo>
                  <a:pt x="4643" y="7926"/>
                </a:lnTo>
                <a:lnTo>
                  <a:pt x="4710" y="7874"/>
                </a:lnTo>
                <a:lnTo>
                  <a:pt x="4773" y="7821"/>
                </a:lnTo>
                <a:lnTo>
                  <a:pt x="4830" y="7766"/>
                </a:lnTo>
                <a:lnTo>
                  <a:pt x="4882" y="7710"/>
                </a:lnTo>
                <a:lnTo>
                  <a:pt x="4930" y="7652"/>
                </a:lnTo>
                <a:lnTo>
                  <a:pt x="4973" y="7592"/>
                </a:lnTo>
                <a:lnTo>
                  <a:pt x="5009" y="7531"/>
                </a:lnTo>
                <a:lnTo>
                  <a:pt x="5039" y="7469"/>
                </a:lnTo>
                <a:lnTo>
                  <a:pt x="5065" y="7406"/>
                </a:lnTo>
                <a:lnTo>
                  <a:pt x="5084" y="7342"/>
                </a:lnTo>
                <a:lnTo>
                  <a:pt x="5098" y="7277"/>
                </a:lnTo>
                <a:lnTo>
                  <a:pt x="5105" y="7211"/>
                </a:lnTo>
                <a:lnTo>
                  <a:pt x="5091" y="7211"/>
                </a:lnTo>
                <a:lnTo>
                  <a:pt x="2836" y="1320"/>
                </a:lnTo>
                <a:lnTo>
                  <a:pt x="8558" y="1320"/>
                </a:lnTo>
                <a:lnTo>
                  <a:pt x="8558" y="9819"/>
                </a:lnTo>
                <a:lnTo>
                  <a:pt x="6615" y="10370"/>
                </a:lnTo>
                <a:lnTo>
                  <a:pt x="6474" y="10925"/>
                </a:lnTo>
                <a:lnTo>
                  <a:pt x="6794" y="10925"/>
                </a:lnTo>
                <a:lnTo>
                  <a:pt x="7113" y="10925"/>
                </a:lnTo>
                <a:lnTo>
                  <a:pt x="7433" y="10925"/>
                </a:lnTo>
                <a:lnTo>
                  <a:pt x="7753" y="10925"/>
                </a:lnTo>
                <a:lnTo>
                  <a:pt x="8072" y="10925"/>
                </a:lnTo>
                <a:lnTo>
                  <a:pt x="8392" y="10925"/>
                </a:lnTo>
                <a:lnTo>
                  <a:pt x="8712" y="10925"/>
                </a:lnTo>
                <a:lnTo>
                  <a:pt x="9032" y="10925"/>
                </a:lnTo>
                <a:lnTo>
                  <a:pt x="9351" y="10925"/>
                </a:lnTo>
                <a:lnTo>
                  <a:pt x="9672" y="10925"/>
                </a:lnTo>
                <a:lnTo>
                  <a:pt x="9992" y="10925"/>
                </a:lnTo>
                <a:lnTo>
                  <a:pt x="10311" y="10925"/>
                </a:lnTo>
                <a:lnTo>
                  <a:pt x="10631" y="10925"/>
                </a:lnTo>
                <a:lnTo>
                  <a:pt x="10951" y="10925"/>
                </a:lnTo>
                <a:lnTo>
                  <a:pt x="11271" y="10925"/>
                </a:lnTo>
                <a:lnTo>
                  <a:pt x="11590" y="10925"/>
                </a:lnTo>
                <a:lnTo>
                  <a:pt x="11449" y="10370"/>
                </a:lnTo>
                <a:lnTo>
                  <a:pt x="9506" y="9819"/>
                </a:lnTo>
                <a:lnTo>
                  <a:pt x="9506" y="1320"/>
                </a:lnTo>
                <a:lnTo>
                  <a:pt x="15184" y="1320"/>
                </a:lnTo>
                <a:lnTo>
                  <a:pt x="12959" y="7202"/>
                </a:lnTo>
                <a:lnTo>
                  <a:pt x="12982" y="7211"/>
                </a:lnTo>
                <a:lnTo>
                  <a:pt x="12963" y="7211"/>
                </a:lnTo>
                <a:lnTo>
                  <a:pt x="12970" y="7277"/>
                </a:lnTo>
                <a:lnTo>
                  <a:pt x="12983" y="7342"/>
                </a:lnTo>
                <a:lnTo>
                  <a:pt x="13002" y="7406"/>
                </a:lnTo>
                <a:lnTo>
                  <a:pt x="13028" y="7469"/>
                </a:lnTo>
                <a:lnTo>
                  <a:pt x="13059" y="7531"/>
                </a:lnTo>
                <a:lnTo>
                  <a:pt x="13096" y="7592"/>
                </a:lnTo>
                <a:lnTo>
                  <a:pt x="13138" y="7652"/>
                </a:lnTo>
                <a:lnTo>
                  <a:pt x="13185" y="7710"/>
                </a:lnTo>
                <a:lnTo>
                  <a:pt x="13237" y="7766"/>
                </a:lnTo>
                <a:lnTo>
                  <a:pt x="13295" y="7821"/>
                </a:lnTo>
                <a:lnTo>
                  <a:pt x="13358" y="7874"/>
                </a:lnTo>
                <a:lnTo>
                  <a:pt x="13425" y="7926"/>
                </a:lnTo>
                <a:lnTo>
                  <a:pt x="13496" y="7977"/>
                </a:lnTo>
                <a:lnTo>
                  <a:pt x="13573" y="8025"/>
                </a:lnTo>
                <a:lnTo>
                  <a:pt x="13653" y="8071"/>
                </a:lnTo>
                <a:lnTo>
                  <a:pt x="13737" y="8116"/>
                </a:lnTo>
                <a:lnTo>
                  <a:pt x="13825" y="8158"/>
                </a:lnTo>
                <a:lnTo>
                  <a:pt x="13917" y="8199"/>
                </a:lnTo>
                <a:lnTo>
                  <a:pt x="14012" y="8236"/>
                </a:lnTo>
                <a:lnTo>
                  <a:pt x="14112" y="8272"/>
                </a:lnTo>
                <a:lnTo>
                  <a:pt x="14213" y="8305"/>
                </a:lnTo>
                <a:lnTo>
                  <a:pt x="14320" y="8336"/>
                </a:lnTo>
                <a:lnTo>
                  <a:pt x="14428" y="8364"/>
                </a:lnTo>
                <a:lnTo>
                  <a:pt x="14539" y="8390"/>
                </a:lnTo>
                <a:lnTo>
                  <a:pt x="14653" y="8412"/>
                </a:lnTo>
                <a:lnTo>
                  <a:pt x="14769" y="8433"/>
                </a:lnTo>
                <a:lnTo>
                  <a:pt x="14889" y="8450"/>
                </a:lnTo>
                <a:lnTo>
                  <a:pt x="15010" y="8464"/>
                </a:lnTo>
                <a:lnTo>
                  <a:pt x="15133" y="8476"/>
                </a:lnTo>
                <a:lnTo>
                  <a:pt x="15258" y="8484"/>
                </a:lnTo>
                <a:lnTo>
                  <a:pt x="15385" y="8488"/>
                </a:lnTo>
                <a:lnTo>
                  <a:pt x="15514" y="8490"/>
                </a:lnTo>
                <a:lnTo>
                  <a:pt x="15642" y="8488"/>
                </a:lnTo>
                <a:lnTo>
                  <a:pt x="15769" y="8484"/>
                </a:lnTo>
                <a:lnTo>
                  <a:pt x="15894" y="8476"/>
                </a:lnTo>
                <a:lnTo>
                  <a:pt x="16017" y="8464"/>
                </a:lnTo>
                <a:lnTo>
                  <a:pt x="16138" y="8450"/>
                </a:lnTo>
                <a:lnTo>
                  <a:pt x="16258" y="8433"/>
                </a:lnTo>
                <a:lnTo>
                  <a:pt x="16374" y="8412"/>
                </a:lnTo>
                <a:lnTo>
                  <a:pt x="16489" y="8390"/>
                </a:lnTo>
                <a:lnTo>
                  <a:pt x="16599" y="8364"/>
                </a:lnTo>
                <a:lnTo>
                  <a:pt x="16708" y="8336"/>
                </a:lnTo>
                <a:lnTo>
                  <a:pt x="16814" y="8305"/>
                </a:lnTo>
                <a:lnTo>
                  <a:pt x="16916" y="8272"/>
                </a:lnTo>
                <a:lnTo>
                  <a:pt x="17015" y="8236"/>
                </a:lnTo>
                <a:lnTo>
                  <a:pt x="17110" y="8199"/>
                </a:lnTo>
                <a:lnTo>
                  <a:pt x="17203" y="8158"/>
                </a:lnTo>
                <a:lnTo>
                  <a:pt x="17291" y="8116"/>
                </a:lnTo>
                <a:lnTo>
                  <a:pt x="17374" y="8071"/>
                </a:lnTo>
                <a:lnTo>
                  <a:pt x="17454" y="8025"/>
                </a:lnTo>
                <a:lnTo>
                  <a:pt x="17531" y="7977"/>
                </a:lnTo>
                <a:lnTo>
                  <a:pt x="17602" y="7926"/>
                </a:lnTo>
                <a:lnTo>
                  <a:pt x="17669" y="7874"/>
                </a:lnTo>
                <a:lnTo>
                  <a:pt x="17732" y="7821"/>
                </a:lnTo>
                <a:lnTo>
                  <a:pt x="17790" y="7766"/>
                </a:lnTo>
                <a:lnTo>
                  <a:pt x="17842" y="7710"/>
                </a:lnTo>
                <a:lnTo>
                  <a:pt x="17889" y="7652"/>
                </a:lnTo>
                <a:lnTo>
                  <a:pt x="17931" y="7592"/>
                </a:lnTo>
                <a:lnTo>
                  <a:pt x="17968" y="7531"/>
                </a:lnTo>
                <a:lnTo>
                  <a:pt x="17999" y="7469"/>
                </a:lnTo>
                <a:lnTo>
                  <a:pt x="18025" y="7406"/>
                </a:lnTo>
                <a:lnTo>
                  <a:pt x="18044" y="7342"/>
                </a:lnTo>
                <a:lnTo>
                  <a:pt x="18058" y="7277"/>
                </a:lnTo>
                <a:lnTo>
                  <a:pt x="18064" y="7211"/>
                </a:lnTo>
                <a:lnTo>
                  <a:pt x="18051" y="7211"/>
                </a:lnTo>
                <a:lnTo>
                  <a:pt x="15796" y="1320"/>
                </a:lnTo>
                <a:lnTo>
                  <a:pt x="16324" y="1320"/>
                </a:lnTo>
                <a:lnTo>
                  <a:pt x="16612" y="691"/>
                </a:lnTo>
                <a:lnTo>
                  <a:pt x="9506" y="691"/>
                </a:lnTo>
                <a:lnTo>
                  <a:pt x="9506" y="250"/>
                </a:lnTo>
                <a:lnTo>
                  <a:pt x="9032" y="0"/>
                </a:lnTo>
                <a:lnTo>
                  <a:pt x="8558" y="250"/>
                </a:lnTo>
                <a:close/>
                <a:moveTo>
                  <a:pt x="337" y="7211"/>
                </a:moveTo>
                <a:lnTo>
                  <a:pt x="4750" y="7211"/>
                </a:lnTo>
                <a:lnTo>
                  <a:pt x="2529" y="1415"/>
                </a:lnTo>
                <a:lnTo>
                  <a:pt x="337" y="7211"/>
                </a:lnTo>
                <a:close/>
                <a:moveTo>
                  <a:pt x="13297" y="7211"/>
                </a:moveTo>
                <a:lnTo>
                  <a:pt x="17710" y="7211"/>
                </a:lnTo>
                <a:lnTo>
                  <a:pt x="15489" y="1415"/>
                </a:lnTo>
                <a:lnTo>
                  <a:pt x="13297" y="721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3" name="Group 136"/>
          <p:cNvGrpSpPr/>
          <p:nvPr/>
        </p:nvGrpSpPr>
        <p:grpSpPr>
          <a:xfrm>
            <a:off x="3568585" y="2809874"/>
            <a:ext cx="242221" cy="358148"/>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38"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39"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0"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1"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2"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3"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4"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45" name="Freeform 60"/>
          <p:cNvSpPr>
            <a:spLocks noEditPoints="1"/>
          </p:cNvSpPr>
          <p:nvPr/>
        </p:nvSpPr>
        <p:spPr bwMode="auto">
          <a:xfrm>
            <a:off x="3761423" y="4133851"/>
            <a:ext cx="278611" cy="305753"/>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6" name="Freeform 25"/>
          <p:cNvSpPr>
            <a:spLocks noEditPoints="1"/>
          </p:cNvSpPr>
          <p:nvPr/>
        </p:nvSpPr>
        <p:spPr bwMode="auto">
          <a:xfrm>
            <a:off x="3479100" y="3211414"/>
            <a:ext cx="435677" cy="263480"/>
          </a:xfrm>
          <a:custGeom>
            <a:avLst/>
            <a:gdLst/>
            <a:ahLst/>
            <a:cxnLst>
              <a:cxn ang="0">
                <a:pos x="1452" y="691"/>
              </a:cxn>
              <a:cxn ang="0">
                <a:pos x="0" y="7202"/>
              </a:cxn>
              <a:cxn ang="0">
                <a:pos x="10" y="7277"/>
              </a:cxn>
              <a:cxn ang="0">
                <a:pos x="69" y="7469"/>
              </a:cxn>
              <a:cxn ang="0">
                <a:pos x="178" y="7652"/>
              </a:cxn>
              <a:cxn ang="0">
                <a:pos x="335" y="7821"/>
              </a:cxn>
              <a:cxn ang="0">
                <a:pos x="536" y="7977"/>
              </a:cxn>
              <a:cxn ang="0">
                <a:pos x="777" y="8116"/>
              </a:cxn>
              <a:cxn ang="0">
                <a:pos x="1053" y="8236"/>
              </a:cxn>
              <a:cxn ang="0">
                <a:pos x="1360" y="8336"/>
              </a:cxn>
              <a:cxn ang="0">
                <a:pos x="1693" y="8412"/>
              </a:cxn>
              <a:cxn ang="0">
                <a:pos x="2050" y="8464"/>
              </a:cxn>
              <a:cxn ang="0">
                <a:pos x="2425" y="8488"/>
              </a:cxn>
              <a:cxn ang="0">
                <a:pos x="2809" y="8484"/>
              </a:cxn>
              <a:cxn ang="0">
                <a:pos x="3179" y="8450"/>
              </a:cxn>
              <a:cxn ang="0">
                <a:pos x="3529" y="8390"/>
              </a:cxn>
              <a:cxn ang="0">
                <a:pos x="3854" y="8305"/>
              </a:cxn>
              <a:cxn ang="0">
                <a:pos x="4151" y="8199"/>
              </a:cxn>
              <a:cxn ang="0">
                <a:pos x="4416" y="8071"/>
              </a:cxn>
              <a:cxn ang="0">
                <a:pos x="4643" y="7926"/>
              </a:cxn>
              <a:cxn ang="0">
                <a:pos x="4830" y="7766"/>
              </a:cxn>
              <a:cxn ang="0">
                <a:pos x="4973" y="7592"/>
              </a:cxn>
              <a:cxn ang="0">
                <a:pos x="5065" y="7406"/>
              </a:cxn>
              <a:cxn ang="0">
                <a:pos x="5105" y="7211"/>
              </a:cxn>
              <a:cxn ang="0">
                <a:pos x="8558" y="1320"/>
              </a:cxn>
              <a:cxn ang="0">
                <a:pos x="6474" y="10925"/>
              </a:cxn>
              <a:cxn ang="0">
                <a:pos x="7433" y="10925"/>
              </a:cxn>
              <a:cxn ang="0">
                <a:pos x="8392" y="10925"/>
              </a:cxn>
              <a:cxn ang="0">
                <a:pos x="9351" y="10925"/>
              </a:cxn>
              <a:cxn ang="0">
                <a:pos x="10311" y="10925"/>
              </a:cxn>
              <a:cxn ang="0">
                <a:pos x="11271" y="10925"/>
              </a:cxn>
              <a:cxn ang="0">
                <a:pos x="9506" y="9819"/>
              </a:cxn>
              <a:cxn ang="0">
                <a:pos x="12959" y="7202"/>
              </a:cxn>
              <a:cxn ang="0">
                <a:pos x="12970" y="7277"/>
              </a:cxn>
              <a:cxn ang="0">
                <a:pos x="13028" y="7469"/>
              </a:cxn>
              <a:cxn ang="0">
                <a:pos x="13138" y="7652"/>
              </a:cxn>
              <a:cxn ang="0">
                <a:pos x="13295" y="7821"/>
              </a:cxn>
              <a:cxn ang="0">
                <a:pos x="13496" y="7977"/>
              </a:cxn>
              <a:cxn ang="0">
                <a:pos x="13737" y="8116"/>
              </a:cxn>
              <a:cxn ang="0">
                <a:pos x="14012" y="8236"/>
              </a:cxn>
              <a:cxn ang="0">
                <a:pos x="14320" y="8336"/>
              </a:cxn>
              <a:cxn ang="0">
                <a:pos x="14653" y="8412"/>
              </a:cxn>
              <a:cxn ang="0">
                <a:pos x="15010" y="8464"/>
              </a:cxn>
              <a:cxn ang="0">
                <a:pos x="15385" y="8488"/>
              </a:cxn>
              <a:cxn ang="0">
                <a:pos x="15769" y="8484"/>
              </a:cxn>
              <a:cxn ang="0">
                <a:pos x="16138" y="8450"/>
              </a:cxn>
              <a:cxn ang="0">
                <a:pos x="16489" y="8390"/>
              </a:cxn>
              <a:cxn ang="0">
                <a:pos x="16814" y="8305"/>
              </a:cxn>
              <a:cxn ang="0">
                <a:pos x="17110" y="8199"/>
              </a:cxn>
              <a:cxn ang="0">
                <a:pos x="17374" y="8071"/>
              </a:cxn>
              <a:cxn ang="0">
                <a:pos x="17602" y="7926"/>
              </a:cxn>
              <a:cxn ang="0">
                <a:pos x="17790" y="7766"/>
              </a:cxn>
              <a:cxn ang="0">
                <a:pos x="17931" y="7592"/>
              </a:cxn>
              <a:cxn ang="0">
                <a:pos x="18025" y="7406"/>
              </a:cxn>
              <a:cxn ang="0">
                <a:pos x="18064" y="7211"/>
              </a:cxn>
              <a:cxn ang="0">
                <a:pos x="16324" y="1320"/>
              </a:cxn>
              <a:cxn ang="0">
                <a:pos x="9506" y="250"/>
              </a:cxn>
              <a:cxn ang="0">
                <a:pos x="337" y="7211"/>
              </a:cxn>
              <a:cxn ang="0">
                <a:pos x="337" y="7211"/>
              </a:cxn>
              <a:cxn ang="0">
                <a:pos x="15489" y="1415"/>
              </a:cxn>
            </a:cxnLst>
            <a:rect l="0" t="0" r="r" b="b"/>
            <a:pathLst>
              <a:path w="18064" h="10925">
                <a:moveTo>
                  <a:pt x="8558" y="250"/>
                </a:moveTo>
                <a:lnTo>
                  <a:pt x="8558" y="691"/>
                </a:lnTo>
                <a:lnTo>
                  <a:pt x="1452" y="691"/>
                </a:lnTo>
                <a:lnTo>
                  <a:pt x="1740" y="1320"/>
                </a:lnTo>
                <a:lnTo>
                  <a:pt x="2224" y="1320"/>
                </a:lnTo>
                <a:lnTo>
                  <a:pt x="0" y="7202"/>
                </a:lnTo>
                <a:lnTo>
                  <a:pt x="22" y="7211"/>
                </a:lnTo>
                <a:lnTo>
                  <a:pt x="3" y="7211"/>
                </a:lnTo>
                <a:lnTo>
                  <a:pt x="10" y="7277"/>
                </a:lnTo>
                <a:lnTo>
                  <a:pt x="23" y="7342"/>
                </a:lnTo>
                <a:lnTo>
                  <a:pt x="43" y="7406"/>
                </a:lnTo>
                <a:lnTo>
                  <a:pt x="69" y="7469"/>
                </a:lnTo>
                <a:lnTo>
                  <a:pt x="99" y="7531"/>
                </a:lnTo>
                <a:lnTo>
                  <a:pt x="136" y="7592"/>
                </a:lnTo>
                <a:lnTo>
                  <a:pt x="178" y="7652"/>
                </a:lnTo>
                <a:lnTo>
                  <a:pt x="226" y="7710"/>
                </a:lnTo>
                <a:lnTo>
                  <a:pt x="278" y="7766"/>
                </a:lnTo>
                <a:lnTo>
                  <a:pt x="335" y="7821"/>
                </a:lnTo>
                <a:lnTo>
                  <a:pt x="398" y="7874"/>
                </a:lnTo>
                <a:lnTo>
                  <a:pt x="465" y="7926"/>
                </a:lnTo>
                <a:lnTo>
                  <a:pt x="536" y="7977"/>
                </a:lnTo>
                <a:lnTo>
                  <a:pt x="613" y="8025"/>
                </a:lnTo>
                <a:lnTo>
                  <a:pt x="693" y="8071"/>
                </a:lnTo>
                <a:lnTo>
                  <a:pt x="777" y="8116"/>
                </a:lnTo>
                <a:lnTo>
                  <a:pt x="865" y="8158"/>
                </a:lnTo>
                <a:lnTo>
                  <a:pt x="958" y="8199"/>
                </a:lnTo>
                <a:lnTo>
                  <a:pt x="1053" y="8236"/>
                </a:lnTo>
                <a:lnTo>
                  <a:pt x="1152" y="8272"/>
                </a:lnTo>
                <a:lnTo>
                  <a:pt x="1255" y="8305"/>
                </a:lnTo>
                <a:lnTo>
                  <a:pt x="1360" y="8336"/>
                </a:lnTo>
                <a:lnTo>
                  <a:pt x="1468" y="8364"/>
                </a:lnTo>
                <a:lnTo>
                  <a:pt x="1579" y="8390"/>
                </a:lnTo>
                <a:lnTo>
                  <a:pt x="1693" y="8412"/>
                </a:lnTo>
                <a:lnTo>
                  <a:pt x="1811" y="8433"/>
                </a:lnTo>
                <a:lnTo>
                  <a:pt x="1929" y="8450"/>
                </a:lnTo>
                <a:lnTo>
                  <a:pt x="2050" y="8464"/>
                </a:lnTo>
                <a:lnTo>
                  <a:pt x="2173" y="8476"/>
                </a:lnTo>
                <a:lnTo>
                  <a:pt x="2299" y="8484"/>
                </a:lnTo>
                <a:lnTo>
                  <a:pt x="2425" y="8488"/>
                </a:lnTo>
                <a:lnTo>
                  <a:pt x="2554" y="8490"/>
                </a:lnTo>
                <a:lnTo>
                  <a:pt x="2683" y="8488"/>
                </a:lnTo>
                <a:lnTo>
                  <a:pt x="2809" y="8484"/>
                </a:lnTo>
                <a:lnTo>
                  <a:pt x="2935" y="8476"/>
                </a:lnTo>
                <a:lnTo>
                  <a:pt x="3058" y="8464"/>
                </a:lnTo>
                <a:lnTo>
                  <a:pt x="3179" y="8450"/>
                </a:lnTo>
                <a:lnTo>
                  <a:pt x="3298" y="8433"/>
                </a:lnTo>
                <a:lnTo>
                  <a:pt x="3415" y="8412"/>
                </a:lnTo>
                <a:lnTo>
                  <a:pt x="3529" y="8390"/>
                </a:lnTo>
                <a:lnTo>
                  <a:pt x="3640" y="8364"/>
                </a:lnTo>
                <a:lnTo>
                  <a:pt x="3748" y="8336"/>
                </a:lnTo>
                <a:lnTo>
                  <a:pt x="3854" y="8305"/>
                </a:lnTo>
                <a:lnTo>
                  <a:pt x="3956" y="8272"/>
                </a:lnTo>
                <a:lnTo>
                  <a:pt x="4055" y="8236"/>
                </a:lnTo>
                <a:lnTo>
                  <a:pt x="4151" y="8199"/>
                </a:lnTo>
                <a:lnTo>
                  <a:pt x="4243" y="8158"/>
                </a:lnTo>
                <a:lnTo>
                  <a:pt x="4331" y="8116"/>
                </a:lnTo>
                <a:lnTo>
                  <a:pt x="4416" y="8071"/>
                </a:lnTo>
                <a:lnTo>
                  <a:pt x="4496" y="8025"/>
                </a:lnTo>
                <a:lnTo>
                  <a:pt x="4571" y="7977"/>
                </a:lnTo>
                <a:lnTo>
                  <a:pt x="4643" y="7926"/>
                </a:lnTo>
                <a:lnTo>
                  <a:pt x="4710" y="7874"/>
                </a:lnTo>
                <a:lnTo>
                  <a:pt x="4773" y="7821"/>
                </a:lnTo>
                <a:lnTo>
                  <a:pt x="4830" y="7766"/>
                </a:lnTo>
                <a:lnTo>
                  <a:pt x="4882" y="7710"/>
                </a:lnTo>
                <a:lnTo>
                  <a:pt x="4930" y="7652"/>
                </a:lnTo>
                <a:lnTo>
                  <a:pt x="4973" y="7592"/>
                </a:lnTo>
                <a:lnTo>
                  <a:pt x="5009" y="7531"/>
                </a:lnTo>
                <a:lnTo>
                  <a:pt x="5039" y="7469"/>
                </a:lnTo>
                <a:lnTo>
                  <a:pt x="5065" y="7406"/>
                </a:lnTo>
                <a:lnTo>
                  <a:pt x="5084" y="7342"/>
                </a:lnTo>
                <a:lnTo>
                  <a:pt x="5098" y="7277"/>
                </a:lnTo>
                <a:lnTo>
                  <a:pt x="5105" y="7211"/>
                </a:lnTo>
                <a:lnTo>
                  <a:pt x="5091" y="7211"/>
                </a:lnTo>
                <a:lnTo>
                  <a:pt x="2836" y="1320"/>
                </a:lnTo>
                <a:lnTo>
                  <a:pt x="8558" y="1320"/>
                </a:lnTo>
                <a:lnTo>
                  <a:pt x="8558" y="9819"/>
                </a:lnTo>
                <a:lnTo>
                  <a:pt x="6615" y="10370"/>
                </a:lnTo>
                <a:lnTo>
                  <a:pt x="6474" y="10925"/>
                </a:lnTo>
                <a:lnTo>
                  <a:pt x="6794" y="10925"/>
                </a:lnTo>
                <a:lnTo>
                  <a:pt x="7113" y="10925"/>
                </a:lnTo>
                <a:lnTo>
                  <a:pt x="7433" y="10925"/>
                </a:lnTo>
                <a:lnTo>
                  <a:pt x="7753" y="10925"/>
                </a:lnTo>
                <a:lnTo>
                  <a:pt x="8072" y="10925"/>
                </a:lnTo>
                <a:lnTo>
                  <a:pt x="8392" y="10925"/>
                </a:lnTo>
                <a:lnTo>
                  <a:pt x="8712" y="10925"/>
                </a:lnTo>
                <a:lnTo>
                  <a:pt x="9032" y="10925"/>
                </a:lnTo>
                <a:lnTo>
                  <a:pt x="9351" y="10925"/>
                </a:lnTo>
                <a:lnTo>
                  <a:pt x="9672" y="10925"/>
                </a:lnTo>
                <a:lnTo>
                  <a:pt x="9992" y="10925"/>
                </a:lnTo>
                <a:lnTo>
                  <a:pt x="10311" y="10925"/>
                </a:lnTo>
                <a:lnTo>
                  <a:pt x="10631" y="10925"/>
                </a:lnTo>
                <a:lnTo>
                  <a:pt x="10951" y="10925"/>
                </a:lnTo>
                <a:lnTo>
                  <a:pt x="11271" y="10925"/>
                </a:lnTo>
                <a:lnTo>
                  <a:pt x="11590" y="10925"/>
                </a:lnTo>
                <a:lnTo>
                  <a:pt x="11449" y="10370"/>
                </a:lnTo>
                <a:lnTo>
                  <a:pt x="9506" y="9819"/>
                </a:lnTo>
                <a:lnTo>
                  <a:pt x="9506" y="1320"/>
                </a:lnTo>
                <a:lnTo>
                  <a:pt x="15184" y="1320"/>
                </a:lnTo>
                <a:lnTo>
                  <a:pt x="12959" y="7202"/>
                </a:lnTo>
                <a:lnTo>
                  <a:pt x="12982" y="7211"/>
                </a:lnTo>
                <a:lnTo>
                  <a:pt x="12963" y="7211"/>
                </a:lnTo>
                <a:lnTo>
                  <a:pt x="12970" y="7277"/>
                </a:lnTo>
                <a:lnTo>
                  <a:pt x="12983" y="7342"/>
                </a:lnTo>
                <a:lnTo>
                  <a:pt x="13002" y="7406"/>
                </a:lnTo>
                <a:lnTo>
                  <a:pt x="13028" y="7469"/>
                </a:lnTo>
                <a:lnTo>
                  <a:pt x="13059" y="7531"/>
                </a:lnTo>
                <a:lnTo>
                  <a:pt x="13096" y="7592"/>
                </a:lnTo>
                <a:lnTo>
                  <a:pt x="13138" y="7652"/>
                </a:lnTo>
                <a:lnTo>
                  <a:pt x="13185" y="7710"/>
                </a:lnTo>
                <a:lnTo>
                  <a:pt x="13237" y="7766"/>
                </a:lnTo>
                <a:lnTo>
                  <a:pt x="13295" y="7821"/>
                </a:lnTo>
                <a:lnTo>
                  <a:pt x="13358" y="7874"/>
                </a:lnTo>
                <a:lnTo>
                  <a:pt x="13425" y="7926"/>
                </a:lnTo>
                <a:lnTo>
                  <a:pt x="13496" y="7977"/>
                </a:lnTo>
                <a:lnTo>
                  <a:pt x="13573" y="8025"/>
                </a:lnTo>
                <a:lnTo>
                  <a:pt x="13653" y="8071"/>
                </a:lnTo>
                <a:lnTo>
                  <a:pt x="13737" y="8116"/>
                </a:lnTo>
                <a:lnTo>
                  <a:pt x="13825" y="8158"/>
                </a:lnTo>
                <a:lnTo>
                  <a:pt x="13917" y="8199"/>
                </a:lnTo>
                <a:lnTo>
                  <a:pt x="14012" y="8236"/>
                </a:lnTo>
                <a:lnTo>
                  <a:pt x="14112" y="8272"/>
                </a:lnTo>
                <a:lnTo>
                  <a:pt x="14213" y="8305"/>
                </a:lnTo>
                <a:lnTo>
                  <a:pt x="14320" y="8336"/>
                </a:lnTo>
                <a:lnTo>
                  <a:pt x="14428" y="8364"/>
                </a:lnTo>
                <a:lnTo>
                  <a:pt x="14539" y="8390"/>
                </a:lnTo>
                <a:lnTo>
                  <a:pt x="14653" y="8412"/>
                </a:lnTo>
                <a:lnTo>
                  <a:pt x="14769" y="8433"/>
                </a:lnTo>
                <a:lnTo>
                  <a:pt x="14889" y="8450"/>
                </a:lnTo>
                <a:lnTo>
                  <a:pt x="15010" y="8464"/>
                </a:lnTo>
                <a:lnTo>
                  <a:pt x="15133" y="8476"/>
                </a:lnTo>
                <a:lnTo>
                  <a:pt x="15258" y="8484"/>
                </a:lnTo>
                <a:lnTo>
                  <a:pt x="15385" y="8488"/>
                </a:lnTo>
                <a:lnTo>
                  <a:pt x="15514" y="8490"/>
                </a:lnTo>
                <a:lnTo>
                  <a:pt x="15642" y="8488"/>
                </a:lnTo>
                <a:lnTo>
                  <a:pt x="15769" y="8484"/>
                </a:lnTo>
                <a:lnTo>
                  <a:pt x="15894" y="8476"/>
                </a:lnTo>
                <a:lnTo>
                  <a:pt x="16017" y="8464"/>
                </a:lnTo>
                <a:lnTo>
                  <a:pt x="16138" y="8450"/>
                </a:lnTo>
                <a:lnTo>
                  <a:pt x="16258" y="8433"/>
                </a:lnTo>
                <a:lnTo>
                  <a:pt x="16374" y="8412"/>
                </a:lnTo>
                <a:lnTo>
                  <a:pt x="16489" y="8390"/>
                </a:lnTo>
                <a:lnTo>
                  <a:pt x="16599" y="8364"/>
                </a:lnTo>
                <a:lnTo>
                  <a:pt x="16708" y="8336"/>
                </a:lnTo>
                <a:lnTo>
                  <a:pt x="16814" y="8305"/>
                </a:lnTo>
                <a:lnTo>
                  <a:pt x="16916" y="8272"/>
                </a:lnTo>
                <a:lnTo>
                  <a:pt x="17015" y="8236"/>
                </a:lnTo>
                <a:lnTo>
                  <a:pt x="17110" y="8199"/>
                </a:lnTo>
                <a:lnTo>
                  <a:pt x="17203" y="8158"/>
                </a:lnTo>
                <a:lnTo>
                  <a:pt x="17291" y="8116"/>
                </a:lnTo>
                <a:lnTo>
                  <a:pt x="17374" y="8071"/>
                </a:lnTo>
                <a:lnTo>
                  <a:pt x="17454" y="8025"/>
                </a:lnTo>
                <a:lnTo>
                  <a:pt x="17531" y="7977"/>
                </a:lnTo>
                <a:lnTo>
                  <a:pt x="17602" y="7926"/>
                </a:lnTo>
                <a:lnTo>
                  <a:pt x="17669" y="7874"/>
                </a:lnTo>
                <a:lnTo>
                  <a:pt x="17732" y="7821"/>
                </a:lnTo>
                <a:lnTo>
                  <a:pt x="17790" y="7766"/>
                </a:lnTo>
                <a:lnTo>
                  <a:pt x="17842" y="7710"/>
                </a:lnTo>
                <a:lnTo>
                  <a:pt x="17889" y="7652"/>
                </a:lnTo>
                <a:lnTo>
                  <a:pt x="17931" y="7592"/>
                </a:lnTo>
                <a:lnTo>
                  <a:pt x="17968" y="7531"/>
                </a:lnTo>
                <a:lnTo>
                  <a:pt x="17999" y="7469"/>
                </a:lnTo>
                <a:lnTo>
                  <a:pt x="18025" y="7406"/>
                </a:lnTo>
                <a:lnTo>
                  <a:pt x="18044" y="7342"/>
                </a:lnTo>
                <a:lnTo>
                  <a:pt x="18058" y="7277"/>
                </a:lnTo>
                <a:lnTo>
                  <a:pt x="18064" y="7211"/>
                </a:lnTo>
                <a:lnTo>
                  <a:pt x="18051" y="7211"/>
                </a:lnTo>
                <a:lnTo>
                  <a:pt x="15796" y="1320"/>
                </a:lnTo>
                <a:lnTo>
                  <a:pt x="16324" y="1320"/>
                </a:lnTo>
                <a:lnTo>
                  <a:pt x="16612" y="691"/>
                </a:lnTo>
                <a:lnTo>
                  <a:pt x="9506" y="691"/>
                </a:lnTo>
                <a:lnTo>
                  <a:pt x="9506" y="250"/>
                </a:lnTo>
                <a:lnTo>
                  <a:pt x="9032" y="0"/>
                </a:lnTo>
                <a:lnTo>
                  <a:pt x="8558" y="250"/>
                </a:lnTo>
                <a:close/>
                <a:moveTo>
                  <a:pt x="337" y="7211"/>
                </a:moveTo>
                <a:lnTo>
                  <a:pt x="4750" y="7211"/>
                </a:lnTo>
                <a:lnTo>
                  <a:pt x="2529" y="1415"/>
                </a:lnTo>
                <a:lnTo>
                  <a:pt x="337" y="7211"/>
                </a:lnTo>
                <a:close/>
                <a:moveTo>
                  <a:pt x="13297" y="7211"/>
                </a:moveTo>
                <a:lnTo>
                  <a:pt x="17710" y="7211"/>
                </a:lnTo>
                <a:lnTo>
                  <a:pt x="15489" y="1415"/>
                </a:lnTo>
                <a:lnTo>
                  <a:pt x="13297" y="721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4" name="Group 96"/>
          <p:cNvGrpSpPr>
            <a:grpSpLocks/>
          </p:cNvGrpSpPr>
          <p:nvPr/>
        </p:nvGrpSpPr>
        <p:grpSpPr bwMode="auto">
          <a:xfrm>
            <a:off x="652467" y="2894103"/>
            <a:ext cx="538159" cy="495950"/>
            <a:chOff x="-1260" y="2063"/>
            <a:chExt cx="1159" cy="851"/>
          </a:xfrm>
        </p:grpSpPr>
        <p:sp>
          <p:nvSpPr>
            <p:cNvPr id="148" name="Rectangle 97"/>
            <p:cNvSpPr>
              <a:spLocks noChangeArrowheads="1"/>
            </p:cNvSpPr>
            <p:nvPr/>
          </p:nvSpPr>
          <p:spPr bwMode="auto">
            <a:xfrm>
              <a:off x="-1201" y="2626"/>
              <a:ext cx="163" cy="239"/>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9" name="Rectangle 98"/>
            <p:cNvSpPr>
              <a:spLocks noChangeArrowheads="1"/>
            </p:cNvSpPr>
            <p:nvPr/>
          </p:nvSpPr>
          <p:spPr bwMode="auto">
            <a:xfrm>
              <a:off x="-1260" y="2063"/>
              <a:ext cx="15" cy="851"/>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0" name="Rectangle 99"/>
            <p:cNvSpPr>
              <a:spLocks noChangeArrowheads="1"/>
            </p:cNvSpPr>
            <p:nvPr/>
          </p:nvSpPr>
          <p:spPr bwMode="auto">
            <a:xfrm>
              <a:off x="-1260" y="2898"/>
              <a:ext cx="1159" cy="16"/>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1" name="Rectangle 100"/>
            <p:cNvSpPr>
              <a:spLocks noChangeArrowheads="1"/>
            </p:cNvSpPr>
            <p:nvPr/>
          </p:nvSpPr>
          <p:spPr bwMode="auto">
            <a:xfrm>
              <a:off x="-986" y="2509"/>
              <a:ext cx="164" cy="356"/>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2" name="Rectangle 101"/>
            <p:cNvSpPr>
              <a:spLocks noChangeArrowheads="1"/>
            </p:cNvSpPr>
            <p:nvPr/>
          </p:nvSpPr>
          <p:spPr bwMode="auto">
            <a:xfrm>
              <a:off x="-770" y="2364"/>
              <a:ext cx="164" cy="501"/>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3" name="Rectangle 102"/>
            <p:cNvSpPr>
              <a:spLocks noChangeArrowheads="1"/>
            </p:cNvSpPr>
            <p:nvPr/>
          </p:nvSpPr>
          <p:spPr bwMode="auto">
            <a:xfrm>
              <a:off x="-554" y="2226"/>
              <a:ext cx="163" cy="639"/>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4" name="Rectangle 103"/>
            <p:cNvSpPr>
              <a:spLocks noChangeArrowheads="1"/>
            </p:cNvSpPr>
            <p:nvPr/>
          </p:nvSpPr>
          <p:spPr bwMode="auto">
            <a:xfrm>
              <a:off x="-339" y="2090"/>
              <a:ext cx="164" cy="775"/>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5" name="Group 61"/>
          <p:cNvGrpSpPr>
            <a:grpSpLocks/>
          </p:cNvGrpSpPr>
          <p:nvPr/>
        </p:nvGrpSpPr>
        <p:grpSpPr bwMode="auto">
          <a:xfrm>
            <a:off x="2105024" y="1970773"/>
            <a:ext cx="280987" cy="300562"/>
            <a:chOff x="1281" y="2913"/>
            <a:chExt cx="523" cy="560"/>
          </a:xfrm>
        </p:grpSpPr>
        <p:sp>
          <p:nvSpPr>
            <p:cNvPr id="156" name="Freeform 62"/>
            <p:cNvSpPr>
              <a:spLocks noEditPoints="1"/>
            </p:cNvSpPr>
            <p:nvPr/>
          </p:nvSpPr>
          <p:spPr bwMode="auto">
            <a:xfrm>
              <a:off x="1281" y="3021"/>
              <a:ext cx="246" cy="270"/>
            </a:xfrm>
            <a:custGeom>
              <a:avLst/>
              <a:gdLst/>
              <a:ahLst/>
              <a:cxnLst>
                <a:cxn ang="0">
                  <a:pos x="976" y="938"/>
                </a:cxn>
                <a:cxn ang="0">
                  <a:pos x="937" y="979"/>
                </a:cxn>
                <a:cxn ang="0">
                  <a:pos x="873" y="1014"/>
                </a:cxn>
                <a:cxn ang="0">
                  <a:pos x="728" y="1057"/>
                </a:cxn>
                <a:cxn ang="0">
                  <a:pos x="493" y="1078"/>
                </a:cxn>
                <a:cxn ang="0">
                  <a:pos x="258" y="1057"/>
                </a:cxn>
                <a:cxn ang="0">
                  <a:pos x="113" y="1014"/>
                </a:cxn>
                <a:cxn ang="0">
                  <a:pos x="49" y="979"/>
                </a:cxn>
                <a:cxn ang="0">
                  <a:pos x="10" y="937"/>
                </a:cxn>
                <a:cxn ang="0">
                  <a:pos x="0" y="899"/>
                </a:cxn>
                <a:cxn ang="0">
                  <a:pos x="49" y="837"/>
                </a:cxn>
                <a:cxn ang="0">
                  <a:pos x="170" y="894"/>
                </a:cxn>
                <a:cxn ang="0">
                  <a:pos x="349" y="933"/>
                </a:cxn>
                <a:cxn ang="0">
                  <a:pos x="588" y="938"/>
                </a:cxn>
                <a:cxn ang="0">
                  <a:pos x="784" y="905"/>
                </a:cxn>
                <a:cxn ang="0">
                  <a:pos x="918" y="850"/>
                </a:cxn>
                <a:cxn ang="0">
                  <a:pos x="986" y="897"/>
                </a:cxn>
                <a:cxn ang="0">
                  <a:pos x="593" y="4"/>
                </a:cxn>
                <a:cxn ang="0">
                  <a:pos x="807" y="40"/>
                </a:cxn>
                <a:cxn ang="0">
                  <a:pos x="902" y="78"/>
                </a:cxn>
                <a:cxn ang="0">
                  <a:pos x="956" y="117"/>
                </a:cxn>
                <a:cxn ang="0">
                  <a:pos x="984" y="159"/>
                </a:cxn>
                <a:cxn ang="0">
                  <a:pos x="980" y="204"/>
                </a:cxn>
                <a:cxn ang="0">
                  <a:pos x="947" y="246"/>
                </a:cxn>
                <a:cxn ang="0">
                  <a:pos x="887" y="283"/>
                </a:cxn>
                <a:cxn ang="0">
                  <a:pos x="769" y="324"/>
                </a:cxn>
                <a:cxn ang="0">
                  <a:pos x="544" y="353"/>
                </a:cxn>
                <a:cxn ang="0">
                  <a:pos x="302" y="340"/>
                </a:cxn>
                <a:cxn ang="0">
                  <a:pos x="129" y="296"/>
                </a:cxn>
                <a:cxn ang="0">
                  <a:pos x="60" y="262"/>
                </a:cxn>
                <a:cxn ang="0">
                  <a:pos x="16" y="222"/>
                </a:cxn>
                <a:cxn ang="0">
                  <a:pos x="0" y="178"/>
                </a:cxn>
                <a:cxn ang="0">
                  <a:pos x="16" y="133"/>
                </a:cxn>
                <a:cxn ang="0">
                  <a:pos x="60" y="93"/>
                </a:cxn>
                <a:cxn ang="0">
                  <a:pos x="129" y="58"/>
                </a:cxn>
                <a:cxn ang="0">
                  <a:pos x="302" y="14"/>
                </a:cxn>
                <a:cxn ang="0">
                  <a:pos x="0" y="750"/>
                </a:cxn>
                <a:cxn ang="0">
                  <a:pos x="26" y="288"/>
                </a:cxn>
                <a:cxn ang="0">
                  <a:pos x="87" y="329"/>
                </a:cxn>
                <a:cxn ang="0">
                  <a:pos x="244" y="379"/>
                </a:cxn>
                <a:cxn ang="0">
                  <a:pos x="449" y="402"/>
                </a:cxn>
                <a:cxn ang="0">
                  <a:pos x="666" y="392"/>
                </a:cxn>
                <a:cxn ang="0">
                  <a:pos x="843" y="352"/>
                </a:cxn>
                <a:cxn ang="0">
                  <a:pos x="943" y="305"/>
                </a:cxn>
                <a:cxn ang="0">
                  <a:pos x="982" y="268"/>
                </a:cxn>
                <a:cxn ang="0">
                  <a:pos x="949" y="784"/>
                </a:cxn>
                <a:cxn ang="0">
                  <a:pos x="838" y="847"/>
                </a:cxn>
                <a:cxn ang="0">
                  <a:pos x="670" y="890"/>
                </a:cxn>
                <a:cxn ang="0">
                  <a:pos x="546" y="901"/>
                </a:cxn>
                <a:cxn ang="0">
                  <a:pos x="336" y="892"/>
                </a:cxn>
                <a:cxn ang="0">
                  <a:pos x="151" y="847"/>
                </a:cxn>
                <a:cxn ang="0">
                  <a:pos x="39" y="785"/>
                </a:cxn>
              </a:cxnLst>
              <a:rect l="0" t="0" r="r" b="b"/>
              <a:pathLst>
                <a:path w="986" h="1078">
                  <a:moveTo>
                    <a:pt x="986" y="901"/>
                  </a:moveTo>
                  <a:lnTo>
                    <a:pt x="986" y="911"/>
                  </a:lnTo>
                  <a:lnTo>
                    <a:pt x="984" y="920"/>
                  </a:lnTo>
                  <a:lnTo>
                    <a:pt x="980" y="929"/>
                  </a:lnTo>
                  <a:lnTo>
                    <a:pt x="976" y="938"/>
                  </a:lnTo>
                  <a:lnTo>
                    <a:pt x="970" y="946"/>
                  </a:lnTo>
                  <a:lnTo>
                    <a:pt x="964" y="954"/>
                  </a:lnTo>
                  <a:lnTo>
                    <a:pt x="956" y="962"/>
                  </a:lnTo>
                  <a:lnTo>
                    <a:pt x="947" y="971"/>
                  </a:lnTo>
                  <a:lnTo>
                    <a:pt x="937" y="979"/>
                  </a:lnTo>
                  <a:lnTo>
                    <a:pt x="926" y="987"/>
                  </a:lnTo>
                  <a:lnTo>
                    <a:pt x="915" y="993"/>
                  </a:lnTo>
                  <a:lnTo>
                    <a:pt x="902" y="1001"/>
                  </a:lnTo>
                  <a:lnTo>
                    <a:pt x="888" y="1008"/>
                  </a:lnTo>
                  <a:lnTo>
                    <a:pt x="873" y="1014"/>
                  </a:lnTo>
                  <a:lnTo>
                    <a:pt x="857" y="1021"/>
                  </a:lnTo>
                  <a:lnTo>
                    <a:pt x="842" y="1026"/>
                  </a:lnTo>
                  <a:lnTo>
                    <a:pt x="807" y="1039"/>
                  </a:lnTo>
                  <a:lnTo>
                    <a:pt x="769" y="1049"/>
                  </a:lnTo>
                  <a:lnTo>
                    <a:pt x="728" y="1057"/>
                  </a:lnTo>
                  <a:lnTo>
                    <a:pt x="685" y="1065"/>
                  </a:lnTo>
                  <a:lnTo>
                    <a:pt x="639" y="1071"/>
                  </a:lnTo>
                  <a:lnTo>
                    <a:pt x="593" y="1075"/>
                  </a:lnTo>
                  <a:lnTo>
                    <a:pt x="544" y="1077"/>
                  </a:lnTo>
                  <a:lnTo>
                    <a:pt x="493" y="1078"/>
                  </a:lnTo>
                  <a:lnTo>
                    <a:pt x="443" y="1077"/>
                  </a:lnTo>
                  <a:lnTo>
                    <a:pt x="395" y="1075"/>
                  </a:lnTo>
                  <a:lnTo>
                    <a:pt x="347" y="1071"/>
                  </a:lnTo>
                  <a:lnTo>
                    <a:pt x="302" y="1065"/>
                  </a:lnTo>
                  <a:lnTo>
                    <a:pt x="258" y="1057"/>
                  </a:lnTo>
                  <a:lnTo>
                    <a:pt x="219" y="1049"/>
                  </a:lnTo>
                  <a:lnTo>
                    <a:pt x="181" y="1039"/>
                  </a:lnTo>
                  <a:lnTo>
                    <a:pt x="146" y="1026"/>
                  </a:lnTo>
                  <a:lnTo>
                    <a:pt x="129" y="1021"/>
                  </a:lnTo>
                  <a:lnTo>
                    <a:pt x="113" y="1014"/>
                  </a:lnTo>
                  <a:lnTo>
                    <a:pt x="99" y="1008"/>
                  </a:lnTo>
                  <a:lnTo>
                    <a:pt x="86" y="1001"/>
                  </a:lnTo>
                  <a:lnTo>
                    <a:pt x="72" y="993"/>
                  </a:lnTo>
                  <a:lnTo>
                    <a:pt x="60" y="985"/>
                  </a:lnTo>
                  <a:lnTo>
                    <a:pt x="49" y="979"/>
                  </a:lnTo>
                  <a:lnTo>
                    <a:pt x="39" y="970"/>
                  </a:lnTo>
                  <a:lnTo>
                    <a:pt x="30" y="962"/>
                  </a:lnTo>
                  <a:lnTo>
                    <a:pt x="23" y="954"/>
                  </a:lnTo>
                  <a:lnTo>
                    <a:pt x="16" y="946"/>
                  </a:lnTo>
                  <a:lnTo>
                    <a:pt x="10" y="937"/>
                  </a:lnTo>
                  <a:lnTo>
                    <a:pt x="7" y="929"/>
                  </a:lnTo>
                  <a:lnTo>
                    <a:pt x="4" y="920"/>
                  </a:lnTo>
                  <a:lnTo>
                    <a:pt x="2" y="910"/>
                  </a:lnTo>
                  <a:lnTo>
                    <a:pt x="0" y="901"/>
                  </a:lnTo>
                  <a:lnTo>
                    <a:pt x="0" y="899"/>
                  </a:lnTo>
                  <a:lnTo>
                    <a:pt x="0" y="897"/>
                  </a:lnTo>
                  <a:lnTo>
                    <a:pt x="0" y="802"/>
                  </a:lnTo>
                  <a:lnTo>
                    <a:pt x="15" y="814"/>
                  </a:lnTo>
                  <a:lnTo>
                    <a:pt x="31" y="826"/>
                  </a:lnTo>
                  <a:lnTo>
                    <a:pt x="49" y="837"/>
                  </a:lnTo>
                  <a:lnTo>
                    <a:pt x="69" y="849"/>
                  </a:lnTo>
                  <a:lnTo>
                    <a:pt x="91" y="861"/>
                  </a:lnTo>
                  <a:lnTo>
                    <a:pt x="116" y="873"/>
                  </a:lnTo>
                  <a:lnTo>
                    <a:pt x="141" y="884"/>
                  </a:lnTo>
                  <a:lnTo>
                    <a:pt x="170" y="894"/>
                  </a:lnTo>
                  <a:lnTo>
                    <a:pt x="201" y="904"/>
                  </a:lnTo>
                  <a:lnTo>
                    <a:pt x="234" y="912"/>
                  </a:lnTo>
                  <a:lnTo>
                    <a:pt x="270" y="920"/>
                  </a:lnTo>
                  <a:lnTo>
                    <a:pt x="308" y="928"/>
                  </a:lnTo>
                  <a:lnTo>
                    <a:pt x="349" y="933"/>
                  </a:lnTo>
                  <a:lnTo>
                    <a:pt x="394" y="937"/>
                  </a:lnTo>
                  <a:lnTo>
                    <a:pt x="440" y="940"/>
                  </a:lnTo>
                  <a:lnTo>
                    <a:pt x="489" y="941"/>
                  </a:lnTo>
                  <a:lnTo>
                    <a:pt x="540" y="940"/>
                  </a:lnTo>
                  <a:lnTo>
                    <a:pt x="588" y="938"/>
                  </a:lnTo>
                  <a:lnTo>
                    <a:pt x="633" y="935"/>
                  </a:lnTo>
                  <a:lnTo>
                    <a:pt x="675" y="929"/>
                  </a:lnTo>
                  <a:lnTo>
                    <a:pt x="715" y="921"/>
                  </a:lnTo>
                  <a:lnTo>
                    <a:pt x="751" y="914"/>
                  </a:lnTo>
                  <a:lnTo>
                    <a:pt x="784" y="905"/>
                  </a:lnTo>
                  <a:lnTo>
                    <a:pt x="817" y="895"/>
                  </a:lnTo>
                  <a:lnTo>
                    <a:pt x="845" y="885"/>
                  </a:lnTo>
                  <a:lnTo>
                    <a:pt x="872" y="874"/>
                  </a:lnTo>
                  <a:lnTo>
                    <a:pt x="896" y="861"/>
                  </a:lnTo>
                  <a:lnTo>
                    <a:pt x="918" y="850"/>
                  </a:lnTo>
                  <a:lnTo>
                    <a:pt x="938" y="838"/>
                  </a:lnTo>
                  <a:lnTo>
                    <a:pt x="956" y="826"/>
                  </a:lnTo>
                  <a:lnTo>
                    <a:pt x="973" y="814"/>
                  </a:lnTo>
                  <a:lnTo>
                    <a:pt x="986" y="803"/>
                  </a:lnTo>
                  <a:lnTo>
                    <a:pt x="986" y="897"/>
                  </a:lnTo>
                  <a:lnTo>
                    <a:pt x="986" y="900"/>
                  </a:lnTo>
                  <a:lnTo>
                    <a:pt x="986" y="901"/>
                  </a:lnTo>
                  <a:close/>
                  <a:moveTo>
                    <a:pt x="493" y="0"/>
                  </a:moveTo>
                  <a:lnTo>
                    <a:pt x="544" y="2"/>
                  </a:lnTo>
                  <a:lnTo>
                    <a:pt x="593" y="4"/>
                  </a:lnTo>
                  <a:lnTo>
                    <a:pt x="639" y="8"/>
                  </a:lnTo>
                  <a:lnTo>
                    <a:pt x="685" y="14"/>
                  </a:lnTo>
                  <a:lnTo>
                    <a:pt x="728" y="21"/>
                  </a:lnTo>
                  <a:lnTo>
                    <a:pt x="769" y="30"/>
                  </a:lnTo>
                  <a:lnTo>
                    <a:pt x="807" y="40"/>
                  </a:lnTo>
                  <a:lnTo>
                    <a:pt x="841" y="52"/>
                  </a:lnTo>
                  <a:lnTo>
                    <a:pt x="857" y="58"/>
                  </a:lnTo>
                  <a:lnTo>
                    <a:pt x="873" y="65"/>
                  </a:lnTo>
                  <a:lnTo>
                    <a:pt x="887" y="71"/>
                  </a:lnTo>
                  <a:lnTo>
                    <a:pt x="902" y="78"/>
                  </a:lnTo>
                  <a:lnTo>
                    <a:pt x="914" y="86"/>
                  </a:lnTo>
                  <a:lnTo>
                    <a:pt x="926" y="93"/>
                  </a:lnTo>
                  <a:lnTo>
                    <a:pt x="937" y="101"/>
                  </a:lnTo>
                  <a:lnTo>
                    <a:pt x="947" y="109"/>
                  </a:lnTo>
                  <a:lnTo>
                    <a:pt x="956" y="117"/>
                  </a:lnTo>
                  <a:lnTo>
                    <a:pt x="964" y="124"/>
                  </a:lnTo>
                  <a:lnTo>
                    <a:pt x="970" y="133"/>
                  </a:lnTo>
                  <a:lnTo>
                    <a:pt x="976" y="142"/>
                  </a:lnTo>
                  <a:lnTo>
                    <a:pt x="980" y="150"/>
                  </a:lnTo>
                  <a:lnTo>
                    <a:pt x="984" y="159"/>
                  </a:lnTo>
                  <a:lnTo>
                    <a:pt x="985" y="169"/>
                  </a:lnTo>
                  <a:lnTo>
                    <a:pt x="986" y="178"/>
                  </a:lnTo>
                  <a:lnTo>
                    <a:pt x="985" y="186"/>
                  </a:lnTo>
                  <a:lnTo>
                    <a:pt x="984" y="195"/>
                  </a:lnTo>
                  <a:lnTo>
                    <a:pt x="980" y="204"/>
                  </a:lnTo>
                  <a:lnTo>
                    <a:pt x="976" y="213"/>
                  </a:lnTo>
                  <a:lnTo>
                    <a:pt x="970" y="222"/>
                  </a:lnTo>
                  <a:lnTo>
                    <a:pt x="964" y="230"/>
                  </a:lnTo>
                  <a:lnTo>
                    <a:pt x="956" y="238"/>
                  </a:lnTo>
                  <a:lnTo>
                    <a:pt x="947" y="246"/>
                  </a:lnTo>
                  <a:lnTo>
                    <a:pt x="937" y="254"/>
                  </a:lnTo>
                  <a:lnTo>
                    <a:pt x="926" y="262"/>
                  </a:lnTo>
                  <a:lnTo>
                    <a:pt x="914" y="269"/>
                  </a:lnTo>
                  <a:lnTo>
                    <a:pt x="902" y="276"/>
                  </a:lnTo>
                  <a:lnTo>
                    <a:pt x="887" y="283"/>
                  </a:lnTo>
                  <a:lnTo>
                    <a:pt x="873" y="289"/>
                  </a:lnTo>
                  <a:lnTo>
                    <a:pt x="857" y="296"/>
                  </a:lnTo>
                  <a:lnTo>
                    <a:pt x="841" y="303"/>
                  </a:lnTo>
                  <a:lnTo>
                    <a:pt x="807" y="314"/>
                  </a:lnTo>
                  <a:lnTo>
                    <a:pt x="769" y="324"/>
                  </a:lnTo>
                  <a:lnTo>
                    <a:pt x="728" y="332"/>
                  </a:lnTo>
                  <a:lnTo>
                    <a:pt x="685" y="340"/>
                  </a:lnTo>
                  <a:lnTo>
                    <a:pt x="639" y="346"/>
                  </a:lnTo>
                  <a:lnTo>
                    <a:pt x="593" y="350"/>
                  </a:lnTo>
                  <a:lnTo>
                    <a:pt x="544" y="353"/>
                  </a:lnTo>
                  <a:lnTo>
                    <a:pt x="493" y="355"/>
                  </a:lnTo>
                  <a:lnTo>
                    <a:pt x="443" y="353"/>
                  </a:lnTo>
                  <a:lnTo>
                    <a:pt x="395" y="350"/>
                  </a:lnTo>
                  <a:lnTo>
                    <a:pt x="347" y="346"/>
                  </a:lnTo>
                  <a:lnTo>
                    <a:pt x="302" y="340"/>
                  </a:lnTo>
                  <a:lnTo>
                    <a:pt x="258" y="332"/>
                  </a:lnTo>
                  <a:lnTo>
                    <a:pt x="219" y="324"/>
                  </a:lnTo>
                  <a:lnTo>
                    <a:pt x="181" y="314"/>
                  </a:lnTo>
                  <a:lnTo>
                    <a:pt x="146" y="303"/>
                  </a:lnTo>
                  <a:lnTo>
                    <a:pt x="129" y="296"/>
                  </a:lnTo>
                  <a:lnTo>
                    <a:pt x="113" y="289"/>
                  </a:lnTo>
                  <a:lnTo>
                    <a:pt x="99" y="283"/>
                  </a:lnTo>
                  <a:lnTo>
                    <a:pt x="86" y="276"/>
                  </a:lnTo>
                  <a:lnTo>
                    <a:pt x="72" y="269"/>
                  </a:lnTo>
                  <a:lnTo>
                    <a:pt x="60" y="262"/>
                  </a:lnTo>
                  <a:lnTo>
                    <a:pt x="49" y="254"/>
                  </a:lnTo>
                  <a:lnTo>
                    <a:pt x="39" y="246"/>
                  </a:lnTo>
                  <a:lnTo>
                    <a:pt x="30" y="238"/>
                  </a:lnTo>
                  <a:lnTo>
                    <a:pt x="23" y="230"/>
                  </a:lnTo>
                  <a:lnTo>
                    <a:pt x="16" y="222"/>
                  </a:lnTo>
                  <a:lnTo>
                    <a:pt x="10" y="213"/>
                  </a:lnTo>
                  <a:lnTo>
                    <a:pt x="7" y="204"/>
                  </a:lnTo>
                  <a:lnTo>
                    <a:pt x="4" y="195"/>
                  </a:lnTo>
                  <a:lnTo>
                    <a:pt x="2" y="186"/>
                  </a:lnTo>
                  <a:lnTo>
                    <a:pt x="0" y="178"/>
                  </a:lnTo>
                  <a:lnTo>
                    <a:pt x="2" y="169"/>
                  </a:lnTo>
                  <a:lnTo>
                    <a:pt x="4" y="159"/>
                  </a:lnTo>
                  <a:lnTo>
                    <a:pt x="7" y="150"/>
                  </a:lnTo>
                  <a:lnTo>
                    <a:pt x="10" y="142"/>
                  </a:lnTo>
                  <a:lnTo>
                    <a:pt x="16" y="133"/>
                  </a:lnTo>
                  <a:lnTo>
                    <a:pt x="23" y="124"/>
                  </a:lnTo>
                  <a:lnTo>
                    <a:pt x="30" y="117"/>
                  </a:lnTo>
                  <a:lnTo>
                    <a:pt x="39" y="109"/>
                  </a:lnTo>
                  <a:lnTo>
                    <a:pt x="49" y="101"/>
                  </a:lnTo>
                  <a:lnTo>
                    <a:pt x="60" y="93"/>
                  </a:lnTo>
                  <a:lnTo>
                    <a:pt x="72" y="86"/>
                  </a:lnTo>
                  <a:lnTo>
                    <a:pt x="86" y="78"/>
                  </a:lnTo>
                  <a:lnTo>
                    <a:pt x="99" y="71"/>
                  </a:lnTo>
                  <a:lnTo>
                    <a:pt x="113" y="65"/>
                  </a:lnTo>
                  <a:lnTo>
                    <a:pt x="129" y="58"/>
                  </a:lnTo>
                  <a:lnTo>
                    <a:pt x="146" y="52"/>
                  </a:lnTo>
                  <a:lnTo>
                    <a:pt x="181" y="40"/>
                  </a:lnTo>
                  <a:lnTo>
                    <a:pt x="219" y="30"/>
                  </a:lnTo>
                  <a:lnTo>
                    <a:pt x="258" y="21"/>
                  </a:lnTo>
                  <a:lnTo>
                    <a:pt x="302" y="14"/>
                  </a:lnTo>
                  <a:lnTo>
                    <a:pt x="347" y="8"/>
                  </a:lnTo>
                  <a:lnTo>
                    <a:pt x="395" y="4"/>
                  </a:lnTo>
                  <a:lnTo>
                    <a:pt x="443" y="2"/>
                  </a:lnTo>
                  <a:lnTo>
                    <a:pt x="493" y="0"/>
                  </a:lnTo>
                  <a:close/>
                  <a:moveTo>
                    <a:pt x="0" y="750"/>
                  </a:moveTo>
                  <a:lnTo>
                    <a:pt x="0" y="258"/>
                  </a:lnTo>
                  <a:lnTo>
                    <a:pt x="6" y="266"/>
                  </a:lnTo>
                  <a:lnTo>
                    <a:pt x="12" y="274"/>
                  </a:lnTo>
                  <a:lnTo>
                    <a:pt x="18" y="282"/>
                  </a:lnTo>
                  <a:lnTo>
                    <a:pt x="26" y="288"/>
                  </a:lnTo>
                  <a:lnTo>
                    <a:pt x="34" y="296"/>
                  </a:lnTo>
                  <a:lnTo>
                    <a:pt x="43" y="303"/>
                  </a:lnTo>
                  <a:lnTo>
                    <a:pt x="53" y="309"/>
                  </a:lnTo>
                  <a:lnTo>
                    <a:pt x="64" y="316"/>
                  </a:lnTo>
                  <a:lnTo>
                    <a:pt x="87" y="329"/>
                  </a:lnTo>
                  <a:lnTo>
                    <a:pt x="113" y="340"/>
                  </a:lnTo>
                  <a:lnTo>
                    <a:pt x="142" y="351"/>
                  </a:lnTo>
                  <a:lnTo>
                    <a:pt x="174" y="362"/>
                  </a:lnTo>
                  <a:lnTo>
                    <a:pt x="208" y="371"/>
                  </a:lnTo>
                  <a:lnTo>
                    <a:pt x="244" y="379"/>
                  </a:lnTo>
                  <a:lnTo>
                    <a:pt x="282" y="387"/>
                  </a:lnTo>
                  <a:lnTo>
                    <a:pt x="322" y="392"/>
                  </a:lnTo>
                  <a:lnTo>
                    <a:pt x="363" y="397"/>
                  </a:lnTo>
                  <a:lnTo>
                    <a:pt x="406" y="401"/>
                  </a:lnTo>
                  <a:lnTo>
                    <a:pt x="449" y="402"/>
                  </a:lnTo>
                  <a:lnTo>
                    <a:pt x="494" y="403"/>
                  </a:lnTo>
                  <a:lnTo>
                    <a:pt x="539" y="402"/>
                  </a:lnTo>
                  <a:lnTo>
                    <a:pt x="583" y="401"/>
                  </a:lnTo>
                  <a:lnTo>
                    <a:pt x="625" y="398"/>
                  </a:lnTo>
                  <a:lnTo>
                    <a:pt x="666" y="392"/>
                  </a:lnTo>
                  <a:lnTo>
                    <a:pt x="705" y="387"/>
                  </a:lnTo>
                  <a:lnTo>
                    <a:pt x="742" y="380"/>
                  </a:lnTo>
                  <a:lnTo>
                    <a:pt x="778" y="372"/>
                  </a:lnTo>
                  <a:lnTo>
                    <a:pt x="812" y="362"/>
                  </a:lnTo>
                  <a:lnTo>
                    <a:pt x="843" y="352"/>
                  </a:lnTo>
                  <a:lnTo>
                    <a:pt x="872" y="342"/>
                  </a:lnTo>
                  <a:lnTo>
                    <a:pt x="898" y="330"/>
                  </a:lnTo>
                  <a:lnTo>
                    <a:pt x="923" y="318"/>
                  </a:lnTo>
                  <a:lnTo>
                    <a:pt x="933" y="311"/>
                  </a:lnTo>
                  <a:lnTo>
                    <a:pt x="943" y="305"/>
                  </a:lnTo>
                  <a:lnTo>
                    <a:pt x="953" y="298"/>
                  </a:lnTo>
                  <a:lnTo>
                    <a:pt x="960" y="290"/>
                  </a:lnTo>
                  <a:lnTo>
                    <a:pt x="968" y="284"/>
                  </a:lnTo>
                  <a:lnTo>
                    <a:pt x="975" y="276"/>
                  </a:lnTo>
                  <a:lnTo>
                    <a:pt x="982" y="268"/>
                  </a:lnTo>
                  <a:lnTo>
                    <a:pt x="986" y="262"/>
                  </a:lnTo>
                  <a:lnTo>
                    <a:pt x="986" y="750"/>
                  </a:lnTo>
                  <a:lnTo>
                    <a:pt x="976" y="761"/>
                  </a:lnTo>
                  <a:lnTo>
                    <a:pt x="964" y="772"/>
                  </a:lnTo>
                  <a:lnTo>
                    <a:pt x="949" y="784"/>
                  </a:lnTo>
                  <a:lnTo>
                    <a:pt x="932" y="797"/>
                  </a:lnTo>
                  <a:lnTo>
                    <a:pt x="913" y="809"/>
                  </a:lnTo>
                  <a:lnTo>
                    <a:pt x="890" y="823"/>
                  </a:lnTo>
                  <a:lnTo>
                    <a:pt x="865" y="835"/>
                  </a:lnTo>
                  <a:lnTo>
                    <a:pt x="838" y="847"/>
                  </a:lnTo>
                  <a:lnTo>
                    <a:pt x="805" y="858"/>
                  </a:lnTo>
                  <a:lnTo>
                    <a:pt x="771" y="869"/>
                  </a:lnTo>
                  <a:lnTo>
                    <a:pt x="733" y="879"/>
                  </a:lnTo>
                  <a:lnTo>
                    <a:pt x="693" y="887"/>
                  </a:lnTo>
                  <a:lnTo>
                    <a:pt x="670" y="890"/>
                  </a:lnTo>
                  <a:lnTo>
                    <a:pt x="647" y="894"/>
                  </a:lnTo>
                  <a:lnTo>
                    <a:pt x="624" y="896"/>
                  </a:lnTo>
                  <a:lnTo>
                    <a:pt x="598" y="899"/>
                  </a:lnTo>
                  <a:lnTo>
                    <a:pt x="573" y="900"/>
                  </a:lnTo>
                  <a:lnTo>
                    <a:pt x="546" y="901"/>
                  </a:lnTo>
                  <a:lnTo>
                    <a:pt x="519" y="902"/>
                  </a:lnTo>
                  <a:lnTo>
                    <a:pt x="490" y="902"/>
                  </a:lnTo>
                  <a:lnTo>
                    <a:pt x="435" y="901"/>
                  </a:lnTo>
                  <a:lnTo>
                    <a:pt x="384" y="898"/>
                  </a:lnTo>
                  <a:lnTo>
                    <a:pt x="336" y="892"/>
                  </a:lnTo>
                  <a:lnTo>
                    <a:pt x="293" y="886"/>
                  </a:lnTo>
                  <a:lnTo>
                    <a:pt x="252" y="878"/>
                  </a:lnTo>
                  <a:lnTo>
                    <a:pt x="215" y="868"/>
                  </a:lnTo>
                  <a:lnTo>
                    <a:pt x="182" y="858"/>
                  </a:lnTo>
                  <a:lnTo>
                    <a:pt x="151" y="847"/>
                  </a:lnTo>
                  <a:lnTo>
                    <a:pt x="123" y="835"/>
                  </a:lnTo>
                  <a:lnTo>
                    <a:pt x="99" y="823"/>
                  </a:lnTo>
                  <a:lnTo>
                    <a:pt x="76" y="809"/>
                  </a:lnTo>
                  <a:lnTo>
                    <a:pt x="57" y="797"/>
                  </a:lnTo>
                  <a:lnTo>
                    <a:pt x="39" y="785"/>
                  </a:lnTo>
                  <a:lnTo>
                    <a:pt x="25" y="773"/>
                  </a:lnTo>
                  <a:lnTo>
                    <a:pt x="12" y="761"/>
                  </a:lnTo>
                  <a:lnTo>
                    <a:pt x="0" y="75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7" name="Freeform 63"/>
            <p:cNvSpPr>
              <a:spLocks noEditPoints="1"/>
            </p:cNvSpPr>
            <p:nvPr/>
          </p:nvSpPr>
          <p:spPr bwMode="auto">
            <a:xfrm>
              <a:off x="1557" y="2913"/>
              <a:ext cx="247" cy="269"/>
            </a:xfrm>
            <a:custGeom>
              <a:avLst/>
              <a:gdLst/>
              <a:ahLst/>
              <a:cxnLst>
                <a:cxn ang="0">
                  <a:pos x="975" y="937"/>
                </a:cxn>
                <a:cxn ang="0">
                  <a:pos x="936" y="978"/>
                </a:cxn>
                <a:cxn ang="0">
                  <a:pos x="872" y="1013"/>
                </a:cxn>
                <a:cxn ang="0">
                  <a:pos x="727" y="1057"/>
                </a:cxn>
                <a:cxn ang="0">
                  <a:pos x="492" y="1078"/>
                </a:cxn>
                <a:cxn ang="0">
                  <a:pos x="258" y="1057"/>
                </a:cxn>
                <a:cxn ang="0">
                  <a:pos x="113" y="1013"/>
                </a:cxn>
                <a:cxn ang="0">
                  <a:pos x="48" y="978"/>
                </a:cxn>
                <a:cxn ang="0">
                  <a:pos x="10" y="936"/>
                </a:cxn>
                <a:cxn ang="0">
                  <a:pos x="0" y="898"/>
                </a:cxn>
                <a:cxn ang="0">
                  <a:pos x="48" y="836"/>
                </a:cxn>
                <a:cxn ang="0">
                  <a:pos x="169" y="893"/>
                </a:cxn>
                <a:cxn ang="0">
                  <a:pos x="348" y="933"/>
                </a:cxn>
                <a:cxn ang="0">
                  <a:pos x="586" y="937"/>
                </a:cxn>
                <a:cxn ang="0">
                  <a:pos x="784" y="904"/>
                </a:cxn>
                <a:cxn ang="0">
                  <a:pos x="916" y="850"/>
                </a:cxn>
                <a:cxn ang="0">
                  <a:pos x="985" y="897"/>
                </a:cxn>
                <a:cxn ang="0">
                  <a:pos x="591" y="3"/>
                </a:cxn>
                <a:cxn ang="0">
                  <a:pos x="806" y="39"/>
                </a:cxn>
                <a:cxn ang="0">
                  <a:pos x="901" y="78"/>
                </a:cxn>
                <a:cxn ang="0">
                  <a:pos x="955" y="116"/>
                </a:cxn>
                <a:cxn ang="0">
                  <a:pos x="982" y="158"/>
                </a:cxn>
                <a:cxn ang="0">
                  <a:pos x="980" y="203"/>
                </a:cxn>
                <a:cxn ang="0">
                  <a:pos x="946" y="245"/>
                </a:cxn>
                <a:cxn ang="0">
                  <a:pos x="887" y="282"/>
                </a:cxn>
                <a:cxn ang="0">
                  <a:pos x="767" y="323"/>
                </a:cxn>
                <a:cxn ang="0">
                  <a:pos x="542" y="353"/>
                </a:cxn>
                <a:cxn ang="0">
                  <a:pos x="301" y="339"/>
                </a:cxn>
                <a:cxn ang="0">
                  <a:pos x="128" y="295"/>
                </a:cxn>
                <a:cxn ang="0">
                  <a:pos x="59" y="261"/>
                </a:cxn>
                <a:cxn ang="0">
                  <a:pos x="15" y="221"/>
                </a:cxn>
                <a:cxn ang="0">
                  <a:pos x="0" y="177"/>
                </a:cxn>
                <a:cxn ang="0">
                  <a:pos x="15" y="132"/>
                </a:cxn>
                <a:cxn ang="0">
                  <a:pos x="59" y="93"/>
                </a:cxn>
                <a:cxn ang="0">
                  <a:pos x="128" y="57"/>
                </a:cxn>
                <a:cxn ang="0">
                  <a:pos x="301" y="13"/>
                </a:cxn>
                <a:cxn ang="0">
                  <a:pos x="0" y="749"/>
                </a:cxn>
                <a:cxn ang="0">
                  <a:pos x="25" y="287"/>
                </a:cxn>
                <a:cxn ang="0">
                  <a:pos x="86" y="328"/>
                </a:cxn>
                <a:cxn ang="0">
                  <a:pos x="243" y="378"/>
                </a:cxn>
                <a:cxn ang="0">
                  <a:pos x="448" y="402"/>
                </a:cxn>
                <a:cxn ang="0">
                  <a:pos x="665" y="391"/>
                </a:cxn>
                <a:cxn ang="0">
                  <a:pos x="842" y="352"/>
                </a:cxn>
                <a:cxn ang="0">
                  <a:pos x="942" y="304"/>
                </a:cxn>
                <a:cxn ang="0">
                  <a:pos x="981" y="269"/>
                </a:cxn>
                <a:cxn ang="0">
                  <a:pos x="947" y="783"/>
                </a:cxn>
                <a:cxn ang="0">
                  <a:pos x="836" y="846"/>
                </a:cxn>
                <a:cxn ang="0">
                  <a:pos x="670" y="889"/>
                </a:cxn>
                <a:cxn ang="0">
                  <a:pos x="545" y="900"/>
                </a:cxn>
                <a:cxn ang="0">
                  <a:pos x="335" y="892"/>
                </a:cxn>
                <a:cxn ang="0">
                  <a:pos x="150" y="846"/>
                </a:cxn>
                <a:cxn ang="0">
                  <a:pos x="38" y="784"/>
                </a:cxn>
              </a:cxnLst>
              <a:rect l="0" t="0" r="r" b="b"/>
              <a:pathLst>
                <a:path w="985" h="1078">
                  <a:moveTo>
                    <a:pt x="985" y="902"/>
                  </a:moveTo>
                  <a:lnTo>
                    <a:pt x="985" y="910"/>
                  </a:lnTo>
                  <a:lnTo>
                    <a:pt x="983" y="919"/>
                  </a:lnTo>
                  <a:lnTo>
                    <a:pt x="980" y="928"/>
                  </a:lnTo>
                  <a:lnTo>
                    <a:pt x="975" y="937"/>
                  </a:lnTo>
                  <a:lnTo>
                    <a:pt x="970" y="945"/>
                  </a:lnTo>
                  <a:lnTo>
                    <a:pt x="963" y="954"/>
                  </a:lnTo>
                  <a:lnTo>
                    <a:pt x="955" y="961"/>
                  </a:lnTo>
                  <a:lnTo>
                    <a:pt x="946" y="970"/>
                  </a:lnTo>
                  <a:lnTo>
                    <a:pt x="936" y="978"/>
                  </a:lnTo>
                  <a:lnTo>
                    <a:pt x="925" y="986"/>
                  </a:lnTo>
                  <a:lnTo>
                    <a:pt x="913" y="992"/>
                  </a:lnTo>
                  <a:lnTo>
                    <a:pt x="901" y="1000"/>
                  </a:lnTo>
                  <a:lnTo>
                    <a:pt x="887" y="1007"/>
                  </a:lnTo>
                  <a:lnTo>
                    <a:pt x="872" y="1013"/>
                  </a:lnTo>
                  <a:lnTo>
                    <a:pt x="857" y="1020"/>
                  </a:lnTo>
                  <a:lnTo>
                    <a:pt x="840" y="1026"/>
                  </a:lnTo>
                  <a:lnTo>
                    <a:pt x="806" y="1038"/>
                  </a:lnTo>
                  <a:lnTo>
                    <a:pt x="767" y="1048"/>
                  </a:lnTo>
                  <a:lnTo>
                    <a:pt x="727" y="1057"/>
                  </a:lnTo>
                  <a:lnTo>
                    <a:pt x="684" y="1064"/>
                  </a:lnTo>
                  <a:lnTo>
                    <a:pt x="639" y="1070"/>
                  </a:lnTo>
                  <a:lnTo>
                    <a:pt x="591" y="1074"/>
                  </a:lnTo>
                  <a:lnTo>
                    <a:pt x="542" y="1076"/>
                  </a:lnTo>
                  <a:lnTo>
                    <a:pt x="492" y="1078"/>
                  </a:lnTo>
                  <a:lnTo>
                    <a:pt x="443" y="1076"/>
                  </a:lnTo>
                  <a:lnTo>
                    <a:pt x="394" y="1074"/>
                  </a:lnTo>
                  <a:lnTo>
                    <a:pt x="346" y="1070"/>
                  </a:lnTo>
                  <a:lnTo>
                    <a:pt x="301" y="1064"/>
                  </a:lnTo>
                  <a:lnTo>
                    <a:pt x="258" y="1057"/>
                  </a:lnTo>
                  <a:lnTo>
                    <a:pt x="218" y="1048"/>
                  </a:lnTo>
                  <a:lnTo>
                    <a:pt x="179" y="1038"/>
                  </a:lnTo>
                  <a:lnTo>
                    <a:pt x="145" y="1026"/>
                  </a:lnTo>
                  <a:lnTo>
                    <a:pt x="128" y="1020"/>
                  </a:lnTo>
                  <a:lnTo>
                    <a:pt x="113" y="1013"/>
                  </a:lnTo>
                  <a:lnTo>
                    <a:pt x="98" y="1007"/>
                  </a:lnTo>
                  <a:lnTo>
                    <a:pt x="84" y="1000"/>
                  </a:lnTo>
                  <a:lnTo>
                    <a:pt x="72" y="992"/>
                  </a:lnTo>
                  <a:lnTo>
                    <a:pt x="59" y="985"/>
                  </a:lnTo>
                  <a:lnTo>
                    <a:pt x="48" y="978"/>
                  </a:lnTo>
                  <a:lnTo>
                    <a:pt x="38" y="969"/>
                  </a:lnTo>
                  <a:lnTo>
                    <a:pt x="30" y="961"/>
                  </a:lnTo>
                  <a:lnTo>
                    <a:pt x="22" y="954"/>
                  </a:lnTo>
                  <a:lnTo>
                    <a:pt x="15" y="945"/>
                  </a:lnTo>
                  <a:lnTo>
                    <a:pt x="10" y="936"/>
                  </a:lnTo>
                  <a:lnTo>
                    <a:pt x="5" y="928"/>
                  </a:lnTo>
                  <a:lnTo>
                    <a:pt x="3" y="919"/>
                  </a:lnTo>
                  <a:lnTo>
                    <a:pt x="1" y="910"/>
                  </a:lnTo>
                  <a:lnTo>
                    <a:pt x="0" y="900"/>
                  </a:lnTo>
                  <a:lnTo>
                    <a:pt x="0" y="898"/>
                  </a:lnTo>
                  <a:lnTo>
                    <a:pt x="0" y="897"/>
                  </a:lnTo>
                  <a:lnTo>
                    <a:pt x="0" y="801"/>
                  </a:lnTo>
                  <a:lnTo>
                    <a:pt x="14" y="813"/>
                  </a:lnTo>
                  <a:lnTo>
                    <a:pt x="31" y="825"/>
                  </a:lnTo>
                  <a:lnTo>
                    <a:pt x="48" y="836"/>
                  </a:lnTo>
                  <a:lnTo>
                    <a:pt x="68" y="848"/>
                  </a:lnTo>
                  <a:lnTo>
                    <a:pt x="90" y="861"/>
                  </a:lnTo>
                  <a:lnTo>
                    <a:pt x="115" y="872"/>
                  </a:lnTo>
                  <a:lnTo>
                    <a:pt x="140" y="883"/>
                  </a:lnTo>
                  <a:lnTo>
                    <a:pt x="169" y="893"/>
                  </a:lnTo>
                  <a:lnTo>
                    <a:pt x="200" y="903"/>
                  </a:lnTo>
                  <a:lnTo>
                    <a:pt x="233" y="912"/>
                  </a:lnTo>
                  <a:lnTo>
                    <a:pt x="269" y="920"/>
                  </a:lnTo>
                  <a:lnTo>
                    <a:pt x="307" y="927"/>
                  </a:lnTo>
                  <a:lnTo>
                    <a:pt x="348" y="933"/>
                  </a:lnTo>
                  <a:lnTo>
                    <a:pt x="392" y="937"/>
                  </a:lnTo>
                  <a:lnTo>
                    <a:pt x="439" y="939"/>
                  </a:lnTo>
                  <a:lnTo>
                    <a:pt x="488" y="940"/>
                  </a:lnTo>
                  <a:lnTo>
                    <a:pt x="539" y="939"/>
                  </a:lnTo>
                  <a:lnTo>
                    <a:pt x="586" y="937"/>
                  </a:lnTo>
                  <a:lnTo>
                    <a:pt x="632" y="934"/>
                  </a:lnTo>
                  <a:lnTo>
                    <a:pt x="674" y="928"/>
                  </a:lnTo>
                  <a:lnTo>
                    <a:pt x="713" y="922"/>
                  </a:lnTo>
                  <a:lnTo>
                    <a:pt x="749" y="913"/>
                  </a:lnTo>
                  <a:lnTo>
                    <a:pt x="784" y="904"/>
                  </a:lnTo>
                  <a:lnTo>
                    <a:pt x="815" y="894"/>
                  </a:lnTo>
                  <a:lnTo>
                    <a:pt x="844" y="884"/>
                  </a:lnTo>
                  <a:lnTo>
                    <a:pt x="871" y="873"/>
                  </a:lnTo>
                  <a:lnTo>
                    <a:pt x="894" y="861"/>
                  </a:lnTo>
                  <a:lnTo>
                    <a:pt x="916" y="850"/>
                  </a:lnTo>
                  <a:lnTo>
                    <a:pt x="937" y="837"/>
                  </a:lnTo>
                  <a:lnTo>
                    <a:pt x="955" y="825"/>
                  </a:lnTo>
                  <a:lnTo>
                    <a:pt x="971" y="813"/>
                  </a:lnTo>
                  <a:lnTo>
                    <a:pt x="985" y="802"/>
                  </a:lnTo>
                  <a:lnTo>
                    <a:pt x="985" y="897"/>
                  </a:lnTo>
                  <a:lnTo>
                    <a:pt x="985" y="899"/>
                  </a:lnTo>
                  <a:lnTo>
                    <a:pt x="985" y="902"/>
                  </a:lnTo>
                  <a:close/>
                  <a:moveTo>
                    <a:pt x="492" y="0"/>
                  </a:moveTo>
                  <a:lnTo>
                    <a:pt x="542" y="1"/>
                  </a:lnTo>
                  <a:lnTo>
                    <a:pt x="591" y="3"/>
                  </a:lnTo>
                  <a:lnTo>
                    <a:pt x="639" y="7"/>
                  </a:lnTo>
                  <a:lnTo>
                    <a:pt x="684" y="13"/>
                  </a:lnTo>
                  <a:lnTo>
                    <a:pt x="727" y="21"/>
                  </a:lnTo>
                  <a:lnTo>
                    <a:pt x="767" y="29"/>
                  </a:lnTo>
                  <a:lnTo>
                    <a:pt x="806" y="39"/>
                  </a:lnTo>
                  <a:lnTo>
                    <a:pt x="840" y="52"/>
                  </a:lnTo>
                  <a:lnTo>
                    <a:pt x="857" y="57"/>
                  </a:lnTo>
                  <a:lnTo>
                    <a:pt x="872" y="64"/>
                  </a:lnTo>
                  <a:lnTo>
                    <a:pt x="887" y="70"/>
                  </a:lnTo>
                  <a:lnTo>
                    <a:pt x="901" y="78"/>
                  </a:lnTo>
                  <a:lnTo>
                    <a:pt x="913" y="85"/>
                  </a:lnTo>
                  <a:lnTo>
                    <a:pt x="925" y="93"/>
                  </a:lnTo>
                  <a:lnTo>
                    <a:pt x="936" y="100"/>
                  </a:lnTo>
                  <a:lnTo>
                    <a:pt x="946" y="108"/>
                  </a:lnTo>
                  <a:lnTo>
                    <a:pt x="955" y="116"/>
                  </a:lnTo>
                  <a:lnTo>
                    <a:pt x="963" y="124"/>
                  </a:lnTo>
                  <a:lnTo>
                    <a:pt x="970" y="132"/>
                  </a:lnTo>
                  <a:lnTo>
                    <a:pt x="975" y="141"/>
                  </a:lnTo>
                  <a:lnTo>
                    <a:pt x="980" y="150"/>
                  </a:lnTo>
                  <a:lnTo>
                    <a:pt x="982" y="158"/>
                  </a:lnTo>
                  <a:lnTo>
                    <a:pt x="984" y="168"/>
                  </a:lnTo>
                  <a:lnTo>
                    <a:pt x="985" y="177"/>
                  </a:lnTo>
                  <a:lnTo>
                    <a:pt x="984" y="186"/>
                  </a:lnTo>
                  <a:lnTo>
                    <a:pt x="982" y="194"/>
                  </a:lnTo>
                  <a:lnTo>
                    <a:pt x="980" y="203"/>
                  </a:lnTo>
                  <a:lnTo>
                    <a:pt x="975" y="212"/>
                  </a:lnTo>
                  <a:lnTo>
                    <a:pt x="970" y="221"/>
                  </a:lnTo>
                  <a:lnTo>
                    <a:pt x="963" y="229"/>
                  </a:lnTo>
                  <a:lnTo>
                    <a:pt x="955" y="238"/>
                  </a:lnTo>
                  <a:lnTo>
                    <a:pt x="946" y="245"/>
                  </a:lnTo>
                  <a:lnTo>
                    <a:pt x="936" y="253"/>
                  </a:lnTo>
                  <a:lnTo>
                    <a:pt x="925" y="261"/>
                  </a:lnTo>
                  <a:lnTo>
                    <a:pt x="913" y="269"/>
                  </a:lnTo>
                  <a:lnTo>
                    <a:pt x="901" y="275"/>
                  </a:lnTo>
                  <a:lnTo>
                    <a:pt x="887" y="282"/>
                  </a:lnTo>
                  <a:lnTo>
                    <a:pt x="872" y="288"/>
                  </a:lnTo>
                  <a:lnTo>
                    <a:pt x="857" y="295"/>
                  </a:lnTo>
                  <a:lnTo>
                    <a:pt x="840" y="302"/>
                  </a:lnTo>
                  <a:lnTo>
                    <a:pt x="806" y="313"/>
                  </a:lnTo>
                  <a:lnTo>
                    <a:pt x="767" y="323"/>
                  </a:lnTo>
                  <a:lnTo>
                    <a:pt x="727" y="332"/>
                  </a:lnTo>
                  <a:lnTo>
                    <a:pt x="684" y="339"/>
                  </a:lnTo>
                  <a:lnTo>
                    <a:pt x="639" y="346"/>
                  </a:lnTo>
                  <a:lnTo>
                    <a:pt x="591" y="349"/>
                  </a:lnTo>
                  <a:lnTo>
                    <a:pt x="542" y="353"/>
                  </a:lnTo>
                  <a:lnTo>
                    <a:pt x="492" y="354"/>
                  </a:lnTo>
                  <a:lnTo>
                    <a:pt x="443" y="353"/>
                  </a:lnTo>
                  <a:lnTo>
                    <a:pt x="394" y="349"/>
                  </a:lnTo>
                  <a:lnTo>
                    <a:pt x="346" y="346"/>
                  </a:lnTo>
                  <a:lnTo>
                    <a:pt x="301" y="339"/>
                  </a:lnTo>
                  <a:lnTo>
                    <a:pt x="258" y="332"/>
                  </a:lnTo>
                  <a:lnTo>
                    <a:pt x="218" y="323"/>
                  </a:lnTo>
                  <a:lnTo>
                    <a:pt x="179" y="313"/>
                  </a:lnTo>
                  <a:lnTo>
                    <a:pt x="145" y="302"/>
                  </a:lnTo>
                  <a:lnTo>
                    <a:pt x="128" y="295"/>
                  </a:lnTo>
                  <a:lnTo>
                    <a:pt x="113" y="288"/>
                  </a:lnTo>
                  <a:lnTo>
                    <a:pt x="98" y="282"/>
                  </a:lnTo>
                  <a:lnTo>
                    <a:pt x="84" y="275"/>
                  </a:lnTo>
                  <a:lnTo>
                    <a:pt x="72" y="269"/>
                  </a:lnTo>
                  <a:lnTo>
                    <a:pt x="59" y="261"/>
                  </a:lnTo>
                  <a:lnTo>
                    <a:pt x="48" y="253"/>
                  </a:lnTo>
                  <a:lnTo>
                    <a:pt x="38" y="245"/>
                  </a:lnTo>
                  <a:lnTo>
                    <a:pt x="30" y="238"/>
                  </a:lnTo>
                  <a:lnTo>
                    <a:pt x="22" y="229"/>
                  </a:lnTo>
                  <a:lnTo>
                    <a:pt x="15" y="221"/>
                  </a:lnTo>
                  <a:lnTo>
                    <a:pt x="10" y="212"/>
                  </a:lnTo>
                  <a:lnTo>
                    <a:pt x="5" y="203"/>
                  </a:lnTo>
                  <a:lnTo>
                    <a:pt x="3" y="194"/>
                  </a:lnTo>
                  <a:lnTo>
                    <a:pt x="1" y="186"/>
                  </a:lnTo>
                  <a:lnTo>
                    <a:pt x="0" y="177"/>
                  </a:lnTo>
                  <a:lnTo>
                    <a:pt x="1" y="168"/>
                  </a:lnTo>
                  <a:lnTo>
                    <a:pt x="3" y="158"/>
                  </a:lnTo>
                  <a:lnTo>
                    <a:pt x="5" y="150"/>
                  </a:lnTo>
                  <a:lnTo>
                    <a:pt x="10" y="141"/>
                  </a:lnTo>
                  <a:lnTo>
                    <a:pt x="15" y="132"/>
                  </a:lnTo>
                  <a:lnTo>
                    <a:pt x="22" y="124"/>
                  </a:lnTo>
                  <a:lnTo>
                    <a:pt x="30" y="116"/>
                  </a:lnTo>
                  <a:lnTo>
                    <a:pt x="38" y="108"/>
                  </a:lnTo>
                  <a:lnTo>
                    <a:pt x="48" y="100"/>
                  </a:lnTo>
                  <a:lnTo>
                    <a:pt x="59" y="93"/>
                  </a:lnTo>
                  <a:lnTo>
                    <a:pt x="72" y="85"/>
                  </a:lnTo>
                  <a:lnTo>
                    <a:pt x="84" y="78"/>
                  </a:lnTo>
                  <a:lnTo>
                    <a:pt x="98" y="70"/>
                  </a:lnTo>
                  <a:lnTo>
                    <a:pt x="113" y="64"/>
                  </a:lnTo>
                  <a:lnTo>
                    <a:pt x="128" y="57"/>
                  </a:lnTo>
                  <a:lnTo>
                    <a:pt x="145" y="52"/>
                  </a:lnTo>
                  <a:lnTo>
                    <a:pt x="179" y="39"/>
                  </a:lnTo>
                  <a:lnTo>
                    <a:pt x="218" y="29"/>
                  </a:lnTo>
                  <a:lnTo>
                    <a:pt x="258" y="21"/>
                  </a:lnTo>
                  <a:lnTo>
                    <a:pt x="301" y="13"/>
                  </a:lnTo>
                  <a:lnTo>
                    <a:pt x="346" y="7"/>
                  </a:lnTo>
                  <a:lnTo>
                    <a:pt x="394" y="3"/>
                  </a:lnTo>
                  <a:lnTo>
                    <a:pt x="443" y="1"/>
                  </a:lnTo>
                  <a:lnTo>
                    <a:pt x="492" y="0"/>
                  </a:lnTo>
                  <a:close/>
                  <a:moveTo>
                    <a:pt x="0" y="749"/>
                  </a:moveTo>
                  <a:lnTo>
                    <a:pt x="0" y="257"/>
                  </a:lnTo>
                  <a:lnTo>
                    <a:pt x="5" y="265"/>
                  </a:lnTo>
                  <a:lnTo>
                    <a:pt x="11" y="273"/>
                  </a:lnTo>
                  <a:lnTo>
                    <a:pt x="17" y="281"/>
                  </a:lnTo>
                  <a:lnTo>
                    <a:pt x="25" y="287"/>
                  </a:lnTo>
                  <a:lnTo>
                    <a:pt x="33" y="295"/>
                  </a:lnTo>
                  <a:lnTo>
                    <a:pt x="42" y="302"/>
                  </a:lnTo>
                  <a:lnTo>
                    <a:pt x="52" y="308"/>
                  </a:lnTo>
                  <a:lnTo>
                    <a:pt x="63" y="315"/>
                  </a:lnTo>
                  <a:lnTo>
                    <a:pt x="86" y="328"/>
                  </a:lnTo>
                  <a:lnTo>
                    <a:pt x="113" y="340"/>
                  </a:lnTo>
                  <a:lnTo>
                    <a:pt x="141" y="352"/>
                  </a:lnTo>
                  <a:lnTo>
                    <a:pt x="173" y="361"/>
                  </a:lnTo>
                  <a:lnTo>
                    <a:pt x="207" y="370"/>
                  </a:lnTo>
                  <a:lnTo>
                    <a:pt x="243" y="378"/>
                  </a:lnTo>
                  <a:lnTo>
                    <a:pt x="281" y="386"/>
                  </a:lnTo>
                  <a:lnTo>
                    <a:pt x="321" y="391"/>
                  </a:lnTo>
                  <a:lnTo>
                    <a:pt x="362" y="397"/>
                  </a:lnTo>
                  <a:lnTo>
                    <a:pt x="405" y="400"/>
                  </a:lnTo>
                  <a:lnTo>
                    <a:pt x="448" y="402"/>
                  </a:lnTo>
                  <a:lnTo>
                    <a:pt x="493" y="402"/>
                  </a:lnTo>
                  <a:lnTo>
                    <a:pt x="538" y="402"/>
                  </a:lnTo>
                  <a:lnTo>
                    <a:pt x="581" y="400"/>
                  </a:lnTo>
                  <a:lnTo>
                    <a:pt x="624" y="397"/>
                  </a:lnTo>
                  <a:lnTo>
                    <a:pt x="665" y="391"/>
                  </a:lnTo>
                  <a:lnTo>
                    <a:pt x="704" y="386"/>
                  </a:lnTo>
                  <a:lnTo>
                    <a:pt x="741" y="379"/>
                  </a:lnTo>
                  <a:lnTo>
                    <a:pt x="777" y="371"/>
                  </a:lnTo>
                  <a:lnTo>
                    <a:pt x="811" y="361"/>
                  </a:lnTo>
                  <a:lnTo>
                    <a:pt x="842" y="352"/>
                  </a:lnTo>
                  <a:lnTo>
                    <a:pt x="871" y="342"/>
                  </a:lnTo>
                  <a:lnTo>
                    <a:pt x="898" y="329"/>
                  </a:lnTo>
                  <a:lnTo>
                    <a:pt x="921" y="317"/>
                  </a:lnTo>
                  <a:lnTo>
                    <a:pt x="932" y="311"/>
                  </a:lnTo>
                  <a:lnTo>
                    <a:pt x="942" y="304"/>
                  </a:lnTo>
                  <a:lnTo>
                    <a:pt x="951" y="297"/>
                  </a:lnTo>
                  <a:lnTo>
                    <a:pt x="960" y="290"/>
                  </a:lnTo>
                  <a:lnTo>
                    <a:pt x="967" y="283"/>
                  </a:lnTo>
                  <a:lnTo>
                    <a:pt x="974" y="275"/>
                  </a:lnTo>
                  <a:lnTo>
                    <a:pt x="981" y="269"/>
                  </a:lnTo>
                  <a:lnTo>
                    <a:pt x="985" y="261"/>
                  </a:lnTo>
                  <a:lnTo>
                    <a:pt x="985" y="749"/>
                  </a:lnTo>
                  <a:lnTo>
                    <a:pt x="975" y="760"/>
                  </a:lnTo>
                  <a:lnTo>
                    <a:pt x="963" y="771"/>
                  </a:lnTo>
                  <a:lnTo>
                    <a:pt x="947" y="783"/>
                  </a:lnTo>
                  <a:lnTo>
                    <a:pt x="931" y="796"/>
                  </a:lnTo>
                  <a:lnTo>
                    <a:pt x="911" y="809"/>
                  </a:lnTo>
                  <a:lnTo>
                    <a:pt x="889" y="822"/>
                  </a:lnTo>
                  <a:lnTo>
                    <a:pt x="864" y="834"/>
                  </a:lnTo>
                  <a:lnTo>
                    <a:pt x="836" y="846"/>
                  </a:lnTo>
                  <a:lnTo>
                    <a:pt x="805" y="857"/>
                  </a:lnTo>
                  <a:lnTo>
                    <a:pt x="770" y="868"/>
                  </a:lnTo>
                  <a:lnTo>
                    <a:pt x="733" y="878"/>
                  </a:lnTo>
                  <a:lnTo>
                    <a:pt x="692" y="886"/>
                  </a:lnTo>
                  <a:lnTo>
                    <a:pt x="670" y="889"/>
                  </a:lnTo>
                  <a:lnTo>
                    <a:pt x="646" y="893"/>
                  </a:lnTo>
                  <a:lnTo>
                    <a:pt x="623" y="896"/>
                  </a:lnTo>
                  <a:lnTo>
                    <a:pt x="598" y="898"/>
                  </a:lnTo>
                  <a:lnTo>
                    <a:pt x="572" y="899"/>
                  </a:lnTo>
                  <a:lnTo>
                    <a:pt x="545" y="900"/>
                  </a:lnTo>
                  <a:lnTo>
                    <a:pt x="517" y="902"/>
                  </a:lnTo>
                  <a:lnTo>
                    <a:pt x="488" y="902"/>
                  </a:lnTo>
                  <a:lnTo>
                    <a:pt x="434" y="900"/>
                  </a:lnTo>
                  <a:lnTo>
                    <a:pt x="383" y="897"/>
                  </a:lnTo>
                  <a:lnTo>
                    <a:pt x="335" y="892"/>
                  </a:lnTo>
                  <a:lnTo>
                    <a:pt x="292" y="885"/>
                  </a:lnTo>
                  <a:lnTo>
                    <a:pt x="251" y="877"/>
                  </a:lnTo>
                  <a:lnTo>
                    <a:pt x="214" y="867"/>
                  </a:lnTo>
                  <a:lnTo>
                    <a:pt x="180" y="857"/>
                  </a:lnTo>
                  <a:lnTo>
                    <a:pt x="150" y="846"/>
                  </a:lnTo>
                  <a:lnTo>
                    <a:pt x="123" y="834"/>
                  </a:lnTo>
                  <a:lnTo>
                    <a:pt x="97" y="822"/>
                  </a:lnTo>
                  <a:lnTo>
                    <a:pt x="75" y="809"/>
                  </a:lnTo>
                  <a:lnTo>
                    <a:pt x="56" y="796"/>
                  </a:lnTo>
                  <a:lnTo>
                    <a:pt x="38" y="784"/>
                  </a:lnTo>
                  <a:lnTo>
                    <a:pt x="23" y="772"/>
                  </a:lnTo>
                  <a:lnTo>
                    <a:pt x="11" y="760"/>
                  </a:lnTo>
                  <a:lnTo>
                    <a:pt x="0" y="74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8" name="Freeform 64"/>
            <p:cNvSpPr>
              <a:spLocks noEditPoints="1"/>
            </p:cNvSpPr>
            <p:nvPr/>
          </p:nvSpPr>
          <p:spPr bwMode="auto">
            <a:xfrm>
              <a:off x="1557" y="3203"/>
              <a:ext cx="247" cy="270"/>
            </a:xfrm>
            <a:custGeom>
              <a:avLst/>
              <a:gdLst/>
              <a:ahLst/>
              <a:cxnLst>
                <a:cxn ang="0">
                  <a:pos x="975" y="937"/>
                </a:cxn>
                <a:cxn ang="0">
                  <a:pos x="936" y="978"/>
                </a:cxn>
                <a:cxn ang="0">
                  <a:pos x="872" y="1015"/>
                </a:cxn>
                <a:cxn ang="0">
                  <a:pos x="727" y="1057"/>
                </a:cxn>
                <a:cxn ang="0">
                  <a:pos x="492" y="1079"/>
                </a:cxn>
                <a:cxn ang="0">
                  <a:pos x="258" y="1057"/>
                </a:cxn>
                <a:cxn ang="0">
                  <a:pos x="113" y="1014"/>
                </a:cxn>
                <a:cxn ang="0">
                  <a:pos x="48" y="978"/>
                </a:cxn>
                <a:cxn ang="0">
                  <a:pos x="10" y="937"/>
                </a:cxn>
                <a:cxn ang="0">
                  <a:pos x="0" y="900"/>
                </a:cxn>
                <a:cxn ang="0">
                  <a:pos x="48" y="838"/>
                </a:cxn>
                <a:cxn ang="0">
                  <a:pos x="169" y="894"/>
                </a:cxn>
                <a:cxn ang="0">
                  <a:pos x="348" y="933"/>
                </a:cxn>
                <a:cxn ang="0">
                  <a:pos x="586" y="938"/>
                </a:cxn>
                <a:cxn ang="0">
                  <a:pos x="784" y="905"/>
                </a:cxn>
                <a:cxn ang="0">
                  <a:pos x="916" y="850"/>
                </a:cxn>
                <a:cxn ang="0">
                  <a:pos x="985" y="897"/>
                </a:cxn>
                <a:cxn ang="0">
                  <a:pos x="591" y="4"/>
                </a:cxn>
                <a:cxn ang="0">
                  <a:pos x="806" y="41"/>
                </a:cxn>
                <a:cxn ang="0">
                  <a:pos x="901" y="78"/>
                </a:cxn>
                <a:cxn ang="0">
                  <a:pos x="955" y="116"/>
                </a:cxn>
                <a:cxn ang="0">
                  <a:pos x="982" y="159"/>
                </a:cxn>
                <a:cxn ang="0">
                  <a:pos x="980" y="205"/>
                </a:cxn>
                <a:cxn ang="0">
                  <a:pos x="946" y="245"/>
                </a:cxn>
                <a:cxn ang="0">
                  <a:pos x="887" y="283"/>
                </a:cxn>
                <a:cxn ang="0">
                  <a:pos x="767" y="324"/>
                </a:cxn>
                <a:cxn ang="0">
                  <a:pos x="542" y="353"/>
                </a:cxn>
                <a:cxn ang="0">
                  <a:pos x="301" y="341"/>
                </a:cxn>
                <a:cxn ang="0">
                  <a:pos x="128" y="296"/>
                </a:cxn>
                <a:cxn ang="0">
                  <a:pos x="59" y="261"/>
                </a:cxn>
                <a:cxn ang="0">
                  <a:pos x="15" y="221"/>
                </a:cxn>
                <a:cxn ang="0">
                  <a:pos x="0" y="177"/>
                </a:cxn>
                <a:cxn ang="0">
                  <a:pos x="15" y="133"/>
                </a:cxn>
                <a:cxn ang="0">
                  <a:pos x="59" y="93"/>
                </a:cxn>
                <a:cxn ang="0">
                  <a:pos x="128" y="58"/>
                </a:cxn>
                <a:cxn ang="0">
                  <a:pos x="301" y="14"/>
                </a:cxn>
                <a:cxn ang="0">
                  <a:pos x="0" y="750"/>
                </a:cxn>
                <a:cxn ang="0">
                  <a:pos x="25" y="289"/>
                </a:cxn>
                <a:cxn ang="0">
                  <a:pos x="86" y="328"/>
                </a:cxn>
                <a:cxn ang="0">
                  <a:pos x="243" y="379"/>
                </a:cxn>
                <a:cxn ang="0">
                  <a:pos x="448" y="403"/>
                </a:cxn>
                <a:cxn ang="0">
                  <a:pos x="665" y="393"/>
                </a:cxn>
                <a:cxn ang="0">
                  <a:pos x="842" y="353"/>
                </a:cxn>
                <a:cxn ang="0">
                  <a:pos x="942" y="304"/>
                </a:cxn>
                <a:cxn ang="0">
                  <a:pos x="981" y="269"/>
                </a:cxn>
                <a:cxn ang="0">
                  <a:pos x="947" y="784"/>
                </a:cxn>
                <a:cxn ang="0">
                  <a:pos x="836" y="848"/>
                </a:cxn>
                <a:cxn ang="0">
                  <a:pos x="670" y="891"/>
                </a:cxn>
                <a:cxn ang="0">
                  <a:pos x="545" y="902"/>
                </a:cxn>
                <a:cxn ang="0">
                  <a:pos x="335" y="893"/>
                </a:cxn>
                <a:cxn ang="0">
                  <a:pos x="150" y="846"/>
                </a:cxn>
                <a:cxn ang="0">
                  <a:pos x="38" y="784"/>
                </a:cxn>
              </a:cxnLst>
              <a:rect l="0" t="0" r="r" b="b"/>
              <a:pathLst>
                <a:path w="985" h="1079">
                  <a:moveTo>
                    <a:pt x="985" y="902"/>
                  </a:moveTo>
                  <a:lnTo>
                    <a:pt x="985" y="911"/>
                  </a:lnTo>
                  <a:lnTo>
                    <a:pt x="983" y="920"/>
                  </a:lnTo>
                  <a:lnTo>
                    <a:pt x="980" y="928"/>
                  </a:lnTo>
                  <a:lnTo>
                    <a:pt x="975" y="937"/>
                  </a:lnTo>
                  <a:lnTo>
                    <a:pt x="970" y="946"/>
                  </a:lnTo>
                  <a:lnTo>
                    <a:pt x="963" y="955"/>
                  </a:lnTo>
                  <a:lnTo>
                    <a:pt x="955" y="963"/>
                  </a:lnTo>
                  <a:lnTo>
                    <a:pt x="946" y="970"/>
                  </a:lnTo>
                  <a:lnTo>
                    <a:pt x="936" y="978"/>
                  </a:lnTo>
                  <a:lnTo>
                    <a:pt x="925" y="986"/>
                  </a:lnTo>
                  <a:lnTo>
                    <a:pt x="913" y="994"/>
                  </a:lnTo>
                  <a:lnTo>
                    <a:pt x="901" y="1000"/>
                  </a:lnTo>
                  <a:lnTo>
                    <a:pt x="887" y="1008"/>
                  </a:lnTo>
                  <a:lnTo>
                    <a:pt x="872" y="1015"/>
                  </a:lnTo>
                  <a:lnTo>
                    <a:pt x="857" y="1020"/>
                  </a:lnTo>
                  <a:lnTo>
                    <a:pt x="840" y="1027"/>
                  </a:lnTo>
                  <a:lnTo>
                    <a:pt x="806" y="1038"/>
                  </a:lnTo>
                  <a:lnTo>
                    <a:pt x="767" y="1048"/>
                  </a:lnTo>
                  <a:lnTo>
                    <a:pt x="727" y="1057"/>
                  </a:lnTo>
                  <a:lnTo>
                    <a:pt x="684" y="1065"/>
                  </a:lnTo>
                  <a:lnTo>
                    <a:pt x="639" y="1071"/>
                  </a:lnTo>
                  <a:lnTo>
                    <a:pt x="591" y="1074"/>
                  </a:lnTo>
                  <a:lnTo>
                    <a:pt x="542" y="1078"/>
                  </a:lnTo>
                  <a:lnTo>
                    <a:pt x="492" y="1079"/>
                  </a:lnTo>
                  <a:lnTo>
                    <a:pt x="443" y="1078"/>
                  </a:lnTo>
                  <a:lnTo>
                    <a:pt x="394" y="1074"/>
                  </a:lnTo>
                  <a:lnTo>
                    <a:pt x="346" y="1071"/>
                  </a:lnTo>
                  <a:lnTo>
                    <a:pt x="301" y="1065"/>
                  </a:lnTo>
                  <a:lnTo>
                    <a:pt x="258" y="1057"/>
                  </a:lnTo>
                  <a:lnTo>
                    <a:pt x="218" y="1048"/>
                  </a:lnTo>
                  <a:lnTo>
                    <a:pt x="179" y="1038"/>
                  </a:lnTo>
                  <a:lnTo>
                    <a:pt x="145" y="1027"/>
                  </a:lnTo>
                  <a:lnTo>
                    <a:pt x="128" y="1020"/>
                  </a:lnTo>
                  <a:lnTo>
                    <a:pt x="113" y="1014"/>
                  </a:lnTo>
                  <a:lnTo>
                    <a:pt x="98" y="1007"/>
                  </a:lnTo>
                  <a:lnTo>
                    <a:pt x="84" y="1000"/>
                  </a:lnTo>
                  <a:lnTo>
                    <a:pt x="72" y="994"/>
                  </a:lnTo>
                  <a:lnTo>
                    <a:pt x="59" y="986"/>
                  </a:lnTo>
                  <a:lnTo>
                    <a:pt x="48" y="978"/>
                  </a:lnTo>
                  <a:lnTo>
                    <a:pt x="38" y="970"/>
                  </a:lnTo>
                  <a:lnTo>
                    <a:pt x="30" y="963"/>
                  </a:lnTo>
                  <a:lnTo>
                    <a:pt x="22" y="954"/>
                  </a:lnTo>
                  <a:lnTo>
                    <a:pt x="15" y="946"/>
                  </a:lnTo>
                  <a:lnTo>
                    <a:pt x="10" y="937"/>
                  </a:lnTo>
                  <a:lnTo>
                    <a:pt x="5" y="928"/>
                  </a:lnTo>
                  <a:lnTo>
                    <a:pt x="3" y="920"/>
                  </a:lnTo>
                  <a:lnTo>
                    <a:pt x="1" y="911"/>
                  </a:lnTo>
                  <a:lnTo>
                    <a:pt x="0" y="902"/>
                  </a:lnTo>
                  <a:lnTo>
                    <a:pt x="0" y="900"/>
                  </a:lnTo>
                  <a:lnTo>
                    <a:pt x="0" y="897"/>
                  </a:lnTo>
                  <a:lnTo>
                    <a:pt x="0" y="802"/>
                  </a:lnTo>
                  <a:lnTo>
                    <a:pt x="14" y="813"/>
                  </a:lnTo>
                  <a:lnTo>
                    <a:pt x="31" y="825"/>
                  </a:lnTo>
                  <a:lnTo>
                    <a:pt x="48" y="838"/>
                  </a:lnTo>
                  <a:lnTo>
                    <a:pt x="68" y="850"/>
                  </a:lnTo>
                  <a:lnTo>
                    <a:pt x="90" y="861"/>
                  </a:lnTo>
                  <a:lnTo>
                    <a:pt x="115" y="873"/>
                  </a:lnTo>
                  <a:lnTo>
                    <a:pt x="140" y="884"/>
                  </a:lnTo>
                  <a:lnTo>
                    <a:pt x="169" y="894"/>
                  </a:lnTo>
                  <a:lnTo>
                    <a:pt x="200" y="904"/>
                  </a:lnTo>
                  <a:lnTo>
                    <a:pt x="233" y="913"/>
                  </a:lnTo>
                  <a:lnTo>
                    <a:pt x="269" y="921"/>
                  </a:lnTo>
                  <a:lnTo>
                    <a:pt x="307" y="927"/>
                  </a:lnTo>
                  <a:lnTo>
                    <a:pt x="348" y="933"/>
                  </a:lnTo>
                  <a:lnTo>
                    <a:pt x="392" y="937"/>
                  </a:lnTo>
                  <a:lnTo>
                    <a:pt x="439" y="941"/>
                  </a:lnTo>
                  <a:lnTo>
                    <a:pt x="488" y="941"/>
                  </a:lnTo>
                  <a:lnTo>
                    <a:pt x="539" y="941"/>
                  </a:lnTo>
                  <a:lnTo>
                    <a:pt x="586" y="938"/>
                  </a:lnTo>
                  <a:lnTo>
                    <a:pt x="632" y="934"/>
                  </a:lnTo>
                  <a:lnTo>
                    <a:pt x="674" y="928"/>
                  </a:lnTo>
                  <a:lnTo>
                    <a:pt x="713" y="922"/>
                  </a:lnTo>
                  <a:lnTo>
                    <a:pt x="749" y="914"/>
                  </a:lnTo>
                  <a:lnTo>
                    <a:pt x="784" y="905"/>
                  </a:lnTo>
                  <a:lnTo>
                    <a:pt x="815" y="895"/>
                  </a:lnTo>
                  <a:lnTo>
                    <a:pt x="844" y="884"/>
                  </a:lnTo>
                  <a:lnTo>
                    <a:pt x="871" y="873"/>
                  </a:lnTo>
                  <a:lnTo>
                    <a:pt x="894" y="862"/>
                  </a:lnTo>
                  <a:lnTo>
                    <a:pt x="916" y="850"/>
                  </a:lnTo>
                  <a:lnTo>
                    <a:pt x="937" y="838"/>
                  </a:lnTo>
                  <a:lnTo>
                    <a:pt x="955" y="825"/>
                  </a:lnTo>
                  <a:lnTo>
                    <a:pt x="971" y="814"/>
                  </a:lnTo>
                  <a:lnTo>
                    <a:pt x="985" y="802"/>
                  </a:lnTo>
                  <a:lnTo>
                    <a:pt x="985" y="897"/>
                  </a:lnTo>
                  <a:lnTo>
                    <a:pt x="985" y="900"/>
                  </a:lnTo>
                  <a:lnTo>
                    <a:pt x="985" y="902"/>
                  </a:lnTo>
                  <a:close/>
                  <a:moveTo>
                    <a:pt x="492" y="0"/>
                  </a:moveTo>
                  <a:lnTo>
                    <a:pt x="542" y="1"/>
                  </a:lnTo>
                  <a:lnTo>
                    <a:pt x="591" y="4"/>
                  </a:lnTo>
                  <a:lnTo>
                    <a:pt x="639" y="9"/>
                  </a:lnTo>
                  <a:lnTo>
                    <a:pt x="684" y="14"/>
                  </a:lnTo>
                  <a:lnTo>
                    <a:pt x="727" y="22"/>
                  </a:lnTo>
                  <a:lnTo>
                    <a:pt x="767" y="31"/>
                  </a:lnTo>
                  <a:lnTo>
                    <a:pt x="806" y="41"/>
                  </a:lnTo>
                  <a:lnTo>
                    <a:pt x="840" y="52"/>
                  </a:lnTo>
                  <a:lnTo>
                    <a:pt x="857" y="58"/>
                  </a:lnTo>
                  <a:lnTo>
                    <a:pt x="872" y="65"/>
                  </a:lnTo>
                  <a:lnTo>
                    <a:pt x="887" y="72"/>
                  </a:lnTo>
                  <a:lnTo>
                    <a:pt x="901" y="78"/>
                  </a:lnTo>
                  <a:lnTo>
                    <a:pt x="913" y="86"/>
                  </a:lnTo>
                  <a:lnTo>
                    <a:pt x="925" y="93"/>
                  </a:lnTo>
                  <a:lnTo>
                    <a:pt x="936" y="101"/>
                  </a:lnTo>
                  <a:lnTo>
                    <a:pt x="946" y="108"/>
                  </a:lnTo>
                  <a:lnTo>
                    <a:pt x="955" y="116"/>
                  </a:lnTo>
                  <a:lnTo>
                    <a:pt x="963" y="125"/>
                  </a:lnTo>
                  <a:lnTo>
                    <a:pt x="970" y="133"/>
                  </a:lnTo>
                  <a:lnTo>
                    <a:pt x="975" y="141"/>
                  </a:lnTo>
                  <a:lnTo>
                    <a:pt x="980" y="150"/>
                  </a:lnTo>
                  <a:lnTo>
                    <a:pt x="982" y="159"/>
                  </a:lnTo>
                  <a:lnTo>
                    <a:pt x="984" y="168"/>
                  </a:lnTo>
                  <a:lnTo>
                    <a:pt x="985" y="177"/>
                  </a:lnTo>
                  <a:lnTo>
                    <a:pt x="984" y="187"/>
                  </a:lnTo>
                  <a:lnTo>
                    <a:pt x="982" y="196"/>
                  </a:lnTo>
                  <a:lnTo>
                    <a:pt x="980" y="205"/>
                  </a:lnTo>
                  <a:lnTo>
                    <a:pt x="975" y="212"/>
                  </a:lnTo>
                  <a:lnTo>
                    <a:pt x="970" y="221"/>
                  </a:lnTo>
                  <a:lnTo>
                    <a:pt x="963" y="230"/>
                  </a:lnTo>
                  <a:lnTo>
                    <a:pt x="955" y="238"/>
                  </a:lnTo>
                  <a:lnTo>
                    <a:pt x="946" y="245"/>
                  </a:lnTo>
                  <a:lnTo>
                    <a:pt x="936" y="254"/>
                  </a:lnTo>
                  <a:lnTo>
                    <a:pt x="925" y="261"/>
                  </a:lnTo>
                  <a:lnTo>
                    <a:pt x="913" y="269"/>
                  </a:lnTo>
                  <a:lnTo>
                    <a:pt x="901" y="276"/>
                  </a:lnTo>
                  <a:lnTo>
                    <a:pt x="887" y="283"/>
                  </a:lnTo>
                  <a:lnTo>
                    <a:pt x="872" y="290"/>
                  </a:lnTo>
                  <a:lnTo>
                    <a:pt x="857" y="296"/>
                  </a:lnTo>
                  <a:lnTo>
                    <a:pt x="840" y="302"/>
                  </a:lnTo>
                  <a:lnTo>
                    <a:pt x="806" y="314"/>
                  </a:lnTo>
                  <a:lnTo>
                    <a:pt x="767" y="324"/>
                  </a:lnTo>
                  <a:lnTo>
                    <a:pt x="727" y="333"/>
                  </a:lnTo>
                  <a:lnTo>
                    <a:pt x="684" y="341"/>
                  </a:lnTo>
                  <a:lnTo>
                    <a:pt x="639" y="346"/>
                  </a:lnTo>
                  <a:lnTo>
                    <a:pt x="591" y="351"/>
                  </a:lnTo>
                  <a:lnTo>
                    <a:pt x="542" y="353"/>
                  </a:lnTo>
                  <a:lnTo>
                    <a:pt x="492" y="354"/>
                  </a:lnTo>
                  <a:lnTo>
                    <a:pt x="443" y="353"/>
                  </a:lnTo>
                  <a:lnTo>
                    <a:pt x="394" y="351"/>
                  </a:lnTo>
                  <a:lnTo>
                    <a:pt x="346" y="346"/>
                  </a:lnTo>
                  <a:lnTo>
                    <a:pt x="301" y="341"/>
                  </a:lnTo>
                  <a:lnTo>
                    <a:pt x="258" y="333"/>
                  </a:lnTo>
                  <a:lnTo>
                    <a:pt x="218" y="324"/>
                  </a:lnTo>
                  <a:lnTo>
                    <a:pt x="179" y="314"/>
                  </a:lnTo>
                  <a:lnTo>
                    <a:pt x="145" y="302"/>
                  </a:lnTo>
                  <a:lnTo>
                    <a:pt x="128" y="296"/>
                  </a:lnTo>
                  <a:lnTo>
                    <a:pt x="113" y="290"/>
                  </a:lnTo>
                  <a:lnTo>
                    <a:pt x="98" y="283"/>
                  </a:lnTo>
                  <a:lnTo>
                    <a:pt x="84" y="276"/>
                  </a:lnTo>
                  <a:lnTo>
                    <a:pt x="72" y="269"/>
                  </a:lnTo>
                  <a:lnTo>
                    <a:pt x="59" y="261"/>
                  </a:lnTo>
                  <a:lnTo>
                    <a:pt x="48" y="254"/>
                  </a:lnTo>
                  <a:lnTo>
                    <a:pt x="38" y="245"/>
                  </a:lnTo>
                  <a:lnTo>
                    <a:pt x="30" y="238"/>
                  </a:lnTo>
                  <a:lnTo>
                    <a:pt x="22" y="230"/>
                  </a:lnTo>
                  <a:lnTo>
                    <a:pt x="15" y="221"/>
                  </a:lnTo>
                  <a:lnTo>
                    <a:pt x="10" y="212"/>
                  </a:lnTo>
                  <a:lnTo>
                    <a:pt x="5" y="205"/>
                  </a:lnTo>
                  <a:lnTo>
                    <a:pt x="3" y="196"/>
                  </a:lnTo>
                  <a:lnTo>
                    <a:pt x="1" y="187"/>
                  </a:lnTo>
                  <a:lnTo>
                    <a:pt x="0" y="177"/>
                  </a:lnTo>
                  <a:lnTo>
                    <a:pt x="1" y="168"/>
                  </a:lnTo>
                  <a:lnTo>
                    <a:pt x="3" y="159"/>
                  </a:lnTo>
                  <a:lnTo>
                    <a:pt x="5" y="150"/>
                  </a:lnTo>
                  <a:lnTo>
                    <a:pt x="10" y="141"/>
                  </a:lnTo>
                  <a:lnTo>
                    <a:pt x="15" y="133"/>
                  </a:lnTo>
                  <a:lnTo>
                    <a:pt x="22" y="125"/>
                  </a:lnTo>
                  <a:lnTo>
                    <a:pt x="30" y="116"/>
                  </a:lnTo>
                  <a:lnTo>
                    <a:pt x="38" y="108"/>
                  </a:lnTo>
                  <a:lnTo>
                    <a:pt x="48" y="101"/>
                  </a:lnTo>
                  <a:lnTo>
                    <a:pt x="59" y="93"/>
                  </a:lnTo>
                  <a:lnTo>
                    <a:pt x="72" y="86"/>
                  </a:lnTo>
                  <a:lnTo>
                    <a:pt x="84" y="78"/>
                  </a:lnTo>
                  <a:lnTo>
                    <a:pt x="98" y="72"/>
                  </a:lnTo>
                  <a:lnTo>
                    <a:pt x="113" y="65"/>
                  </a:lnTo>
                  <a:lnTo>
                    <a:pt x="128" y="58"/>
                  </a:lnTo>
                  <a:lnTo>
                    <a:pt x="145" y="52"/>
                  </a:lnTo>
                  <a:lnTo>
                    <a:pt x="179" y="41"/>
                  </a:lnTo>
                  <a:lnTo>
                    <a:pt x="218" y="31"/>
                  </a:lnTo>
                  <a:lnTo>
                    <a:pt x="258" y="22"/>
                  </a:lnTo>
                  <a:lnTo>
                    <a:pt x="301" y="14"/>
                  </a:lnTo>
                  <a:lnTo>
                    <a:pt x="346" y="9"/>
                  </a:lnTo>
                  <a:lnTo>
                    <a:pt x="394" y="4"/>
                  </a:lnTo>
                  <a:lnTo>
                    <a:pt x="443" y="1"/>
                  </a:lnTo>
                  <a:lnTo>
                    <a:pt x="492" y="0"/>
                  </a:lnTo>
                  <a:close/>
                  <a:moveTo>
                    <a:pt x="0" y="750"/>
                  </a:moveTo>
                  <a:lnTo>
                    <a:pt x="0" y="259"/>
                  </a:lnTo>
                  <a:lnTo>
                    <a:pt x="5" y="267"/>
                  </a:lnTo>
                  <a:lnTo>
                    <a:pt x="11" y="274"/>
                  </a:lnTo>
                  <a:lnTo>
                    <a:pt x="17" y="281"/>
                  </a:lnTo>
                  <a:lnTo>
                    <a:pt x="25" y="289"/>
                  </a:lnTo>
                  <a:lnTo>
                    <a:pt x="33" y="295"/>
                  </a:lnTo>
                  <a:lnTo>
                    <a:pt x="42" y="303"/>
                  </a:lnTo>
                  <a:lnTo>
                    <a:pt x="52" y="310"/>
                  </a:lnTo>
                  <a:lnTo>
                    <a:pt x="63" y="316"/>
                  </a:lnTo>
                  <a:lnTo>
                    <a:pt x="86" y="328"/>
                  </a:lnTo>
                  <a:lnTo>
                    <a:pt x="113" y="341"/>
                  </a:lnTo>
                  <a:lnTo>
                    <a:pt x="141" y="352"/>
                  </a:lnTo>
                  <a:lnTo>
                    <a:pt x="173" y="362"/>
                  </a:lnTo>
                  <a:lnTo>
                    <a:pt x="207" y="372"/>
                  </a:lnTo>
                  <a:lnTo>
                    <a:pt x="243" y="379"/>
                  </a:lnTo>
                  <a:lnTo>
                    <a:pt x="281" y="386"/>
                  </a:lnTo>
                  <a:lnTo>
                    <a:pt x="321" y="393"/>
                  </a:lnTo>
                  <a:lnTo>
                    <a:pt x="362" y="397"/>
                  </a:lnTo>
                  <a:lnTo>
                    <a:pt x="405" y="400"/>
                  </a:lnTo>
                  <a:lnTo>
                    <a:pt x="448" y="403"/>
                  </a:lnTo>
                  <a:lnTo>
                    <a:pt x="493" y="404"/>
                  </a:lnTo>
                  <a:lnTo>
                    <a:pt x="538" y="403"/>
                  </a:lnTo>
                  <a:lnTo>
                    <a:pt x="581" y="400"/>
                  </a:lnTo>
                  <a:lnTo>
                    <a:pt x="624" y="397"/>
                  </a:lnTo>
                  <a:lnTo>
                    <a:pt x="665" y="393"/>
                  </a:lnTo>
                  <a:lnTo>
                    <a:pt x="704" y="387"/>
                  </a:lnTo>
                  <a:lnTo>
                    <a:pt x="741" y="379"/>
                  </a:lnTo>
                  <a:lnTo>
                    <a:pt x="777" y="372"/>
                  </a:lnTo>
                  <a:lnTo>
                    <a:pt x="811" y="363"/>
                  </a:lnTo>
                  <a:lnTo>
                    <a:pt x="842" y="353"/>
                  </a:lnTo>
                  <a:lnTo>
                    <a:pt x="871" y="342"/>
                  </a:lnTo>
                  <a:lnTo>
                    <a:pt x="898" y="331"/>
                  </a:lnTo>
                  <a:lnTo>
                    <a:pt x="921" y="317"/>
                  </a:lnTo>
                  <a:lnTo>
                    <a:pt x="932" y="311"/>
                  </a:lnTo>
                  <a:lnTo>
                    <a:pt x="942" y="304"/>
                  </a:lnTo>
                  <a:lnTo>
                    <a:pt x="951" y="298"/>
                  </a:lnTo>
                  <a:lnTo>
                    <a:pt x="960" y="291"/>
                  </a:lnTo>
                  <a:lnTo>
                    <a:pt x="967" y="283"/>
                  </a:lnTo>
                  <a:lnTo>
                    <a:pt x="974" y="276"/>
                  </a:lnTo>
                  <a:lnTo>
                    <a:pt x="981" y="269"/>
                  </a:lnTo>
                  <a:lnTo>
                    <a:pt x="985" y="261"/>
                  </a:lnTo>
                  <a:lnTo>
                    <a:pt x="985" y="750"/>
                  </a:lnTo>
                  <a:lnTo>
                    <a:pt x="975" y="760"/>
                  </a:lnTo>
                  <a:lnTo>
                    <a:pt x="963" y="772"/>
                  </a:lnTo>
                  <a:lnTo>
                    <a:pt x="947" y="784"/>
                  </a:lnTo>
                  <a:lnTo>
                    <a:pt x="931" y="797"/>
                  </a:lnTo>
                  <a:lnTo>
                    <a:pt x="911" y="810"/>
                  </a:lnTo>
                  <a:lnTo>
                    <a:pt x="889" y="822"/>
                  </a:lnTo>
                  <a:lnTo>
                    <a:pt x="864" y="835"/>
                  </a:lnTo>
                  <a:lnTo>
                    <a:pt x="836" y="848"/>
                  </a:lnTo>
                  <a:lnTo>
                    <a:pt x="805" y="859"/>
                  </a:lnTo>
                  <a:lnTo>
                    <a:pt x="770" y="869"/>
                  </a:lnTo>
                  <a:lnTo>
                    <a:pt x="733" y="879"/>
                  </a:lnTo>
                  <a:lnTo>
                    <a:pt x="692" y="887"/>
                  </a:lnTo>
                  <a:lnTo>
                    <a:pt x="670" y="891"/>
                  </a:lnTo>
                  <a:lnTo>
                    <a:pt x="646" y="894"/>
                  </a:lnTo>
                  <a:lnTo>
                    <a:pt x="623" y="896"/>
                  </a:lnTo>
                  <a:lnTo>
                    <a:pt x="598" y="898"/>
                  </a:lnTo>
                  <a:lnTo>
                    <a:pt x="572" y="901"/>
                  </a:lnTo>
                  <a:lnTo>
                    <a:pt x="545" y="902"/>
                  </a:lnTo>
                  <a:lnTo>
                    <a:pt x="517" y="902"/>
                  </a:lnTo>
                  <a:lnTo>
                    <a:pt x="488" y="903"/>
                  </a:lnTo>
                  <a:lnTo>
                    <a:pt x="434" y="901"/>
                  </a:lnTo>
                  <a:lnTo>
                    <a:pt x="383" y="897"/>
                  </a:lnTo>
                  <a:lnTo>
                    <a:pt x="335" y="893"/>
                  </a:lnTo>
                  <a:lnTo>
                    <a:pt x="292" y="886"/>
                  </a:lnTo>
                  <a:lnTo>
                    <a:pt x="251" y="877"/>
                  </a:lnTo>
                  <a:lnTo>
                    <a:pt x="214" y="869"/>
                  </a:lnTo>
                  <a:lnTo>
                    <a:pt x="180" y="858"/>
                  </a:lnTo>
                  <a:lnTo>
                    <a:pt x="150" y="846"/>
                  </a:lnTo>
                  <a:lnTo>
                    <a:pt x="123" y="834"/>
                  </a:lnTo>
                  <a:lnTo>
                    <a:pt x="97" y="822"/>
                  </a:lnTo>
                  <a:lnTo>
                    <a:pt x="75" y="810"/>
                  </a:lnTo>
                  <a:lnTo>
                    <a:pt x="56" y="798"/>
                  </a:lnTo>
                  <a:lnTo>
                    <a:pt x="38" y="784"/>
                  </a:lnTo>
                  <a:lnTo>
                    <a:pt x="23" y="772"/>
                  </a:lnTo>
                  <a:lnTo>
                    <a:pt x="11" y="761"/>
                  </a:lnTo>
                  <a:lnTo>
                    <a:pt x="0" y="75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59" name="Freeform 75"/>
          <p:cNvSpPr>
            <a:spLocks noEditPoints="1"/>
          </p:cNvSpPr>
          <p:nvPr/>
        </p:nvSpPr>
        <p:spPr bwMode="auto">
          <a:xfrm>
            <a:off x="2028824" y="2245498"/>
            <a:ext cx="108689" cy="235764"/>
          </a:xfrm>
          <a:custGeom>
            <a:avLst/>
            <a:gdLst/>
            <a:ahLst/>
            <a:cxnLst>
              <a:cxn ang="0">
                <a:pos x="3228" y="7047"/>
              </a:cxn>
              <a:cxn ang="0">
                <a:pos x="2580" y="2490"/>
              </a:cxn>
              <a:cxn ang="0">
                <a:pos x="2648" y="2498"/>
              </a:cxn>
              <a:cxn ang="0">
                <a:pos x="2708" y="2517"/>
              </a:cxn>
              <a:cxn ang="0">
                <a:pos x="2756" y="2547"/>
              </a:cxn>
              <a:cxn ang="0">
                <a:pos x="2791" y="2585"/>
              </a:cxn>
              <a:cxn ang="0">
                <a:pos x="2806" y="2622"/>
              </a:cxn>
              <a:cxn ang="0">
                <a:pos x="2809" y="2646"/>
              </a:cxn>
              <a:cxn ang="0">
                <a:pos x="2806" y="2670"/>
              </a:cxn>
              <a:cxn ang="0">
                <a:pos x="2791" y="2706"/>
              </a:cxn>
              <a:cxn ang="0">
                <a:pos x="2756" y="2745"/>
              </a:cxn>
              <a:cxn ang="0">
                <a:pos x="2708" y="2774"/>
              </a:cxn>
              <a:cxn ang="0">
                <a:pos x="2648" y="2794"/>
              </a:cxn>
              <a:cxn ang="0">
                <a:pos x="2580" y="2801"/>
              </a:cxn>
              <a:cxn ang="0">
                <a:pos x="2513" y="2794"/>
              </a:cxn>
              <a:cxn ang="0">
                <a:pos x="2453" y="2774"/>
              </a:cxn>
              <a:cxn ang="0">
                <a:pos x="2404" y="2745"/>
              </a:cxn>
              <a:cxn ang="0">
                <a:pos x="2370" y="2706"/>
              </a:cxn>
              <a:cxn ang="0">
                <a:pos x="2359" y="2685"/>
              </a:cxn>
              <a:cxn ang="0">
                <a:pos x="2353" y="2661"/>
              </a:cxn>
              <a:cxn ang="0">
                <a:pos x="2352" y="2638"/>
              </a:cxn>
              <a:cxn ang="0">
                <a:pos x="2357" y="2615"/>
              </a:cxn>
              <a:cxn ang="0">
                <a:pos x="2366" y="2593"/>
              </a:cxn>
              <a:cxn ang="0">
                <a:pos x="2391" y="2559"/>
              </a:cxn>
              <a:cxn ang="0">
                <a:pos x="2435" y="2526"/>
              </a:cxn>
              <a:cxn ang="0">
                <a:pos x="2492" y="2503"/>
              </a:cxn>
              <a:cxn ang="0">
                <a:pos x="2557" y="2491"/>
              </a:cxn>
              <a:cxn ang="0">
                <a:pos x="2825" y="1955"/>
              </a:cxn>
              <a:cxn ang="0">
                <a:pos x="457" y="1955"/>
              </a:cxn>
              <a:cxn ang="0">
                <a:pos x="2627" y="1102"/>
              </a:cxn>
              <a:cxn ang="0">
                <a:pos x="2689" y="1116"/>
              </a:cxn>
              <a:cxn ang="0">
                <a:pos x="2742" y="1144"/>
              </a:cxn>
              <a:cxn ang="0">
                <a:pos x="2782" y="1180"/>
              </a:cxn>
              <a:cxn ang="0">
                <a:pos x="2804" y="1222"/>
              </a:cxn>
              <a:cxn ang="0">
                <a:pos x="2808" y="1245"/>
              </a:cxn>
              <a:cxn ang="0">
                <a:pos x="2808" y="1269"/>
              </a:cxn>
              <a:cxn ang="0">
                <a:pos x="2799" y="1299"/>
              </a:cxn>
              <a:cxn ang="0">
                <a:pos x="2770" y="1340"/>
              </a:cxn>
              <a:cxn ang="0">
                <a:pos x="2726" y="1373"/>
              </a:cxn>
              <a:cxn ang="0">
                <a:pos x="2669" y="1396"/>
              </a:cxn>
              <a:cxn ang="0">
                <a:pos x="2603" y="1408"/>
              </a:cxn>
              <a:cxn ang="0">
                <a:pos x="2535" y="1406"/>
              </a:cxn>
              <a:cxn ang="0">
                <a:pos x="2472" y="1390"/>
              </a:cxn>
              <a:cxn ang="0">
                <a:pos x="2419" y="1362"/>
              </a:cxn>
              <a:cxn ang="0">
                <a:pos x="2380" y="1328"/>
              </a:cxn>
              <a:cxn ang="0">
                <a:pos x="2362" y="1299"/>
              </a:cxn>
              <a:cxn ang="0">
                <a:pos x="2354" y="1277"/>
              </a:cxn>
              <a:cxn ang="0">
                <a:pos x="2352" y="1254"/>
              </a:cxn>
              <a:cxn ang="0">
                <a:pos x="2354" y="1229"/>
              </a:cxn>
              <a:cxn ang="0">
                <a:pos x="2362" y="1207"/>
              </a:cxn>
              <a:cxn ang="0">
                <a:pos x="2380" y="1180"/>
              </a:cxn>
              <a:cxn ang="0">
                <a:pos x="2419" y="1144"/>
              </a:cxn>
              <a:cxn ang="0">
                <a:pos x="2472" y="1116"/>
              </a:cxn>
              <a:cxn ang="0">
                <a:pos x="2535" y="1102"/>
              </a:cxn>
              <a:cxn ang="0">
                <a:pos x="457" y="557"/>
              </a:cxn>
              <a:cxn ang="0">
                <a:pos x="457" y="837"/>
              </a:cxn>
            </a:cxnLst>
            <a:rect l="0" t="0" r="r" b="b"/>
            <a:pathLst>
              <a:path w="3228" h="7047">
                <a:moveTo>
                  <a:pt x="0" y="0"/>
                </a:moveTo>
                <a:lnTo>
                  <a:pt x="3228" y="0"/>
                </a:lnTo>
                <a:lnTo>
                  <a:pt x="3228" y="7047"/>
                </a:lnTo>
                <a:lnTo>
                  <a:pt x="0" y="7047"/>
                </a:lnTo>
                <a:lnTo>
                  <a:pt x="0" y="0"/>
                </a:lnTo>
                <a:close/>
                <a:moveTo>
                  <a:pt x="2580" y="2490"/>
                </a:moveTo>
                <a:lnTo>
                  <a:pt x="2603" y="2491"/>
                </a:lnTo>
                <a:lnTo>
                  <a:pt x="2627" y="2494"/>
                </a:lnTo>
                <a:lnTo>
                  <a:pt x="2648" y="2498"/>
                </a:lnTo>
                <a:lnTo>
                  <a:pt x="2669" y="2503"/>
                </a:lnTo>
                <a:lnTo>
                  <a:pt x="2689" y="2509"/>
                </a:lnTo>
                <a:lnTo>
                  <a:pt x="2708" y="2517"/>
                </a:lnTo>
                <a:lnTo>
                  <a:pt x="2726" y="2526"/>
                </a:lnTo>
                <a:lnTo>
                  <a:pt x="2742" y="2536"/>
                </a:lnTo>
                <a:lnTo>
                  <a:pt x="2756" y="2547"/>
                </a:lnTo>
                <a:lnTo>
                  <a:pt x="2770" y="2559"/>
                </a:lnTo>
                <a:lnTo>
                  <a:pt x="2782" y="2572"/>
                </a:lnTo>
                <a:lnTo>
                  <a:pt x="2791" y="2585"/>
                </a:lnTo>
                <a:lnTo>
                  <a:pt x="2799" y="2600"/>
                </a:lnTo>
                <a:lnTo>
                  <a:pt x="2804" y="2615"/>
                </a:lnTo>
                <a:lnTo>
                  <a:pt x="2806" y="2622"/>
                </a:lnTo>
                <a:lnTo>
                  <a:pt x="2808" y="2630"/>
                </a:lnTo>
                <a:lnTo>
                  <a:pt x="2808" y="2638"/>
                </a:lnTo>
                <a:lnTo>
                  <a:pt x="2809" y="2646"/>
                </a:lnTo>
                <a:lnTo>
                  <a:pt x="2808" y="2654"/>
                </a:lnTo>
                <a:lnTo>
                  <a:pt x="2808" y="2661"/>
                </a:lnTo>
                <a:lnTo>
                  <a:pt x="2806" y="2670"/>
                </a:lnTo>
                <a:lnTo>
                  <a:pt x="2804" y="2677"/>
                </a:lnTo>
                <a:lnTo>
                  <a:pt x="2799" y="2692"/>
                </a:lnTo>
                <a:lnTo>
                  <a:pt x="2791" y="2706"/>
                </a:lnTo>
                <a:lnTo>
                  <a:pt x="2782" y="2719"/>
                </a:lnTo>
                <a:lnTo>
                  <a:pt x="2770" y="2732"/>
                </a:lnTo>
                <a:lnTo>
                  <a:pt x="2756" y="2745"/>
                </a:lnTo>
                <a:lnTo>
                  <a:pt x="2742" y="2755"/>
                </a:lnTo>
                <a:lnTo>
                  <a:pt x="2726" y="2766"/>
                </a:lnTo>
                <a:lnTo>
                  <a:pt x="2708" y="2774"/>
                </a:lnTo>
                <a:lnTo>
                  <a:pt x="2689" y="2782"/>
                </a:lnTo>
                <a:lnTo>
                  <a:pt x="2669" y="2789"/>
                </a:lnTo>
                <a:lnTo>
                  <a:pt x="2648" y="2794"/>
                </a:lnTo>
                <a:lnTo>
                  <a:pt x="2627" y="2797"/>
                </a:lnTo>
                <a:lnTo>
                  <a:pt x="2603" y="2800"/>
                </a:lnTo>
                <a:lnTo>
                  <a:pt x="2580" y="2801"/>
                </a:lnTo>
                <a:lnTo>
                  <a:pt x="2557" y="2800"/>
                </a:lnTo>
                <a:lnTo>
                  <a:pt x="2535" y="2797"/>
                </a:lnTo>
                <a:lnTo>
                  <a:pt x="2513" y="2794"/>
                </a:lnTo>
                <a:lnTo>
                  <a:pt x="2492" y="2789"/>
                </a:lnTo>
                <a:lnTo>
                  <a:pt x="2472" y="2782"/>
                </a:lnTo>
                <a:lnTo>
                  <a:pt x="2453" y="2774"/>
                </a:lnTo>
                <a:lnTo>
                  <a:pt x="2435" y="2766"/>
                </a:lnTo>
                <a:lnTo>
                  <a:pt x="2419" y="2755"/>
                </a:lnTo>
                <a:lnTo>
                  <a:pt x="2404" y="2745"/>
                </a:lnTo>
                <a:lnTo>
                  <a:pt x="2391" y="2732"/>
                </a:lnTo>
                <a:lnTo>
                  <a:pt x="2380" y="2719"/>
                </a:lnTo>
                <a:lnTo>
                  <a:pt x="2370" y="2706"/>
                </a:lnTo>
                <a:lnTo>
                  <a:pt x="2366" y="2699"/>
                </a:lnTo>
                <a:lnTo>
                  <a:pt x="2362" y="2692"/>
                </a:lnTo>
                <a:lnTo>
                  <a:pt x="2359" y="2685"/>
                </a:lnTo>
                <a:lnTo>
                  <a:pt x="2357" y="2677"/>
                </a:lnTo>
                <a:lnTo>
                  <a:pt x="2354" y="2670"/>
                </a:lnTo>
                <a:lnTo>
                  <a:pt x="2353" y="2661"/>
                </a:lnTo>
                <a:lnTo>
                  <a:pt x="2352" y="2654"/>
                </a:lnTo>
                <a:lnTo>
                  <a:pt x="2352" y="2646"/>
                </a:lnTo>
                <a:lnTo>
                  <a:pt x="2352" y="2638"/>
                </a:lnTo>
                <a:lnTo>
                  <a:pt x="2353" y="2630"/>
                </a:lnTo>
                <a:lnTo>
                  <a:pt x="2354" y="2622"/>
                </a:lnTo>
                <a:lnTo>
                  <a:pt x="2357" y="2615"/>
                </a:lnTo>
                <a:lnTo>
                  <a:pt x="2359" y="2608"/>
                </a:lnTo>
                <a:lnTo>
                  <a:pt x="2362" y="2600"/>
                </a:lnTo>
                <a:lnTo>
                  <a:pt x="2366" y="2593"/>
                </a:lnTo>
                <a:lnTo>
                  <a:pt x="2370" y="2585"/>
                </a:lnTo>
                <a:lnTo>
                  <a:pt x="2380" y="2572"/>
                </a:lnTo>
                <a:lnTo>
                  <a:pt x="2391" y="2559"/>
                </a:lnTo>
                <a:lnTo>
                  <a:pt x="2404" y="2547"/>
                </a:lnTo>
                <a:lnTo>
                  <a:pt x="2419" y="2536"/>
                </a:lnTo>
                <a:lnTo>
                  <a:pt x="2435" y="2526"/>
                </a:lnTo>
                <a:lnTo>
                  <a:pt x="2453" y="2517"/>
                </a:lnTo>
                <a:lnTo>
                  <a:pt x="2472" y="2509"/>
                </a:lnTo>
                <a:lnTo>
                  <a:pt x="2492" y="2503"/>
                </a:lnTo>
                <a:lnTo>
                  <a:pt x="2513" y="2498"/>
                </a:lnTo>
                <a:lnTo>
                  <a:pt x="2535" y="2494"/>
                </a:lnTo>
                <a:lnTo>
                  <a:pt x="2557" y="2491"/>
                </a:lnTo>
                <a:lnTo>
                  <a:pt x="2580" y="2490"/>
                </a:lnTo>
                <a:close/>
                <a:moveTo>
                  <a:pt x="457" y="1955"/>
                </a:moveTo>
                <a:lnTo>
                  <a:pt x="2825" y="1955"/>
                </a:lnTo>
                <a:lnTo>
                  <a:pt x="2825" y="2230"/>
                </a:lnTo>
                <a:lnTo>
                  <a:pt x="457" y="2230"/>
                </a:lnTo>
                <a:lnTo>
                  <a:pt x="457" y="1955"/>
                </a:lnTo>
                <a:close/>
                <a:moveTo>
                  <a:pt x="2580" y="1099"/>
                </a:moveTo>
                <a:lnTo>
                  <a:pt x="2603" y="1099"/>
                </a:lnTo>
                <a:lnTo>
                  <a:pt x="2627" y="1102"/>
                </a:lnTo>
                <a:lnTo>
                  <a:pt x="2648" y="1105"/>
                </a:lnTo>
                <a:lnTo>
                  <a:pt x="2669" y="1110"/>
                </a:lnTo>
                <a:lnTo>
                  <a:pt x="2689" y="1116"/>
                </a:lnTo>
                <a:lnTo>
                  <a:pt x="2708" y="1125"/>
                </a:lnTo>
                <a:lnTo>
                  <a:pt x="2726" y="1133"/>
                </a:lnTo>
                <a:lnTo>
                  <a:pt x="2742" y="1144"/>
                </a:lnTo>
                <a:lnTo>
                  <a:pt x="2756" y="1154"/>
                </a:lnTo>
                <a:lnTo>
                  <a:pt x="2770" y="1166"/>
                </a:lnTo>
                <a:lnTo>
                  <a:pt x="2782" y="1180"/>
                </a:lnTo>
                <a:lnTo>
                  <a:pt x="2791" y="1192"/>
                </a:lnTo>
                <a:lnTo>
                  <a:pt x="2799" y="1207"/>
                </a:lnTo>
                <a:lnTo>
                  <a:pt x="2804" y="1222"/>
                </a:lnTo>
                <a:lnTo>
                  <a:pt x="2806" y="1229"/>
                </a:lnTo>
                <a:lnTo>
                  <a:pt x="2808" y="1238"/>
                </a:lnTo>
                <a:lnTo>
                  <a:pt x="2808" y="1245"/>
                </a:lnTo>
                <a:lnTo>
                  <a:pt x="2809" y="1254"/>
                </a:lnTo>
                <a:lnTo>
                  <a:pt x="2808" y="1261"/>
                </a:lnTo>
                <a:lnTo>
                  <a:pt x="2808" y="1269"/>
                </a:lnTo>
                <a:lnTo>
                  <a:pt x="2806" y="1277"/>
                </a:lnTo>
                <a:lnTo>
                  <a:pt x="2804" y="1284"/>
                </a:lnTo>
                <a:lnTo>
                  <a:pt x="2799" y="1299"/>
                </a:lnTo>
                <a:lnTo>
                  <a:pt x="2791" y="1314"/>
                </a:lnTo>
                <a:lnTo>
                  <a:pt x="2782" y="1328"/>
                </a:lnTo>
                <a:lnTo>
                  <a:pt x="2770" y="1340"/>
                </a:lnTo>
                <a:lnTo>
                  <a:pt x="2756" y="1352"/>
                </a:lnTo>
                <a:lnTo>
                  <a:pt x="2742" y="1362"/>
                </a:lnTo>
                <a:lnTo>
                  <a:pt x="2726" y="1373"/>
                </a:lnTo>
                <a:lnTo>
                  <a:pt x="2708" y="1381"/>
                </a:lnTo>
                <a:lnTo>
                  <a:pt x="2689" y="1390"/>
                </a:lnTo>
                <a:lnTo>
                  <a:pt x="2669" y="1396"/>
                </a:lnTo>
                <a:lnTo>
                  <a:pt x="2648" y="1401"/>
                </a:lnTo>
                <a:lnTo>
                  <a:pt x="2627" y="1406"/>
                </a:lnTo>
                <a:lnTo>
                  <a:pt x="2603" y="1408"/>
                </a:lnTo>
                <a:lnTo>
                  <a:pt x="2580" y="1409"/>
                </a:lnTo>
                <a:lnTo>
                  <a:pt x="2557" y="1408"/>
                </a:lnTo>
                <a:lnTo>
                  <a:pt x="2535" y="1406"/>
                </a:lnTo>
                <a:lnTo>
                  <a:pt x="2513" y="1401"/>
                </a:lnTo>
                <a:lnTo>
                  <a:pt x="2492" y="1396"/>
                </a:lnTo>
                <a:lnTo>
                  <a:pt x="2472" y="1390"/>
                </a:lnTo>
                <a:lnTo>
                  <a:pt x="2453" y="1381"/>
                </a:lnTo>
                <a:lnTo>
                  <a:pt x="2435" y="1373"/>
                </a:lnTo>
                <a:lnTo>
                  <a:pt x="2419" y="1362"/>
                </a:lnTo>
                <a:lnTo>
                  <a:pt x="2404" y="1352"/>
                </a:lnTo>
                <a:lnTo>
                  <a:pt x="2391" y="1340"/>
                </a:lnTo>
                <a:lnTo>
                  <a:pt x="2380" y="1328"/>
                </a:lnTo>
                <a:lnTo>
                  <a:pt x="2370" y="1314"/>
                </a:lnTo>
                <a:lnTo>
                  <a:pt x="2366" y="1306"/>
                </a:lnTo>
                <a:lnTo>
                  <a:pt x="2362" y="1299"/>
                </a:lnTo>
                <a:lnTo>
                  <a:pt x="2359" y="1292"/>
                </a:lnTo>
                <a:lnTo>
                  <a:pt x="2357" y="1284"/>
                </a:lnTo>
                <a:lnTo>
                  <a:pt x="2354" y="1277"/>
                </a:lnTo>
                <a:lnTo>
                  <a:pt x="2353" y="1269"/>
                </a:lnTo>
                <a:lnTo>
                  <a:pt x="2352" y="1261"/>
                </a:lnTo>
                <a:lnTo>
                  <a:pt x="2352" y="1254"/>
                </a:lnTo>
                <a:lnTo>
                  <a:pt x="2352" y="1245"/>
                </a:lnTo>
                <a:lnTo>
                  <a:pt x="2353" y="1238"/>
                </a:lnTo>
                <a:lnTo>
                  <a:pt x="2354" y="1229"/>
                </a:lnTo>
                <a:lnTo>
                  <a:pt x="2357" y="1222"/>
                </a:lnTo>
                <a:lnTo>
                  <a:pt x="2359" y="1215"/>
                </a:lnTo>
                <a:lnTo>
                  <a:pt x="2362" y="1207"/>
                </a:lnTo>
                <a:lnTo>
                  <a:pt x="2366" y="1200"/>
                </a:lnTo>
                <a:lnTo>
                  <a:pt x="2370" y="1192"/>
                </a:lnTo>
                <a:lnTo>
                  <a:pt x="2380" y="1180"/>
                </a:lnTo>
                <a:lnTo>
                  <a:pt x="2391" y="1166"/>
                </a:lnTo>
                <a:lnTo>
                  <a:pt x="2404" y="1154"/>
                </a:lnTo>
                <a:lnTo>
                  <a:pt x="2419" y="1144"/>
                </a:lnTo>
                <a:lnTo>
                  <a:pt x="2435" y="1133"/>
                </a:lnTo>
                <a:lnTo>
                  <a:pt x="2453" y="1125"/>
                </a:lnTo>
                <a:lnTo>
                  <a:pt x="2472" y="1116"/>
                </a:lnTo>
                <a:lnTo>
                  <a:pt x="2492" y="1110"/>
                </a:lnTo>
                <a:lnTo>
                  <a:pt x="2513" y="1105"/>
                </a:lnTo>
                <a:lnTo>
                  <a:pt x="2535" y="1102"/>
                </a:lnTo>
                <a:lnTo>
                  <a:pt x="2557" y="1099"/>
                </a:lnTo>
                <a:lnTo>
                  <a:pt x="2580" y="1099"/>
                </a:lnTo>
                <a:close/>
                <a:moveTo>
                  <a:pt x="457" y="557"/>
                </a:moveTo>
                <a:lnTo>
                  <a:pt x="2825" y="557"/>
                </a:lnTo>
                <a:lnTo>
                  <a:pt x="2825" y="837"/>
                </a:lnTo>
                <a:lnTo>
                  <a:pt x="457" y="837"/>
                </a:lnTo>
                <a:lnTo>
                  <a:pt x="457" y="557"/>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0" name="Freeform 76"/>
          <p:cNvSpPr>
            <a:spLocks noEditPoints="1"/>
          </p:cNvSpPr>
          <p:nvPr/>
        </p:nvSpPr>
        <p:spPr bwMode="auto">
          <a:xfrm>
            <a:off x="2209800" y="2331855"/>
            <a:ext cx="247650" cy="251777"/>
          </a:xfrm>
          <a:custGeom>
            <a:avLst/>
            <a:gdLst/>
            <a:ahLst/>
            <a:cxnLst>
              <a:cxn ang="0">
                <a:pos x="4412" y="6891"/>
              </a:cxn>
              <a:cxn ang="0">
                <a:pos x="4160" y="6891"/>
              </a:cxn>
              <a:cxn ang="0">
                <a:pos x="3410" y="3060"/>
              </a:cxn>
              <a:cxn ang="0">
                <a:pos x="3464" y="3071"/>
              </a:cxn>
              <a:cxn ang="0">
                <a:pos x="3539" y="3111"/>
              </a:cxn>
              <a:cxn ang="0">
                <a:pos x="3592" y="3176"/>
              </a:cxn>
              <a:cxn ang="0">
                <a:pos x="3617" y="3248"/>
              </a:cxn>
              <a:cxn ang="0">
                <a:pos x="3619" y="3293"/>
              </a:cxn>
              <a:cxn ang="0">
                <a:pos x="3609" y="3347"/>
              </a:cxn>
              <a:cxn ang="0">
                <a:pos x="3568" y="3422"/>
              </a:cxn>
              <a:cxn ang="0">
                <a:pos x="3504" y="3476"/>
              </a:cxn>
              <a:cxn ang="0">
                <a:pos x="3453" y="3495"/>
              </a:cxn>
              <a:cxn ang="0">
                <a:pos x="3410" y="3503"/>
              </a:cxn>
              <a:cxn ang="0">
                <a:pos x="3364" y="3500"/>
              </a:cxn>
              <a:cxn ang="0">
                <a:pos x="3322" y="3489"/>
              </a:cxn>
              <a:cxn ang="0">
                <a:pos x="3283" y="3471"/>
              </a:cxn>
              <a:cxn ang="0">
                <a:pos x="3249" y="3446"/>
              </a:cxn>
              <a:cxn ang="0">
                <a:pos x="3221" y="3414"/>
              </a:cxn>
              <a:cxn ang="0">
                <a:pos x="3199" y="3377"/>
              </a:cxn>
              <a:cxn ang="0">
                <a:pos x="3184" y="3337"/>
              </a:cxn>
              <a:cxn ang="0">
                <a:pos x="3178" y="3293"/>
              </a:cxn>
              <a:cxn ang="0">
                <a:pos x="3180" y="3248"/>
              </a:cxn>
              <a:cxn ang="0">
                <a:pos x="3190" y="3206"/>
              </a:cxn>
              <a:cxn ang="0">
                <a:pos x="3227" y="3141"/>
              </a:cxn>
              <a:cxn ang="0">
                <a:pos x="3293" y="3087"/>
              </a:cxn>
              <a:cxn ang="0">
                <a:pos x="3364" y="3064"/>
              </a:cxn>
              <a:cxn ang="0">
                <a:pos x="2592" y="3060"/>
              </a:cxn>
              <a:cxn ang="0">
                <a:pos x="2636" y="3065"/>
              </a:cxn>
              <a:cxn ang="0">
                <a:pos x="2715" y="3098"/>
              </a:cxn>
              <a:cxn ang="0">
                <a:pos x="2775" y="3159"/>
              </a:cxn>
              <a:cxn ang="0">
                <a:pos x="2808" y="3237"/>
              </a:cxn>
              <a:cxn ang="0">
                <a:pos x="2813" y="3281"/>
              </a:cxn>
              <a:cxn ang="0">
                <a:pos x="2808" y="3326"/>
              </a:cxn>
              <a:cxn ang="0">
                <a:pos x="2775" y="3405"/>
              </a:cxn>
              <a:cxn ang="0">
                <a:pos x="2715" y="3465"/>
              </a:cxn>
              <a:cxn ang="0">
                <a:pos x="2657" y="3493"/>
              </a:cxn>
              <a:cxn ang="0">
                <a:pos x="2614" y="3501"/>
              </a:cxn>
              <a:cxn ang="0">
                <a:pos x="2569" y="3501"/>
              </a:cxn>
              <a:cxn ang="0">
                <a:pos x="2526" y="3493"/>
              </a:cxn>
              <a:cxn ang="0">
                <a:pos x="2486" y="3476"/>
              </a:cxn>
              <a:cxn ang="0">
                <a:pos x="2452" y="3452"/>
              </a:cxn>
              <a:cxn ang="0">
                <a:pos x="2421" y="3422"/>
              </a:cxn>
              <a:cxn ang="0">
                <a:pos x="2398" y="3386"/>
              </a:cxn>
              <a:cxn ang="0">
                <a:pos x="2381" y="3347"/>
              </a:cxn>
              <a:cxn ang="0">
                <a:pos x="2371" y="3304"/>
              </a:cxn>
              <a:cxn ang="0">
                <a:pos x="2371" y="3259"/>
              </a:cxn>
              <a:cxn ang="0">
                <a:pos x="2381" y="3216"/>
              </a:cxn>
              <a:cxn ang="0">
                <a:pos x="2408" y="3159"/>
              </a:cxn>
              <a:cxn ang="0">
                <a:pos x="2469" y="3098"/>
              </a:cxn>
              <a:cxn ang="0">
                <a:pos x="2548" y="3065"/>
              </a:cxn>
              <a:cxn ang="0">
                <a:pos x="2592" y="3060"/>
              </a:cxn>
              <a:cxn ang="0">
                <a:pos x="518" y="2596"/>
              </a:cxn>
              <a:cxn ang="0">
                <a:pos x="3655" y="1994"/>
              </a:cxn>
              <a:cxn ang="0">
                <a:pos x="3655" y="1096"/>
              </a:cxn>
              <a:cxn ang="0">
                <a:pos x="518" y="493"/>
              </a:cxn>
              <a:cxn ang="0">
                <a:pos x="518" y="493"/>
              </a:cxn>
              <a:cxn ang="0">
                <a:pos x="4791" y="2596"/>
              </a:cxn>
              <a:cxn ang="0">
                <a:pos x="6412" y="1994"/>
              </a:cxn>
              <a:cxn ang="0">
                <a:pos x="6412" y="1096"/>
              </a:cxn>
              <a:cxn ang="0">
                <a:pos x="4791" y="493"/>
              </a:cxn>
              <a:cxn ang="0">
                <a:pos x="4791" y="493"/>
              </a:cxn>
            </a:cxnLst>
            <a:rect l="0" t="0" r="r" b="b"/>
            <a:pathLst>
              <a:path w="6770" h="6891">
                <a:moveTo>
                  <a:pt x="4412" y="0"/>
                </a:moveTo>
                <a:lnTo>
                  <a:pt x="6770" y="0"/>
                </a:lnTo>
                <a:lnTo>
                  <a:pt x="6770" y="6891"/>
                </a:lnTo>
                <a:lnTo>
                  <a:pt x="4412" y="6891"/>
                </a:lnTo>
                <a:lnTo>
                  <a:pt x="4412" y="0"/>
                </a:lnTo>
                <a:close/>
                <a:moveTo>
                  <a:pt x="0" y="0"/>
                </a:moveTo>
                <a:lnTo>
                  <a:pt x="4160" y="0"/>
                </a:lnTo>
                <a:lnTo>
                  <a:pt x="4160" y="6891"/>
                </a:lnTo>
                <a:lnTo>
                  <a:pt x="0" y="6891"/>
                </a:lnTo>
                <a:lnTo>
                  <a:pt x="0" y="0"/>
                </a:lnTo>
                <a:close/>
                <a:moveTo>
                  <a:pt x="3398" y="3060"/>
                </a:moveTo>
                <a:lnTo>
                  <a:pt x="3410" y="3060"/>
                </a:lnTo>
                <a:lnTo>
                  <a:pt x="3420" y="3061"/>
                </a:lnTo>
                <a:lnTo>
                  <a:pt x="3432" y="3064"/>
                </a:lnTo>
                <a:lnTo>
                  <a:pt x="3443" y="3065"/>
                </a:lnTo>
                <a:lnTo>
                  <a:pt x="3464" y="3071"/>
                </a:lnTo>
                <a:lnTo>
                  <a:pt x="3484" y="3078"/>
                </a:lnTo>
                <a:lnTo>
                  <a:pt x="3504" y="3087"/>
                </a:lnTo>
                <a:lnTo>
                  <a:pt x="3522" y="3098"/>
                </a:lnTo>
                <a:lnTo>
                  <a:pt x="3539" y="3111"/>
                </a:lnTo>
                <a:lnTo>
                  <a:pt x="3554" y="3126"/>
                </a:lnTo>
                <a:lnTo>
                  <a:pt x="3568" y="3141"/>
                </a:lnTo>
                <a:lnTo>
                  <a:pt x="3581" y="3159"/>
                </a:lnTo>
                <a:lnTo>
                  <a:pt x="3592" y="3176"/>
                </a:lnTo>
                <a:lnTo>
                  <a:pt x="3602" y="3195"/>
                </a:lnTo>
                <a:lnTo>
                  <a:pt x="3609" y="3216"/>
                </a:lnTo>
                <a:lnTo>
                  <a:pt x="3615" y="3237"/>
                </a:lnTo>
                <a:lnTo>
                  <a:pt x="3617" y="3248"/>
                </a:lnTo>
                <a:lnTo>
                  <a:pt x="3618" y="3259"/>
                </a:lnTo>
                <a:lnTo>
                  <a:pt x="3619" y="3270"/>
                </a:lnTo>
                <a:lnTo>
                  <a:pt x="3619" y="3281"/>
                </a:lnTo>
                <a:lnTo>
                  <a:pt x="3619" y="3293"/>
                </a:lnTo>
                <a:lnTo>
                  <a:pt x="3618" y="3304"/>
                </a:lnTo>
                <a:lnTo>
                  <a:pt x="3617" y="3315"/>
                </a:lnTo>
                <a:lnTo>
                  <a:pt x="3615" y="3326"/>
                </a:lnTo>
                <a:lnTo>
                  <a:pt x="3609" y="3347"/>
                </a:lnTo>
                <a:lnTo>
                  <a:pt x="3602" y="3367"/>
                </a:lnTo>
                <a:lnTo>
                  <a:pt x="3592" y="3386"/>
                </a:lnTo>
                <a:lnTo>
                  <a:pt x="3581" y="3405"/>
                </a:lnTo>
                <a:lnTo>
                  <a:pt x="3568" y="3422"/>
                </a:lnTo>
                <a:lnTo>
                  <a:pt x="3554" y="3438"/>
                </a:lnTo>
                <a:lnTo>
                  <a:pt x="3539" y="3452"/>
                </a:lnTo>
                <a:lnTo>
                  <a:pt x="3522" y="3465"/>
                </a:lnTo>
                <a:lnTo>
                  <a:pt x="3504" y="3476"/>
                </a:lnTo>
                <a:lnTo>
                  <a:pt x="3484" y="3485"/>
                </a:lnTo>
                <a:lnTo>
                  <a:pt x="3474" y="3489"/>
                </a:lnTo>
                <a:lnTo>
                  <a:pt x="3464" y="3493"/>
                </a:lnTo>
                <a:lnTo>
                  <a:pt x="3453" y="3495"/>
                </a:lnTo>
                <a:lnTo>
                  <a:pt x="3443" y="3498"/>
                </a:lnTo>
                <a:lnTo>
                  <a:pt x="3432" y="3500"/>
                </a:lnTo>
                <a:lnTo>
                  <a:pt x="3420" y="3501"/>
                </a:lnTo>
                <a:lnTo>
                  <a:pt x="3410" y="3503"/>
                </a:lnTo>
                <a:lnTo>
                  <a:pt x="3398" y="3503"/>
                </a:lnTo>
                <a:lnTo>
                  <a:pt x="3387" y="3503"/>
                </a:lnTo>
                <a:lnTo>
                  <a:pt x="3375" y="3501"/>
                </a:lnTo>
                <a:lnTo>
                  <a:pt x="3364" y="3500"/>
                </a:lnTo>
                <a:lnTo>
                  <a:pt x="3354" y="3498"/>
                </a:lnTo>
                <a:lnTo>
                  <a:pt x="3343" y="3495"/>
                </a:lnTo>
                <a:lnTo>
                  <a:pt x="3333" y="3493"/>
                </a:lnTo>
                <a:lnTo>
                  <a:pt x="3322" y="3489"/>
                </a:lnTo>
                <a:lnTo>
                  <a:pt x="3312" y="3485"/>
                </a:lnTo>
                <a:lnTo>
                  <a:pt x="3302" y="3480"/>
                </a:lnTo>
                <a:lnTo>
                  <a:pt x="3293" y="3476"/>
                </a:lnTo>
                <a:lnTo>
                  <a:pt x="3283" y="3471"/>
                </a:lnTo>
                <a:lnTo>
                  <a:pt x="3275" y="3465"/>
                </a:lnTo>
                <a:lnTo>
                  <a:pt x="3266" y="3458"/>
                </a:lnTo>
                <a:lnTo>
                  <a:pt x="3258" y="3452"/>
                </a:lnTo>
                <a:lnTo>
                  <a:pt x="3249" y="3446"/>
                </a:lnTo>
                <a:lnTo>
                  <a:pt x="3242" y="3438"/>
                </a:lnTo>
                <a:lnTo>
                  <a:pt x="3235" y="3430"/>
                </a:lnTo>
                <a:lnTo>
                  <a:pt x="3227" y="3422"/>
                </a:lnTo>
                <a:lnTo>
                  <a:pt x="3221" y="3414"/>
                </a:lnTo>
                <a:lnTo>
                  <a:pt x="3215" y="3405"/>
                </a:lnTo>
                <a:lnTo>
                  <a:pt x="3209" y="3396"/>
                </a:lnTo>
                <a:lnTo>
                  <a:pt x="3204" y="3386"/>
                </a:lnTo>
                <a:lnTo>
                  <a:pt x="3199" y="3377"/>
                </a:lnTo>
                <a:lnTo>
                  <a:pt x="3195" y="3367"/>
                </a:lnTo>
                <a:lnTo>
                  <a:pt x="3190" y="3357"/>
                </a:lnTo>
                <a:lnTo>
                  <a:pt x="3187" y="3347"/>
                </a:lnTo>
                <a:lnTo>
                  <a:pt x="3184" y="3337"/>
                </a:lnTo>
                <a:lnTo>
                  <a:pt x="3182" y="3326"/>
                </a:lnTo>
                <a:lnTo>
                  <a:pt x="3180" y="3315"/>
                </a:lnTo>
                <a:lnTo>
                  <a:pt x="3178" y="3304"/>
                </a:lnTo>
                <a:lnTo>
                  <a:pt x="3178" y="3293"/>
                </a:lnTo>
                <a:lnTo>
                  <a:pt x="3177" y="3281"/>
                </a:lnTo>
                <a:lnTo>
                  <a:pt x="3178" y="3270"/>
                </a:lnTo>
                <a:lnTo>
                  <a:pt x="3178" y="3259"/>
                </a:lnTo>
                <a:lnTo>
                  <a:pt x="3180" y="3248"/>
                </a:lnTo>
                <a:lnTo>
                  <a:pt x="3182" y="3237"/>
                </a:lnTo>
                <a:lnTo>
                  <a:pt x="3184" y="3226"/>
                </a:lnTo>
                <a:lnTo>
                  <a:pt x="3187" y="3216"/>
                </a:lnTo>
                <a:lnTo>
                  <a:pt x="3190" y="3206"/>
                </a:lnTo>
                <a:lnTo>
                  <a:pt x="3195" y="3195"/>
                </a:lnTo>
                <a:lnTo>
                  <a:pt x="3204" y="3176"/>
                </a:lnTo>
                <a:lnTo>
                  <a:pt x="3215" y="3159"/>
                </a:lnTo>
                <a:lnTo>
                  <a:pt x="3227" y="3141"/>
                </a:lnTo>
                <a:lnTo>
                  <a:pt x="3242" y="3126"/>
                </a:lnTo>
                <a:lnTo>
                  <a:pt x="3258" y="3111"/>
                </a:lnTo>
                <a:lnTo>
                  <a:pt x="3275" y="3098"/>
                </a:lnTo>
                <a:lnTo>
                  <a:pt x="3293" y="3087"/>
                </a:lnTo>
                <a:lnTo>
                  <a:pt x="3312" y="3078"/>
                </a:lnTo>
                <a:lnTo>
                  <a:pt x="3333" y="3071"/>
                </a:lnTo>
                <a:lnTo>
                  <a:pt x="3354" y="3065"/>
                </a:lnTo>
                <a:lnTo>
                  <a:pt x="3364" y="3064"/>
                </a:lnTo>
                <a:lnTo>
                  <a:pt x="3375" y="3061"/>
                </a:lnTo>
                <a:lnTo>
                  <a:pt x="3387" y="3060"/>
                </a:lnTo>
                <a:lnTo>
                  <a:pt x="3398" y="3060"/>
                </a:lnTo>
                <a:close/>
                <a:moveTo>
                  <a:pt x="2592" y="3060"/>
                </a:moveTo>
                <a:lnTo>
                  <a:pt x="2603" y="3060"/>
                </a:lnTo>
                <a:lnTo>
                  <a:pt x="2614" y="3061"/>
                </a:lnTo>
                <a:lnTo>
                  <a:pt x="2626" y="3064"/>
                </a:lnTo>
                <a:lnTo>
                  <a:pt x="2636" y="3065"/>
                </a:lnTo>
                <a:lnTo>
                  <a:pt x="2657" y="3071"/>
                </a:lnTo>
                <a:lnTo>
                  <a:pt x="2677" y="3078"/>
                </a:lnTo>
                <a:lnTo>
                  <a:pt x="2696" y="3087"/>
                </a:lnTo>
                <a:lnTo>
                  <a:pt x="2715" y="3098"/>
                </a:lnTo>
                <a:lnTo>
                  <a:pt x="2732" y="3111"/>
                </a:lnTo>
                <a:lnTo>
                  <a:pt x="2748" y="3126"/>
                </a:lnTo>
                <a:lnTo>
                  <a:pt x="2762" y="3141"/>
                </a:lnTo>
                <a:lnTo>
                  <a:pt x="2775" y="3159"/>
                </a:lnTo>
                <a:lnTo>
                  <a:pt x="2786" y="3176"/>
                </a:lnTo>
                <a:lnTo>
                  <a:pt x="2796" y="3195"/>
                </a:lnTo>
                <a:lnTo>
                  <a:pt x="2803" y="3216"/>
                </a:lnTo>
                <a:lnTo>
                  <a:pt x="2808" y="3237"/>
                </a:lnTo>
                <a:lnTo>
                  <a:pt x="2810" y="3248"/>
                </a:lnTo>
                <a:lnTo>
                  <a:pt x="2812" y="3259"/>
                </a:lnTo>
                <a:lnTo>
                  <a:pt x="2813" y="3270"/>
                </a:lnTo>
                <a:lnTo>
                  <a:pt x="2813" y="3281"/>
                </a:lnTo>
                <a:lnTo>
                  <a:pt x="2813" y="3293"/>
                </a:lnTo>
                <a:lnTo>
                  <a:pt x="2812" y="3304"/>
                </a:lnTo>
                <a:lnTo>
                  <a:pt x="2810" y="3315"/>
                </a:lnTo>
                <a:lnTo>
                  <a:pt x="2808" y="3326"/>
                </a:lnTo>
                <a:lnTo>
                  <a:pt x="2803" y="3347"/>
                </a:lnTo>
                <a:lnTo>
                  <a:pt x="2796" y="3367"/>
                </a:lnTo>
                <a:lnTo>
                  <a:pt x="2786" y="3386"/>
                </a:lnTo>
                <a:lnTo>
                  <a:pt x="2775" y="3405"/>
                </a:lnTo>
                <a:lnTo>
                  <a:pt x="2762" y="3422"/>
                </a:lnTo>
                <a:lnTo>
                  <a:pt x="2748" y="3438"/>
                </a:lnTo>
                <a:lnTo>
                  <a:pt x="2732" y="3452"/>
                </a:lnTo>
                <a:lnTo>
                  <a:pt x="2715" y="3465"/>
                </a:lnTo>
                <a:lnTo>
                  <a:pt x="2696" y="3476"/>
                </a:lnTo>
                <a:lnTo>
                  <a:pt x="2677" y="3485"/>
                </a:lnTo>
                <a:lnTo>
                  <a:pt x="2668" y="3489"/>
                </a:lnTo>
                <a:lnTo>
                  <a:pt x="2657" y="3493"/>
                </a:lnTo>
                <a:lnTo>
                  <a:pt x="2647" y="3495"/>
                </a:lnTo>
                <a:lnTo>
                  <a:pt x="2636" y="3498"/>
                </a:lnTo>
                <a:lnTo>
                  <a:pt x="2626" y="3500"/>
                </a:lnTo>
                <a:lnTo>
                  <a:pt x="2614" y="3501"/>
                </a:lnTo>
                <a:lnTo>
                  <a:pt x="2603" y="3503"/>
                </a:lnTo>
                <a:lnTo>
                  <a:pt x="2592" y="3503"/>
                </a:lnTo>
                <a:lnTo>
                  <a:pt x="2580" y="3503"/>
                </a:lnTo>
                <a:lnTo>
                  <a:pt x="2569" y="3501"/>
                </a:lnTo>
                <a:lnTo>
                  <a:pt x="2558" y="3500"/>
                </a:lnTo>
                <a:lnTo>
                  <a:pt x="2548" y="3498"/>
                </a:lnTo>
                <a:lnTo>
                  <a:pt x="2536" y="3495"/>
                </a:lnTo>
                <a:lnTo>
                  <a:pt x="2526" y="3493"/>
                </a:lnTo>
                <a:lnTo>
                  <a:pt x="2516" y="3489"/>
                </a:lnTo>
                <a:lnTo>
                  <a:pt x="2505" y="3485"/>
                </a:lnTo>
                <a:lnTo>
                  <a:pt x="2496" y="3480"/>
                </a:lnTo>
                <a:lnTo>
                  <a:pt x="2486" y="3476"/>
                </a:lnTo>
                <a:lnTo>
                  <a:pt x="2477" y="3471"/>
                </a:lnTo>
                <a:lnTo>
                  <a:pt x="2469" y="3465"/>
                </a:lnTo>
                <a:lnTo>
                  <a:pt x="2459" y="3458"/>
                </a:lnTo>
                <a:lnTo>
                  <a:pt x="2452" y="3452"/>
                </a:lnTo>
                <a:lnTo>
                  <a:pt x="2443" y="3446"/>
                </a:lnTo>
                <a:lnTo>
                  <a:pt x="2436" y="3438"/>
                </a:lnTo>
                <a:lnTo>
                  <a:pt x="2428" y="3430"/>
                </a:lnTo>
                <a:lnTo>
                  <a:pt x="2421" y="3422"/>
                </a:lnTo>
                <a:lnTo>
                  <a:pt x="2415" y="3414"/>
                </a:lnTo>
                <a:lnTo>
                  <a:pt x="2408" y="3405"/>
                </a:lnTo>
                <a:lnTo>
                  <a:pt x="2403" y="3396"/>
                </a:lnTo>
                <a:lnTo>
                  <a:pt x="2398" y="3386"/>
                </a:lnTo>
                <a:lnTo>
                  <a:pt x="2393" y="3377"/>
                </a:lnTo>
                <a:lnTo>
                  <a:pt x="2388" y="3367"/>
                </a:lnTo>
                <a:lnTo>
                  <a:pt x="2384" y="3357"/>
                </a:lnTo>
                <a:lnTo>
                  <a:pt x="2381" y="3347"/>
                </a:lnTo>
                <a:lnTo>
                  <a:pt x="2378" y="3337"/>
                </a:lnTo>
                <a:lnTo>
                  <a:pt x="2376" y="3326"/>
                </a:lnTo>
                <a:lnTo>
                  <a:pt x="2374" y="3315"/>
                </a:lnTo>
                <a:lnTo>
                  <a:pt x="2371" y="3304"/>
                </a:lnTo>
                <a:lnTo>
                  <a:pt x="2371" y="3293"/>
                </a:lnTo>
                <a:lnTo>
                  <a:pt x="2370" y="3281"/>
                </a:lnTo>
                <a:lnTo>
                  <a:pt x="2371" y="3270"/>
                </a:lnTo>
                <a:lnTo>
                  <a:pt x="2371" y="3259"/>
                </a:lnTo>
                <a:lnTo>
                  <a:pt x="2374" y="3248"/>
                </a:lnTo>
                <a:lnTo>
                  <a:pt x="2376" y="3237"/>
                </a:lnTo>
                <a:lnTo>
                  <a:pt x="2378" y="3226"/>
                </a:lnTo>
                <a:lnTo>
                  <a:pt x="2381" y="3216"/>
                </a:lnTo>
                <a:lnTo>
                  <a:pt x="2384" y="3206"/>
                </a:lnTo>
                <a:lnTo>
                  <a:pt x="2388" y="3195"/>
                </a:lnTo>
                <a:lnTo>
                  <a:pt x="2398" y="3176"/>
                </a:lnTo>
                <a:lnTo>
                  <a:pt x="2408" y="3159"/>
                </a:lnTo>
                <a:lnTo>
                  <a:pt x="2421" y="3141"/>
                </a:lnTo>
                <a:lnTo>
                  <a:pt x="2436" y="3126"/>
                </a:lnTo>
                <a:lnTo>
                  <a:pt x="2452" y="3111"/>
                </a:lnTo>
                <a:lnTo>
                  <a:pt x="2469" y="3098"/>
                </a:lnTo>
                <a:lnTo>
                  <a:pt x="2486" y="3087"/>
                </a:lnTo>
                <a:lnTo>
                  <a:pt x="2505" y="3078"/>
                </a:lnTo>
                <a:lnTo>
                  <a:pt x="2526" y="3071"/>
                </a:lnTo>
                <a:lnTo>
                  <a:pt x="2548" y="3065"/>
                </a:lnTo>
                <a:lnTo>
                  <a:pt x="2558" y="3064"/>
                </a:lnTo>
                <a:lnTo>
                  <a:pt x="2569" y="3061"/>
                </a:lnTo>
                <a:lnTo>
                  <a:pt x="2580" y="3060"/>
                </a:lnTo>
                <a:lnTo>
                  <a:pt x="2592" y="3060"/>
                </a:lnTo>
                <a:close/>
                <a:moveTo>
                  <a:pt x="518" y="2302"/>
                </a:moveTo>
                <a:lnTo>
                  <a:pt x="3655" y="2302"/>
                </a:lnTo>
                <a:lnTo>
                  <a:pt x="3655" y="2596"/>
                </a:lnTo>
                <a:lnTo>
                  <a:pt x="518" y="2596"/>
                </a:lnTo>
                <a:lnTo>
                  <a:pt x="518" y="2302"/>
                </a:lnTo>
                <a:close/>
                <a:moveTo>
                  <a:pt x="518" y="1698"/>
                </a:moveTo>
                <a:lnTo>
                  <a:pt x="3655" y="1698"/>
                </a:lnTo>
                <a:lnTo>
                  <a:pt x="3655" y="1994"/>
                </a:lnTo>
                <a:lnTo>
                  <a:pt x="518" y="1994"/>
                </a:lnTo>
                <a:lnTo>
                  <a:pt x="518" y="1698"/>
                </a:lnTo>
                <a:close/>
                <a:moveTo>
                  <a:pt x="518" y="1096"/>
                </a:moveTo>
                <a:lnTo>
                  <a:pt x="3655" y="1096"/>
                </a:lnTo>
                <a:lnTo>
                  <a:pt x="3655" y="1390"/>
                </a:lnTo>
                <a:lnTo>
                  <a:pt x="518" y="1390"/>
                </a:lnTo>
                <a:lnTo>
                  <a:pt x="518" y="1096"/>
                </a:lnTo>
                <a:close/>
                <a:moveTo>
                  <a:pt x="518" y="493"/>
                </a:moveTo>
                <a:lnTo>
                  <a:pt x="3655" y="493"/>
                </a:lnTo>
                <a:lnTo>
                  <a:pt x="3655" y="787"/>
                </a:lnTo>
                <a:lnTo>
                  <a:pt x="518" y="787"/>
                </a:lnTo>
                <a:lnTo>
                  <a:pt x="518" y="493"/>
                </a:lnTo>
                <a:close/>
                <a:moveTo>
                  <a:pt x="4791" y="2302"/>
                </a:moveTo>
                <a:lnTo>
                  <a:pt x="6412" y="2302"/>
                </a:lnTo>
                <a:lnTo>
                  <a:pt x="6412" y="2596"/>
                </a:lnTo>
                <a:lnTo>
                  <a:pt x="4791" y="2596"/>
                </a:lnTo>
                <a:lnTo>
                  <a:pt x="4791" y="2302"/>
                </a:lnTo>
                <a:close/>
                <a:moveTo>
                  <a:pt x="4791" y="1698"/>
                </a:moveTo>
                <a:lnTo>
                  <a:pt x="6412" y="1698"/>
                </a:lnTo>
                <a:lnTo>
                  <a:pt x="6412" y="1994"/>
                </a:lnTo>
                <a:lnTo>
                  <a:pt x="4791" y="1994"/>
                </a:lnTo>
                <a:lnTo>
                  <a:pt x="4791" y="1698"/>
                </a:lnTo>
                <a:close/>
                <a:moveTo>
                  <a:pt x="4791" y="1096"/>
                </a:moveTo>
                <a:lnTo>
                  <a:pt x="6412" y="1096"/>
                </a:lnTo>
                <a:lnTo>
                  <a:pt x="6412" y="1390"/>
                </a:lnTo>
                <a:lnTo>
                  <a:pt x="4791" y="1390"/>
                </a:lnTo>
                <a:lnTo>
                  <a:pt x="4791" y="1096"/>
                </a:lnTo>
                <a:close/>
                <a:moveTo>
                  <a:pt x="4791" y="493"/>
                </a:moveTo>
                <a:lnTo>
                  <a:pt x="6412" y="493"/>
                </a:lnTo>
                <a:lnTo>
                  <a:pt x="6412" y="787"/>
                </a:lnTo>
                <a:lnTo>
                  <a:pt x="4791" y="787"/>
                </a:lnTo>
                <a:lnTo>
                  <a:pt x="4791" y="493"/>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30" name="TextBox 129"/>
          <p:cNvSpPr txBox="1"/>
          <p:nvPr/>
        </p:nvSpPr>
        <p:spPr>
          <a:xfrm>
            <a:off x="5755749" y="2286000"/>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accommodate the load or do I need to </a:t>
            </a:r>
            <a:r>
              <a:rPr lang="en-US" sz="1500" b="1" dirty="0" smtClean="0"/>
              <a:t>add</a:t>
            </a:r>
            <a:r>
              <a:rPr lang="en-US" sz="1500" dirty="0" smtClean="0"/>
              <a:t> more </a:t>
            </a:r>
            <a:r>
              <a:rPr lang="en-US" sz="1500" b="1" dirty="0" smtClean="0"/>
              <a:t>Server capacity?</a:t>
            </a:r>
          </a:p>
        </p:txBody>
      </p:sp>
      <p:sp>
        <p:nvSpPr>
          <p:cNvPr id="131" name="TextBox 130"/>
          <p:cNvSpPr txBox="1"/>
          <p:nvPr/>
        </p:nvSpPr>
        <p:spPr>
          <a:xfrm>
            <a:off x="5755749" y="3012567"/>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accommodate the load or do I need to </a:t>
            </a:r>
            <a:r>
              <a:rPr lang="en-US" sz="1500" b="1" dirty="0" smtClean="0"/>
              <a:t>add</a:t>
            </a:r>
            <a:r>
              <a:rPr lang="en-US" sz="1500" dirty="0" smtClean="0"/>
              <a:t> more </a:t>
            </a:r>
            <a:r>
              <a:rPr lang="en-US" sz="1500" b="1" dirty="0" smtClean="0"/>
              <a:t>Storage capacity?</a:t>
            </a:r>
          </a:p>
        </p:txBody>
      </p:sp>
      <p:sp>
        <p:nvSpPr>
          <p:cNvPr id="132" name="TextBox 131"/>
          <p:cNvSpPr txBox="1"/>
          <p:nvPr/>
        </p:nvSpPr>
        <p:spPr>
          <a:xfrm>
            <a:off x="5755749" y="3703682"/>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How will my workloads perform on </a:t>
            </a:r>
            <a:r>
              <a:rPr lang="en-US" sz="1500" b="1" dirty="0" smtClean="0"/>
              <a:t>different servers and/or storage?</a:t>
            </a:r>
          </a:p>
        </p:txBody>
      </p:sp>
      <p:sp>
        <p:nvSpPr>
          <p:cNvPr id="133" name="TextBox 132"/>
          <p:cNvSpPr txBox="1"/>
          <p:nvPr/>
        </p:nvSpPr>
        <p:spPr>
          <a:xfrm>
            <a:off x="5755749" y="4426695"/>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t>
            </a:r>
            <a:r>
              <a:rPr lang="en-US" sz="1500" b="1" dirty="0" smtClean="0"/>
              <a:t>consolidate workloads </a:t>
            </a:r>
            <a:r>
              <a:rPr lang="en-US" sz="1500" dirty="0" smtClean="0"/>
              <a:t>on fewer Servers &amp; Datastores and how will it perform?</a:t>
            </a:r>
          </a:p>
        </p:txBody>
      </p:sp>
      <p:sp>
        <p:nvSpPr>
          <p:cNvPr id="134" name="TextBox 133"/>
          <p:cNvSpPr txBox="1"/>
          <p:nvPr/>
        </p:nvSpPr>
        <p:spPr>
          <a:xfrm>
            <a:off x="5755749" y="5205818"/>
            <a:ext cx="2732572" cy="1056828"/>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b="1" dirty="0" smtClean="0"/>
              <a:t>Where do I place workloads</a:t>
            </a:r>
            <a:r>
              <a:rPr lang="en-US" sz="1500" u="sng" dirty="0" smtClean="0"/>
              <a:t> </a:t>
            </a:r>
            <a:r>
              <a:rPr lang="en-US" sz="1500" dirty="0" smtClean="0"/>
              <a:t>on servers &amp; datastores to achieve optimal performance &amp; utilization of available capacity?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rot="5400000">
            <a:off x="1940437" y="3195077"/>
            <a:ext cx="1414143" cy="0"/>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775637" y="3179135"/>
            <a:ext cx="882503" cy="86123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693581" y="3172046"/>
            <a:ext cx="882503" cy="86123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531088" y="4051005"/>
            <a:ext cx="1137684" cy="44656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2672316" y="4065182"/>
            <a:ext cx="1137684" cy="446567"/>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1632099" y="4300871"/>
            <a:ext cx="1275905" cy="797442"/>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V="1">
            <a:off x="2422452" y="4304416"/>
            <a:ext cx="1275905" cy="797442"/>
          </a:xfrm>
          <a:prstGeom prst="line">
            <a:avLst/>
          </a:prstGeom>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567070" y="2746751"/>
            <a:ext cx="1357422" cy="797442"/>
          </a:xfrm>
          <a:prstGeom prst="roundRect">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28650"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Projecting</a:t>
            </a:r>
            <a:r>
              <a:rPr lang="en-GB" sz="1100" b="1" dirty="0">
                <a:effectLst>
                  <a:outerShdw blurRad="38100" dist="38100" dir="2700000" algn="tl">
                    <a:srgbClr val="000000">
                      <a:alpha val="43137"/>
                    </a:srgbClr>
                  </a:outerShdw>
                </a:effectLst>
              </a:rPr>
              <a:t/>
            </a:r>
            <a:br>
              <a:rPr lang="en-GB" sz="1100" b="1" dirty="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Growth in</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Demand</a:t>
            </a:r>
          </a:p>
        </p:txBody>
      </p:sp>
      <p:sp>
        <p:nvSpPr>
          <p:cNvPr id="32" name="Rounded Rectangle 31"/>
          <p:cNvSpPr/>
          <p:nvPr/>
        </p:nvSpPr>
        <p:spPr>
          <a:xfrm>
            <a:off x="1945763" y="1885514"/>
            <a:ext cx="1350329" cy="797442"/>
          </a:xfrm>
          <a:prstGeom prst="roundRect">
            <a:avLst/>
          </a:pr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Adding VM’s of Different</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Sizes</a:t>
            </a:r>
            <a:endParaRPr lang="en-GB" sz="1100" b="1" dirty="0">
              <a:effectLst>
                <a:outerShdw blurRad="38100" dist="38100" dir="2700000" algn="tl">
                  <a:srgbClr val="000000">
                    <a:alpha val="43137"/>
                  </a:srgbClr>
                </a:outerShdw>
              </a:effectLst>
            </a:endParaRPr>
          </a:p>
        </p:txBody>
      </p:sp>
      <p:sp>
        <p:nvSpPr>
          <p:cNvPr id="33" name="Rounded Rectangle 32"/>
          <p:cNvSpPr/>
          <p:nvPr/>
        </p:nvSpPr>
        <p:spPr>
          <a:xfrm>
            <a:off x="3402418" y="2746751"/>
            <a:ext cx="1414132" cy="797442"/>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Re-balancing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Workloads</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Across Servers</a:t>
            </a:r>
            <a:endParaRPr lang="en-GB" sz="1100" b="1" dirty="0">
              <a:effectLst>
                <a:outerShdw blurRad="38100" dist="38100" dir="2700000" algn="tl">
                  <a:srgbClr val="000000">
                    <a:alpha val="43137"/>
                  </a:srgbClr>
                </a:outerShdw>
              </a:effectLst>
            </a:endParaRPr>
          </a:p>
        </p:txBody>
      </p:sp>
      <p:sp>
        <p:nvSpPr>
          <p:cNvPr id="34" name="Rounded Rectangle 33"/>
          <p:cNvSpPr/>
          <p:nvPr/>
        </p:nvSpPr>
        <p:spPr>
          <a:xfrm>
            <a:off x="3597348" y="4036837"/>
            <a:ext cx="1414132" cy="797442"/>
          </a:xfrm>
          <a:prstGeom prst="roundRect">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Re-balancing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Workloads</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Across Storage</a:t>
            </a:r>
            <a:endParaRPr lang="en-GB" sz="1100" b="1" dirty="0">
              <a:effectLst>
                <a:outerShdw blurRad="38100" dist="38100" dir="2700000" algn="tl">
                  <a:srgbClr val="000000">
                    <a:alpha val="43137"/>
                  </a:srgbClr>
                </a:outerShdw>
              </a:effectLst>
            </a:endParaRPr>
          </a:p>
        </p:txBody>
      </p:sp>
      <p:sp>
        <p:nvSpPr>
          <p:cNvPr id="35" name="Rounded Rectangle 34"/>
          <p:cNvSpPr/>
          <p:nvPr/>
        </p:nvSpPr>
        <p:spPr>
          <a:xfrm>
            <a:off x="2803452" y="5220598"/>
            <a:ext cx="1311347" cy="797442"/>
          </a:xfrm>
          <a:prstGeom prst="roundRect">
            <a:avLst/>
          </a:prstGeom>
          <a:gradFill flip="none" rotWithShape="1">
            <a:gsLst>
              <a:gs pos="0">
                <a:srgbClr val="66CCFF">
                  <a:shade val="30000"/>
                  <a:satMod val="115000"/>
                </a:srgbClr>
              </a:gs>
              <a:gs pos="50000">
                <a:srgbClr val="66CCFF">
                  <a:shade val="67500"/>
                  <a:satMod val="115000"/>
                </a:srgbClr>
              </a:gs>
              <a:gs pos="100000">
                <a:srgbClr val="66CCFF">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2865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Changing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Storage</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Hardware</a:t>
            </a:r>
            <a:endParaRPr lang="en-GB" sz="1100" b="1" dirty="0">
              <a:effectLst>
                <a:outerShdw blurRad="38100" dist="38100" dir="2700000" algn="tl">
                  <a:srgbClr val="000000">
                    <a:alpha val="43137"/>
                  </a:srgbClr>
                </a:outerShdw>
              </a:effectLst>
            </a:endParaRPr>
          </a:p>
        </p:txBody>
      </p:sp>
      <p:sp>
        <p:nvSpPr>
          <p:cNvPr id="36" name="Rounded Rectangle 35"/>
          <p:cNvSpPr/>
          <p:nvPr/>
        </p:nvSpPr>
        <p:spPr>
          <a:xfrm>
            <a:off x="1169581" y="5220598"/>
            <a:ext cx="1392644" cy="797442"/>
          </a:xfrm>
          <a:prstGeom prst="roundRect">
            <a:avLst/>
          </a:prstGeom>
          <a:gradFill flip="none" rotWithShape="1">
            <a:gsLst>
              <a:gs pos="0">
                <a:srgbClr val="6600CC">
                  <a:shade val="30000"/>
                  <a:satMod val="115000"/>
                </a:srgbClr>
              </a:gs>
              <a:gs pos="50000">
                <a:srgbClr val="6600CC">
                  <a:shade val="67500"/>
                  <a:satMod val="115000"/>
                </a:srgbClr>
              </a:gs>
              <a:gs pos="100000">
                <a:srgbClr val="6600C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85800"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Changing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Server</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Hardware</a:t>
            </a:r>
          </a:p>
        </p:txBody>
      </p:sp>
      <p:sp>
        <p:nvSpPr>
          <p:cNvPr id="37" name="Rounded Rectangle 36"/>
          <p:cNvSpPr/>
          <p:nvPr/>
        </p:nvSpPr>
        <p:spPr>
          <a:xfrm>
            <a:off x="386318" y="4036837"/>
            <a:ext cx="1350334" cy="797442"/>
          </a:xfrm>
          <a:prstGeom prst="roundRect">
            <a:avLst/>
          </a:prstGeom>
          <a:gradFill flip="none" rotWithShape="1">
            <a:gsLst>
              <a:gs pos="0">
                <a:srgbClr val="008080">
                  <a:shade val="30000"/>
                  <a:satMod val="115000"/>
                </a:srgbClr>
              </a:gs>
              <a:gs pos="50000">
                <a:srgbClr val="008080">
                  <a:shade val="67500"/>
                  <a:satMod val="115000"/>
                </a:srgbClr>
              </a:gs>
              <a:gs pos="100000">
                <a:srgbClr val="00808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90563" defTabSz="400050">
              <a:lnSpc>
                <a:spcPct val="90000"/>
              </a:lnSpc>
              <a:spcBef>
                <a:spcPct val="0"/>
              </a:spcBef>
              <a:spcAft>
                <a:spcPct val="35000"/>
              </a:spcAft>
            </a:pPr>
            <a:r>
              <a:rPr lang="en-GB" sz="1100" b="1" dirty="0" smtClean="0">
                <a:effectLst>
                  <a:outerShdw blurRad="38100" dist="38100" dir="2700000" algn="tl">
                    <a:srgbClr val="000000">
                      <a:alpha val="43137"/>
                    </a:srgbClr>
                  </a:outerShdw>
                </a:effectLst>
              </a:rPr>
              <a:t>Merging</a:t>
            </a:r>
            <a:br>
              <a:rPr lang="en-GB" sz="1100" b="1" dirty="0" smtClean="0">
                <a:effectLst>
                  <a:outerShdw blurRad="38100" dist="38100" dir="2700000" algn="tl">
                    <a:srgbClr val="000000">
                      <a:alpha val="43137"/>
                    </a:srgbClr>
                  </a:outerShdw>
                </a:effectLst>
              </a:rPr>
            </a:br>
            <a:r>
              <a:rPr lang="en-GB" sz="1100" b="1" dirty="0" smtClean="0">
                <a:effectLst>
                  <a:outerShdw blurRad="38100" dist="38100" dir="2700000" algn="tl">
                    <a:srgbClr val="000000">
                      <a:alpha val="43137"/>
                    </a:srgbClr>
                  </a:outerShdw>
                </a:effectLst>
              </a:rPr>
              <a:t>Clusters</a:t>
            </a:r>
          </a:p>
        </p:txBody>
      </p:sp>
      <p:sp>
        <p:nvSpPr>
          <p:cNvPr id="2" name="Title 1"/>
          <p:cNvSpPr>
            <a:spLocks noGrp="1"/>
          </p:cNvSpPr>
          <p:nvPr>
            <p:ph type="title"/>
          </p:nvPr>
        </p:nvSpPr>
        <p:spPr>
          <a:xfrm>
            <a:off x="457200" y="0"/>
            <a:ext cx="8527312" cy="1143000"/>
          </a:xfrm>
        </p:spPr>
        <p:txBody>
          <a:bodyPr/>
          <a:lstStyle/>
          <a:p>
            <a:r>
              <a:rPr lang="en-US" dirty="0" smtClean="0"/>
              <a:t>Capacity Planning with VMTurbo</a:t>
            </a:r>
            <a:endParaRPr lang="en-US" dirty="0"/>
          </a:p>
        </p:txBody>
      </p:sp>
      <p:sp>
        <p:nvSpPr>
          <p:cNvPr id="12" name="Freeform 11"/>
          <p:cNvSpPr/>
          <p:nvPr/>
        </p:nvSpPr>
        <p:spPr>
          <a:xfrm>
            <a:off x="1959931" y="3420714"/>
            <a:ext cx="1371605" cy="1316686"/>
          </a:xfrm>
          <a:custGeom>
            <a:avLst/>
            <a:gdLst>
              <a:gd name="connsiteX0" fmla="*/ 0 w 1371605"/>
              <a:gd name="connsiteY0" fmla="*/ 658343 h 1316686"/>
              <a:gd name="connsiteX1" fmla="*/ 210874 w 1371605"/>
              <a:gd name="connsiteY1" fmla="*/ 183413 h 1316686"/>
              <a:gd name="connsiteX2" fmla="*/ 685804 w 1371605"/>
              <a:gd name="connsiteY2" fmla="*/ 1 h 1316686"/>
              <a:gd name="connsiteX3" fmla="*/ 1160734 w 1371605"/>
              <a:gd name="connsiteY3" fmla="*/ 183415 h 1316686"/>
              <a:gd name="connsiteX4" fmla="*/ 1371606 w 1371605"/>
              <a:gd name="connsiteY4" fmla="*/ 658345 h 1316686"/>
              <a:gd name="connsiteX5" fmla="*/ 1160733 w 1371605"/>
              <a:gd name="connsiteY5" fmla="*/ 1133275 h 1316686"/>
              <a:gd name="connsiteX6" fmla="*/ 685803 w 1371605"/>
              <a:gd name="connsiteY6" fmla="*/ 1316688 h 1316686"/>
              <a:gd name="connsiteX7" fmla="*/ 210873 w 1371605"/>
              <a:gd name="connsiteY7" fmla="*/ 1133275 h 1316686"/>
              <a:gd name="connsiteX8" fmla="*/ 0 w 1371605"/>
              <a:gd name="connsiteY8" fmla="*/ 658345 h 1316686"/>
              <a:gd name="connsiteX9" fmla="*/ 0 w 1371605"/>
              <a:gd name="connsiteY9" fmla="*/ 658343 h 1316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5" h="1316686">
                <a:moveTo>
                  <a:pt x="0" y="658343"/>
                </a:moveTo>
                <a:cubicBezTo>
                  <a:pt x="0" y="479075"/>
                  <a:pt x="76155" y="307559"/>
                  <a:pt x="210874" y="183413"/>
                </a:cubicBezTo>
                <a:cubicBezTo>
                  <a:pt x="338589" y="65721"/>
                  <a:pt x="508767" y="0"/>
                  <a:pt x="685804" y="1"/>
                </a:cubicBezTo>
                <a:cubicBezTo>
                  <a:pt x="862841" y="1"/>
                  <a:pt x="1033019" y="65723"/>
                  <a:pt x="1160734" y="183415"/>
                </a:cubicBezTo>
                <a:cubicBezTo>
                  <a:pt x="1295452" y="307561"/>
                  <a:pt x="1371607" y="479077"/>
                  <a:pt x="1371606" y="658345"/>
                </a:cubicBezTo>
                <a:cubicBezTo>
                  <a:pt x="1371606" y="837613"/>
                  <a:pt x="1295451" y="1009129"/>
                  <a:pt x="1160733" y="1133275"/>
                </a:cubicBezTo>
                <a:cubicBezTo>
                  <a:pt x="1033018" y="1250967"/>
                  <a:pt x="862840" y="1316688"/>
                  <a:pt x="685803" y="1316688"/>
                </a:cubicBezTo>
                <a:cubicBezTo>
                  <a:pt x="508766" y="1316688"/>
                  <a:pt x="338588" y="1250967"/>
                  <a:pt x="210873" y="1133275"/>
                </a:cubicBezTo>
                <a:cubicBezTo>
                  <a:pt x="76154" y="1009129"/>
                  <a:pt x="0" y="837613"/>
                  <a:pt x="0" y="658345"/>
                </a:cubicBezTo>
                <a:lnTo>
                  <a:pt x="0" y="658343"/>
                </a:lnTo>
                <a:close/>
              </a:path>
            </a:pathLst>
          </a:custGeom>
          <a:gradFill flip="none" rotWithShape="1">
            <a:gsLst>
              <a:gs pos="0">
                <a:srgbClr val="0073AE">
                  <a:shade val="30000"/>
                  <a:satMod val="115000"/>
                </a:srgbClr>
              </a:gs>
              <a:gs pos="50000">
                <a:srgbClr val="0073AE">
                  <a:shade val="67500"/>
                  <a:satMod val="115000"/>
                </a:srgbClr>
              </a:gs>
              <a:gs pos="100000">
                <a:srgbClr val="0073AE">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45720" rtlCol="0" anchor="ctr"/>
          <a:lstStyle/>
          <a:p>
            <a:pPr lvl="0" algn="ctr">
              <a:lnSpc>
                <a:spcPts val="1600"/>
              </a:lnSpc>
              <a:spcBef>
                <a:spcPct val="0"/>
              </a:spcBef>
              <a:spcAft>
                <a:spcPct val="35000"/>
              </a:spcAft>
            </a:pPr>
            <a:r>
              <a:rPr lang="en-US" sz="1500" b="1" dirty="0" smtClean="0">
                <a:effectLst>
                  <a:outerShdw blurRad="38100" dist="38100" dir="2700000" algn="tl">
                    <a:srgbClr val="000000">
                      <a:alpha val="43137"/>
                    </a:srgbClr>
                  </a:outerShdw>
                </a:effectLst>
              </a:rPr>
              <a:t>Answered Individually</a:t>
            </a:r>
            <a:br>
              <a:rPr lang="en-US" sz="1500" b="1" dirty="0" smtClean="0">
                <a:effectLst>
                  <a:outerShdw blurRad="38100" dist="38100" dir="2700000" algn="tl">
                    <a:srgbClr val="000000">
                      <a:alpha val="43137"/>
                    </a:srgbClr>
                  </a:outerShdw>
                </a:effectLst>
              </a:rPr>
            </a:br>
            <a:r>
              <a:rPr lang="en-US" sz="1500" b="1" dirty="0" smtClean="0">
                <a:effectLst>
                  <a:outerShdw blurRad="38100" dist="38100" dir="2700000" algn="tl">
                    <a:srgbClr val="000000">
                      <a:alpha val="43137"/>
                    </a:srgbClr>
                  </a:outerShdw>
                </a:effectLst>
              </a:rPr>
              <a:t>or In</a:t>
            </a:r>
            <a:br>
              <a:rPr lang="en-US" sz="1500" b="1" dirty="0" smtClean="0">
                <a:effectLst>
                  <a:outerShdw blurRad="38100" dist="38100" dir="2700000" algn="tl">
                    <a:srgbClr val="000000">
                      <a:alpha val="43137"/>
                    </a:srgbClr>
                  </a:outerShdw>
                </a:effectLst>
              </a:rPr>
            </a:br>
            <a:r>
              <a:rPr lang="en-US" sz="1500" b="1" dirty="0" smtClean="0">
                <a:effectLst>
                  <a:outerShdw blurRad="38100" dist="38100" dir="2700000" algn="tl">
                    <a:srgbClr val="000000">
                      <a:alpha val="43137"/>
                    </a:srgbClr>
                  </a:outerShdw>
                </a:effectLst>
              </a:rPr>
              <a:t>Combination</a:t>
            </a:r>
            <a:endParaRPr lang="en-US" sz="1500" b="1" dirty="0">
              <a:effectLst>
                <a:outerShdw blurRad="38100" dist="38100" dir="2700000" algn="tl">
                  <a:srgbClr val="000000">
                    <a:alpha val="43137"/>
                  </a:srgbClr>
                </a:outerShdw>
              </a:effectLst>
            </a:endParaRPr>
          </a:p>
        </p:txBody>
      </p:sp>
      <p:sp>
        <p:nvSpPr>
          <p:cNvPr id="6" name="Right Arrow 5"/>
          <p:cNvSpPr/>
          <p:nvPr/>
        </p:nvSpPr>
        <p:spPr>
          <a:xfrm>
            <a:off x="5348177" y="2927475"/>
            <a:ext cx="361505" cy="1633870"/>
          </a:xfrm>
          <a:prstGeom prst="rightArrow">
            <a:avLst>
              <a:gd name="adj1" fmla="val 47397"/>
              <a:gd name="adj2" fmla="val 54877"/>
            </a:avLst>
          </a:prstGeom>
          <a:gradFill flip="none" rotWithShape="1">
            <a:gsLst>
              <a:gs pos="100000">
                <a:schemeClr val="bg1"/>
              </a:gs>
              <a:gs pos="6000">
                <a:srgbClr val="FFCC00"/>
              </a:gs>
            </a:gsLst>
            <a:lin ang="10800000" scaled="1"/>
            <a:tileRect/>
          </a:gradFill>
          <a:ln w="127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784112" y="1318438"/>
            <a:ext cx="3221665" cy="5018568"/>
          </a:xfrm>
          <a:prstGeom prst="roundRect">
            <a:avLst>
              <a:gd name="adj" fmla="val 4116"/>
            </a:avLst>
          </a:prstGeom>
          <a:gradFill flip="none" rotWithShape="1">
            <a:gsLst>
              <a:gs pos="0">
                <a:schemeClr val="bg1">
                  <a:lumMod val="85000"/>
                </a:schemeClr>
              </a:gs>
              <a:gs pos="50000">
                <a:schemeClr val="bg1"/>
              </a:gs>
            </a:gsLst>
            <a:lin ang="5400000" scaled="1"/>
            <a:tileRect/>
          </a:gradFill>
          <a:ln>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ts val="1900"/>
              </a:lnSpc>
            </a:pPr>
            <a:r>
              <a:rPr lang="en-US" b="1" dirty="0" smtClean="0">
                <a:solidFill>
                  <a:schemeClr val="tx1"/>
                </a:solidFill>
              </a:rPr>
              <a:t>What Questions Does VMTurbo Answer? </a:t>
            </a:r>
          </a:p>
        </p:txBody>
      </p:sp>
      <p:sp>
        <p:nvSpPr>
          <p:cNvPr id="39" name="Rounded Rectangle 38"/>
          <p:cNvSpPr/>
          <p:nvPr/>
        </p:nvSpPr>
        <p:spPr>
          <a:xfrm>
            <a:off x="563528" y="1318437"/>
            <a:ext cx="4338081" cy="382771"/>
          </a:xfrm>
          <a:prstGeom prst="roundRect">
            <a:avLst>
              <a:gd name="adj" fmla="val 21786"/>
            </a:avLst>
          </a:prstGeom>
          <a:gradFill flip="none" rotWithShape="1">
            <a:gsLst>
              <a:gs pos="0">
                <a:schemeClr val="bg1">
                  <a:lumMod val="85000"/>
                </a:schemeClr>
              </a:gs>
              <a:gs pos="100000">
                <a:schemeClr val="bg1"/>
              </a:gs>
            </a:gsLst>
            <a:lin ang="5400000" scaled="1"/>
            <a:tileRect/>
          </a:gradFill>
          <a:ln>
            <a:solidFill>
              <a:srgbClr val="7F7F7F"/>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lnSpc>
                <a:spcPts val="1900"/>
              </a:lnSpc>
            </a:pPr>
            <a:r>
              <a:rPr lang="en-US" b="1" dirty="0" smtClean="0">
                <a:solidFill>
                  <a:schemeClr val="tx1"/>
                </a:solidFill>
              </a:rPr>
              <a:t>Typical Use Cases:</a:t>
            </a:r>
          </a:p>
        </p:txBody>
      </p:sp>
      <p:cxnSp>
        <p:nvCxnSpPr>
          <p:cNvPr id="41" name="Straight Connector 40"/>
          <p:cNvCxnSpPr/>
          <p:nvPr/>
        </p:nvCxnSpPr>
        <p:spPr>
          <a:xfrm>
            <a:off x="5823096" y="2966484"/>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823096" y="3693043"/>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823096" y="4387704"/>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23096" y="5103629"/>
            <a:ext cx="3086986" cy="0"/>
          </a:xfrm>
          <a:prstGeom prst="line">
            <a:avLst/>
          </a:prstGeom>
          <a:ln w="12700">
            <a:solidFill>
              <a:srgbClr val="7F7F7F"/>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6533709" y="4247711"/>
            <a:ext cx="3838356"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grpSp>
        <p:nvGrpSpPr>
          <p:cNvPr id="3" name="Group 85"/>
          <p:cNvGrpSpPr/>
          <p:nvPr/>
        </p:nvGrpSpPr>
        <p:grpSpPr>
          <a:xfrm rot="18768050">
            <a:off x="1552592" y="5416240"/>
            <a:ext cx="419090" cy="425760"/>
            <a:chOff x="-804863" y="5053013"/>
            <a:chExt cx="598487" cy="608012"/>
          </a:xfrm>
          <a:solidFill>
            <a:schemeClr val="bg1"/>
          </a:solidFill>
          <a:effectLst>
            <a:outerShdw blurRad="50800" dist="38100" dir="2700000" algn="tl" rotWithShape="0">
              <a:prstClr val="black">
                <a:alpha val="40000"/>
              </a:prstClr>
            </a:outerShdw>
          </a:effectLst>
        </p:grpSpPr>
        <p:sp>
          <p:nvSpPr>
            <p:cNvPr id="1043" name="Freeform 19"/>
            <p:cNvSpPr>
              <a:spLocks/>
            </p:cNvSpPr>
            <p:nvPr/>
          </p:nvSpPr>
          <p:spPr bwMode="auto">
            <a:xfrm>
              <a:off x="-365126" y="5053013"/>
              <a:ext cx="158750" cy="163512"/>
            </a:xfrm>
            <a:custGeom>
              <a:avLst/>
              <a:gdLst/>
              <a:ahLst/>
              <a:cxnLst>
                <a:cxn ang="0">
                  <a:pos x="2095" y="109"/>
                </a:cxn>
                <a:cxn ang="0">
                  <a:pos x="2080" y="77"/>
                </a:cxn>
                <a:cxn ang="0">
                  <a:pos x="2059" y="48"/>
                </a:cxn>
                <a:cxn ang="0">
                  <a:pos x="1973" y="4"/>
                </a:cxn>
                <a:cxn ang="0">
                  <a:pos x="1851" y="5"/>
                </a:cxn>
                <a:cxn ang="0">
                  <a:pos x="1703" y="43"/>
                </a:cxn>
                <a:cxn ang="0">
                  <a:pos x="1536" y="108"/>
                </a:cxn>
                <a:cxn ang="0">
                  <a:pos x="1360" y="194"/>
                </a:cxn>
                <a:cxn ang="0">
                  <a:pos x="1182" y="293"/>
                </a:cxn>
                <a:cxn ang="0">
                  <a:pos x="1012" y="396"/>
                </a:cxn>
                <a:cxn ang="0">
                  <a:pos x="860" y="496"/>
                </a:cxn>
                <a:cxn ang="0">
                  <a:pos x="733" y="586"/>
                </a:cxn>
                <a:cxn ang="0">
                  <a:pos x="641" y="656"/>
                </a:cxn>
                <a:cxn ang="0">
                  <a:pos x="532" y="760"/>
                </a:cxn>
                <a:cxn ang="0">
                  <a:pos x="345" y="990"/>
                </a:cxn>
                <a:cxn ang="0">
                  <a:pos x="197" y="1241"/>
                </a:cxn>
                <a:cxn ang="0">
                  <a:pos x="90" y="1509"/>
                </a:cxn>
                <a:cxn ang="0">
                  <a:pos x="24" y="1787"/>
                </a:cxn>
                <a:cxn ang="0">
                  <a:pos x="0" y="2071"/>
                </a:cxn>
                <a:cxn ang="0">
                  <a:pos x="15" y="2357"/>
                </a:cxn>
                <a:cxn ang="0">
                  <a:pos x="72" y="2641"/>
                </a:cxn>
                <a:cxn ang="0">
                  <a:pos x="169" y="2915"/>
                </a:cxn>
                <a:cxn ang="0">
                  <a:pos x="308" y="3177"/>
                </a:cxn>
                <a:cxn ang="0">
                  <a:pos x="489" y="3421"/>
                </a:cxn>
                <a:cxn ang="0">
                  <a:pos x="706" y="3640"/>
                </a:cxn>
                <a:cxn ang="0">
                  <a:pos x="947" y="3819"/>
                </a:cxn>
                <a:cxn ang="0">
                  <a:pos x="1208" y="3958"/>
                </a:cxn>
                <a:cxn ang="0">
                  <a:pos x="1480" y="4057"/>
                </a:cxn>
                <a:cxn ang="0">
                  <a:pos x="1763" y="4115"/>
                </a:cxn>
                <a:cxn ang="0">
                  <a:pos x="2049" y="4133"/>
                </a:cxn>
                <a:cxn ang="0">
                  <a:pos x="2334" y="4110"/>
                </a:cxn>
                <a:cxn ang="0">
                  <a:pos x="2613" y="4046"/>
                </a:cxn>
                <a:cxn ang="0">
                  <a:pos x="2882" y="3941"/>
                </a:cxn>
                <a:cxn ang="0">
                  <a:pos x="3135" y="3794"/>
                </a:cxn>
                <a:cxn ang="0">
                  <a:pos x="3368" y="3605"/>
                </a:cxn>
                <a:cxn ang="0">
                  <a:pos x="3471" y="3500"/>
                </a:cxn>
                <a:cxn ang="0">
                  <a:pos x="3565" y="3389"/>
                </a:cxn>
                <a:cxn ang="0">
                  <a:pos x="3648" y="3272"/>
                </a:cxn>
                <a:cxn ang="0">
                  <a:pos x="3723" y="3152"/>
                </a:cxn>
                <a:cxn ang="0">
                  <a:pos x="3787" y="3026"/>
                </a:cxn>
                <a:cxn ang="0">
                  <a:pos x="3841" y="2898"/>
                </a:cxn>
                <a:cxn ang="0">
                  <a:pos x="3887" y="2765"/>
                </a:cxn>
                <a:cxn ang="0">
                  <a:pos x="3923" y="2630"/>
                </a:cxn>
                <a:cxn ang="0">
                  <a:pos x="3949" y="2494"/>
                </a:cxn>
                <a:cxn ang="0">
                  <a:pos x="3965" y="2355"/>
                </a:cxn>
                <a:cxn ang="0">
                  <a:pos x="3971" y="2263"/>
                </a:cxn>
                <a:cxn ang="0">
                  <a:pos x="3978" y="2097"/>
                </a:cxn>
                <a:cxn ang="0">
                  <a:pos x="3985" y="1866"/>
                </a:cxn>
                <a:cxn ang="0">
                  <a:pos x="3984" y="1654"/>
                </a:cxn>
                <a:cxn ang="0">
                  <a:pos x="3977" y="1531"/>
                </a:cxn>
                <a:cxn ang="0">
                  <a:pos x="3965" y="1415"/>
                </a:cxn>
                <a:cxn ang="0">
                  <a:pos x="3946" y="1314"/>
                </a:cxn>
                <a:cxn ang="0">
                  <a:pos x="3920" y="1231"/>
                </a:cxn>
                <a:cxn ang="0">
                  <a:pos x="3883" y="1173"/>
                </a:cxn>
                <a:cxn ang="0">
                  <a:pos x="3839" y="1141"/>
                </a:cxn>
                <a:cxn ang="0">
                  <a:pos x="3791" y="1126"/>
                </a:cxn>
                <a:cxn ang="0">
                  <a:pos x="2962" y="2386"/>
                </a:cxn>
                <a:cxn ang="0">
                  <a:pos x="2101" y="132"/>
                </a:cxn>
              </a:cxnLst>
              <a:rect l="0" t="0" r="r" b="b"/>
              <a:pathLst>
                <a:path w="3986" h="4133">
                  <a:moveTo>
                    <a:pt x="2101" y="132"/>
                  </a:moveTo>
                  <a:lnTo>
                    <a:pt x="2099" y="120"/>
                  </a:lnTo>
                  <a:lnTo>
                    <a:pt x="2095" y="109"/>
                  </a:lnTo>
                  <a:lnTo>
                    <a:pt x="2092" y="98"/>
                  </a:lnTo>
                  <a:lnTo>
                    <a:pt x="2087" y="87"/>
                  </a:lnTo>
                  <a:lnTo>
                    <a:pt x="2080" y="77"/>
                  </a:lnTo>
                  <a:lnTo>
                    <a:pt x="2074" y="67"/>
                  </a:lnTo>
                  <a:lnTo>
                    <a:pt x="2067" y="57"/>
                  </a:lnTo>
                  <a:lnTo>
                    <a:pt x="2059" y="48"/>
                  </a:lnTo>
                  <a:lnTo>
                    <a:pt x="2035" y="27"/>
                  </a:lnTo>
                  <a:lnTo>
                    <a:pt x="2006" y="13"/>
                  </a:lnTo>
                  <a:lnTo>
                    <a:pt x="1973" y="4"/>
                  </a:lnTo>
                  <a:lnTo>
                    <a:pt x="1936" y="0"/>
                  </a:lnTo>
                  <a:lnTo>
                    <a:pt x="1896" y="1"/>
                  </a:lnTo>
                  <a:lnTo>
                    <a:pt x="1851" y="5"/>
                  </a:lnTo>
                  <a:lnTo>
                    <a:pt x="1805" y="14"/>
                  </a:lnTo>
                  <a:lnTo>
                    <a:pt x="1755" y="26"/>
                  </a:lnTo>
                  <a:lnTo>
                    <a:pt x="1703" y="43"/>
                  </a:lnTo>
                  <a:lnTo>
                    <a:pt x="1649" y="62"/>
                  </a:lnTo>
                  <a:lnTo>
                    <a:pt x="1593" y="84"/>
                  </a:lnTo>
                  <a:lnTo>
                    <a:pt x="1536" y="108"/>
                  </a:lnTo>
                  <a:lnTo>
                    <a:pt x="1477" y="135"/>
                  </a:lnTo>
                  <a:lnTo>
                    <a:pt x="1418" y="164"/>
                  </a:lnTo>
                  <a:lnTo>
                    <a:pt x="1360" y="194"/>
                  </a:lnTo>
                  <a:lnTo>
                    <a:pt x="1300" y="226"/>
                  </a:lnTo>
                  <a:lnTo>
                    <a:pt x="1240" y="259"/>
                  </a:lnTo>
                  <a:lnTo>
                    <a:pt x="1182" y="293"/>
                  </a:lnTo>
                  <a:lnTo>
                    <a:pt x="1124" y="327"/>
                  </a:lnTo>
                  <a:lnTo>
                    <a:pt x="1068" y="361"/>
                  </a:lnTo>
                  <a:lnTo>
                    <a:pt x="1012" y="396"/>
                  </a:lnTo>
                  <a:lnTo>
                    <a:pt x="959" y="430"/>
                  </a:lnTo>
                  <a:lnTo>
                    <a:pt x="908" y="464"/>
                  </a:lnTo>
                  <a:lnTo>
                    <a:pt x="860" y="496"/>
                  </a:lnTo>
                  <a:lnTo>
                    <a:pt x="814" y="528"/>
                  </a:lnTo>
                  <a:lnTo>
                    <a:pt x="772" y="558"/>
                  </a:lnTo>
                  <a:lnTo>
                    <a:pt x="733" y="586"/>
                  </a:lnTo>
                  <a:lnTo>
                    <a:pt x="699" y="612"/>
                  </a:lnTo>
                  <a:lnTo>
                    <a:pt x="667" y="636"/>
                  </a:lnTo>
                  <a:lnTo>
                    <a:pt x="641" y="656"/>
                  </a:lnTo>
                  <a:lnTo>
                    <a:pt x="620" y="674"/>
                  </a:lnTo>
                  <a:lnTo>
                    <a:pt x="603" y="689"/>
                  </a:lnTo>
                  <a:lnTo>
                    <a:pt x="532" y="760"/>
                  </a:lnTo>
                  <a:lnTo>
                    <a:pt x="464" y="834"/>
                  </a:lnTo>
                  <a:lnTo>
                    <a:pt x="403" y="911"/>
                  </a:lnTo>
                  <a:lnTo>
                    <a:pt x="345" y="990"/>
                  </a:lnTo>
                  <a:lnTo>
                    <a:pt x="291" y="1072"/>
                  </a:lnTo>
                  <a:lnTo>
                    <a:pt x="241" y="1155"/>
                  </a:lnTo>
                  <a:lnTo>
                    <a:pt x="197" y="1241"/>
                  </a:lnTo>
                  <a:lnTo>
                    <a:pt x="157" y="1328"/>
                  </a:lnTo>
                  <a:lnTo>
                    <a:pt x="122" y="1418"/>
                  </a:lnTo>
                  <a:lnTo>
                    <a:pt x="90" y="1509"/>
                  </a:lnTo>
                  <a:lnTo>
                    <a:pt x="64" y="1600"/>
                  </a:lnTo>
                  <a:lnTo>
                    <a:pt x="43" y="1693"/>
                  </a:lnTo>
                  <a:lnTo>
                    <a:pt x="24" y="1787"/>
                  </a:lnTo>
                  <a:lnTo>
                    <a:pt x="12" y="1881"/>
                  </a:lnTo>
                  <a:lnTo>
                    <a:pt x="4" y="1975"/>
                  </a:lnTo>
                  <a:lnTo>
                    <a:pt x="0" y="2071"/>
                  </a:lnTo>
                  <a:lnTo>
                    <a:pt x="0" y="2167"/>
                  </a:lnTo>
                  <a:lnTo>
                    <a:pt x="6" y="2262"/>
                  </a:lnTo>
                  <a:lnTo>
                    <a:pt x="15" y="2357"/>
                  </a:lnTo>
                  <a:lnTo>
                    <a:pt x="29" y="2452"/>
                  </a:lnTo>
                  <a:lnTo>
                    <a:pt x="49" y="2546"/>
                  </a:lnTo>
                  <a:lnTo>
                    <a:pt x="72" y="2641"/>
                  </a:lnTo>
                  <a:lnTo>
                    <a:pt x="100" y="2733"/>
                  </a:lnTo>
                  <a:lnTo>
                    <a:pt x="133" y="2825"/>
                  </a:lnTo>
                  <a:lnTo>
                    <a:pt x="169" y="2915"/>
                  </a:lnTo>
                  <a:lnTo>
                    <a:pt x="212" y="3004"/>
                  </a:lnTo>
                  <a:lnTo>
                    <a:pt x="258" y="3091"/>
                  </a:lnTo>
                  <a:lnTo>
                    <a:pt x="308" y="3177"/>
                  </a:lnTo>
                  <a:lnTo>
                    <a:pt x="364" y="3260"/>
                  </a:lnTo>
                  <a:lnTo>
                    <a:pt x="424" y="3342"/>
                  </a:lnTo>
                  <a:lnTo>
                    <a:pt x="489" y="3421"/>
                  </a:lnTo>
                  <a:lnTo>
                    <a:pt x="558" y="3497"/>
                  </a:lnTo>
                  <a:lnTo>
                    <a:pt x="631" y="3571"/>
                  </a:lnTo>
                  <a:lnTo>
                    <a:pt x="706" y="3640"/>
                  </a:lnTo>
                  <a:lnTo>
                    <a:pt x="784" y="3704"/>
                  </a:lnTo>
                  <a:lnTo>
                    <a:pt x="865" y="3763"/>
                  </a:lnTo>
                  <a:lnTo>
                    <a:pt x="947" y="3819"/>
                  </a:lnTo>
                  <a:lnTo>
                    <a:pt x="1032" y="3870"/>
                  </a:lnTo>
                  <a:lnTo>
                    <a:pt x="1118" y="3916"/>
                  </a:lnTo>
                  <a:lnTo>
                    <a:pt x="1208" y="3958"/>
                  </a:lnTo>
                  <a:lnTo>
                    <a:pt x="1297" y="3995"/>
                  </a:lnTo>
                  <a:lnTo>
                    <a:pt x="1388" y="4029"/>
                  </a:lnTo>
                  <a:lnTo>
                    <a:pt x="1480" y="4057"/>
                  </a:lnTo>
                  <a:lnTo>
                    <a:pt x="1574" y="4080"/>
                  </a:lnTo>
                  <a:lnTo>
                    <a:pt x="1668" y="4101"/>
                  </a:lnTo>
                  <a:lnTo>
                    <a:pt x="1763" y="4115"/>
                  </a:lnTo>
                  <a:lnTo>
                    <a:pt x="1857" y="4126"/>
                  </a:lnTo>
                  <a:lnTo>
                    <a:pt x="1954" y="4131"/>
                  </a:lnTo>
                  <a:lnTo>
                    <a:pt x="2049" y="4133"/>
                  </a:lnTo>
                  <a:lnTo>
                    <a:pt x="2144" y="4130"/>
                  </a:lnTo>
                  <a:lnTo>
                    <a:pt x="2240" y="4122"/>
                  </a:lnTo>
                  <a:lnTo>
                    <a:pt x="2334" y="4110"/>
                  </a:lnTo>
                  <a:lnTo>
                    <a:pt x="2428" y="4094"/>
                  </a:lnTo>
                  <a:lnTo>
                    <a:pt x="2521" y="4071"/>
                  </a:lnTo>
                  <a:lnTo>
                    <a:pt x="2613" y="4046"/>
                  </a:lnTo>
                  <a:lnTo>
                    <a:pt x="2704" y="4015"/>
                  </a:lnTo>
                  <a:lnTo>
                    <a:pt x="2794" y="3980"/>
                  </a:lnTo>
                  <a:lnTo>
                    <a:pt x="2882" y="3941"/>
                  </a:lnTo>
                  <a:lnTo>
                    <a:pt x="2969" y="3896"/>
                  </a:lnTo>
                  <a:lnTo>
                    <a:pt x="3053" y="3846"/>
                  </a:lnTo>
                  <a:lnTo>
                    <a:pt x="3135" y="3794"/>
                  </a:lnTo>
                  <a:lnTo>
                    <a:pt x="3215" y="3735"/>
                  </a:lnTo>
                  <a:lnTo>
                    <a:pt x="3293" y="3672"/>
                  </a:lnTo>
                  <a:lnTo>
                    <a:pt x="3368" y="3605"/>
                  </a:lnTo>
                  <a:lnTo>
                    <a:pt x="3403" y="3571"/>
                  </a:lnTo>
                  <a:lnTo>
                    <a:pt x="3438" y="3536"/>
                  </a:lnTo>
                  <a:lnTo>
                    <a:pt x="3471" y="3500"/>
                  </a:lnTo>
                  <a:lnTo>
                    <a:pt x="3504" y="3464"/>
                  </a:lnTo>
                  <a:lnTo>
                    <a:pt x="3534" y="3426"/>
                  </a:lnTo>
                  <a:lnTo>
                    <a:pt x="3565" y="3389"/>
                  </a:lnTo>
                  <a:lnTo>
                    <a:pt x="3593" y="3351"/>
                  </a:lnTo>
                  <a:lnTo>
                    <a:pt x="3621" y="3312"/>
                  </a:lnTo>
                  <a:lnTo>
                    <a:pt x="3648" y="3272"/>
                  </a:lnTo>
                  <a:lnTo>
                    <a:pt x="3674" y="3233"/>
                  </a:lnTo>
                  <a:lnTo>
                    <a:pt x="3698" y="3192"/>
                  </a:lnTo>
                  <a:lnTo>
                    <a:pt x="3723" y="3152"/>
                  </a:lnTo>
                  <a:lnTo>
                    <a:pt x="3745" y="3110"/>
                  </a:lnTo>
                  <a:lnTo>
                    <a:pt x="3766" y="3069"/>
                  </a:lnTo>
                  <a:lnTo>
                    <a:pt x="3787" y="3026"/>
                  </a:lnTo>
                  <a:lnTo>
                    <a:pt x="3806" y="2984"/>
                  </a:lnTo>
                  <a:lnTo>
                    <a:pt x="3824" y="2941"/>
                  </a:lnTo>
                  <a:lnTo>
                    <a:pt x="3841" y="2898"/>
                  </a:lnTo>
                  <a:lnTo>
                    <a:pt x="3858" y="2853"/>
                  </a:lnTo>
                  <a:lnTo>
                    <a:pt x="3873" y="2810"/>
                  </a:lnTo>
                  <a:lnTo>
                    <a:pt x="3887" y="2765"/>
                  </a:lnTo>
                  <a:lnTo>
                    <a:pt x="3900" y="2721"/>
                  </a:lnTo>
                  <a:lnTo>
                    <a:pt x="3911" y="2676"/>
                  </a:lnTo>
                  <a:lnTo>
                    <a:pt x="3923" y="2630"/>
                  </a:lnTo>
                  <a:lnTo>
                    <a:pt x="3933" y="2585"/>
                  </a:lnTo>
                  <a:lnTo>
                    <a:pt x="3941" y="2539"/>
                  </a:lnTo>
                  <a:lnTo>
                    <a:pt x="3949" y="2494"/>
                  </a:lnTo>
                  <a:lnTo>
                    <a:pt x="3955" y="2448"/>
                  </a:lnTo>
                  <a:lnTo>
                    <a:pt x="3961" y="2402"/>
                  </a:lnTo>
                  <a:lnTo>
                    <a:pt x="3965" y="2355"/>
                  </a:lnTo>
                  <a:lnTo>
                    <a:pt x="3968" y="2310"/>
                  </a:lnTo>
                  <a:lnTo>
                    <a:pt x="3971" y="2263"/>
                  </a:lnTo>
                  <a:lnTo>
                    <a:pt x="3971" y="2263"/>
                  </a:lnTo>
                  <a:lnTo>
                    <a:pt x="3973" y="2217"/>
                  </a:lnTo>
                  <a:lnTo>
                    <a:pt x="3975" y="2162"/>
                  </a:lnTo>
                  <a:lnTo>
                    <a:pt x="3978" y="2097"/>
                  </a:lnTo>
                  <a:lnTo>
                    <a:pt x="3981" y="2025"/>
                  </a:lnTo>
                  <a:lnTo>
                    <a:pt x="3983" y="1947"/>
                  </a:lnTo>
                  <a:lnTo>
                    <a:pt x="3985" y="1866"/>
                  </a:lnTo>
                  <a:lnTo>
                    <a:pt x="3986" y="1782"/>
                  </a:lnTo>
                  <a:lnTo>
                    <a:pt x="3985" y="1697"/>
                  </a:lnTo>
                  <a:lnTo>
                    <a:pt x="3984" y="1654"/>
                  </a:lnTo>
                  <a:lnTo>
                    <a:pt x="3982" y="1613"/>
                  </a:lnTo>
                  <a:lnTo>
                    <a:pt x="3980" y="1571"/>
                  </a:lnTo>
                  <a:lnTo>
                    <a:pt x="3977" y="1531"/>
                  </a:lnTo>
                  <a:lnTo>
                    <a:pt x="3974" y="1491"/>
                  </a:lnTo>
                  <a:lnTo>
                    <a:pt x="3970" y="1453"/>
                  </a:lnTo>
                  <a:lnTo>
                    <a:pt x="3965" y="1415"/>
                  </a:lnTo>
                  <a:lnTo>
                    <a:pt x="3960" y="1380"/>
                  </a:lnTo>
                  <a:lnTo>
                    <a:pt x="3954" y="1346"/>
                  </a:lnTo>
                  <a:lnTo>
                    <a:pt x="3946" y="1314"/>
                  </a:lnTo>
                  <a:lnTo>
                    <a:pt x="3938" y="1284"/>
                  </a:lnTo>
                  <a:lnTo>
                    <a:pt x="3930" y="1257"/>
                  </a:lnTo>
                  <a:lnTo>
                    <a:pt x="3920" y="1231"/>
                  </a:lnTo>
                  <a:lnTo>
                    <a:pt x="3908" y="1209"/>
                  </a:lnTo>
                  <a:lnTo>
                    <a:pt x="3896" y="1190"/>
                  </a:lnTo>
                  <a:lnTo>
                    <a:pt x="3883" y="1173"/>
                  </a:lnTo>
                  <a:lnTo>
                    <a:pt x="3870" y="1161"/>
                  </a:lnTo>
                  <a:lnTo>
                    <a:pt x="3856" y="1150"/>
                  </a:lnTo>
                  <a:lnTo>
                    <a:pt x="3839" y="1141"/>
                  </a:lnTo>
                  <a:lnTo>
                    <a:pt x="3824" y="1134"/>
                  </a:lnTo>
                  <a:lnTo>
                    <a:pt x="3807" y="1129"/>
                  </a:lnTo>
                  <a:lnTo>
                    <a:pt x="3791" y="1126"/>
                  </a:lnTo>
                  <a:lnTo>
                    <a:pt x="3774" y="1124"/>
                  </a:lnTo>
                  <a:lnTo>
                    <a:pt x="3756" y="1124"/>
                  </a:lnTo>
                  <a:lnTo>
                    <a:pt x="2962" y="2386"/>
                  </a:lnTo>
                  <a:lnTo>
                    <a:pt x="1870" y="2346"/>
                  </a:lnTo>
                  <a:lnTo>
                    <a:pt x="1309" y="1382"/>
                  </a:lnTo>
                  <a:lnTo>
                    <a:pt x="2101"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4" name="Freeform 20"/>
            <p:cNvSpPr>
              <a:spLocks/>
            </p:cNvSpPr>
            <p:nvPr/>
          </p:nvSpPr>
          <p:spPr bwMode="auto">
            <a:xfrm>
              <a:off x="-804863" y="5497513"/>
              <a:ext cx="158750" cy="163512"/>
            </a:xfrm>
            <a:custGeom>
              <a:avLst/>
              <a:gdLst/>
              <a:ahLst/>
              <a:cxnLst>
                <a:cxn ang="0">
                  <a:pos x="1891" y="4023"/>
                </a:cxn>
                <a:cxn ang="0">
                  <a:pos x="1905" y="4055"/>
                </a:cxn>
                <a:cxn ang="0">
                  <a:pos x="1927" y="4085"/>
                </a:cxn>
                <a:cxn ang="0">
                  <a:pos x="2012" y="4128"/>
                </a:cxn>
                <a:cxn ang="0">
                  <a:pos x="2134" y="4127"/>
                </a:cxn>
                <a:cxn ang="0">
                  <a:pos x="2283" y="4091"/>
                </a:cxn>
                <a:cxn ang="0">
                  <a:pos x="2449" y="4025"/>
                </a:cxn>
                <a:cxn ang="0">
                  <a:pos x="2627" y="3939"/>
                </a:cxn>
                <a:cxn ang="0">
                  <a:pos x="2804" y="3839"/>
                </a:cxn>
                <a:cxn ang="0">
                  <a:pos x="2974" y="3736"/>
                </a:cxn>
                <a:cxn ang="0">
                  <a:pos x="3126" y="3636"/>
                </a:cxn>
                <a:cxn ang="0">
                  <a:pos x="3252" y="3547"/>
                </a:cxn>
                <a:cxn ang="0">
                  <a:pos x="3345" y="3476"/>
                </a:cxn>
                <a:cxn ang="0">
                  <a:pos x="3454" y="3373"/>
                </a:cxn>
                <a:cxn ang="0">
                  <a:pos x="3642" y="3142"/>
                </a:cxn>
                <a:cxn ang="0">
                  <a:pos x="3789" y="2892"/>
                </a:cxn>
                <a:cxn ang="0">
                  <a:pos x="3895" y="2624"/>
                </a:cxn>
                <a:cxn ang="0">
                  <a:pos x="3961" y="2346"/>
                </a:cxn>
                <a:cxn ang="0">
                  <a:pos x="3986" y="2062"/>
                </a:cxn>
                <a:cxn ang="0">
                  <a:pos x="3970" y="1775"/>
                </a:cxn>
                <a:cxn ang="0">
                  <a:pos x="3913" y="1493"/>
                </a:cxn>
                <a:cxn ang="0">
                  <a:pos x="3816" y="1217"/>
                </a:cxn>
                <a:cxn ang="0">
                  <a:pos x="3677" y="956"/>
                </a:cxn>
                <a:cxn ang="0">
                  <a:pos x="3498" y="712"/>
                </a:cxn>
                <a:cxn ang="0">
                  <a:pos x="3280" y="493"/>
                </a:cxn>
                <a:cxn ang="0">
                  <a:pos x="3038" y="314"/>
                </a:cxn>
                <a:cxn ang="0">
                  <a:pos x="2779" y="174"/>
                </a:cxn>
                <a:cxn ang="0">
                  <a:pos x="2505" y="76"/>
                </a:cxn>
                <a:cxn ang="0">
                  <a:pos x="2223" y="17"/>
                </a:cxn>
                <a:cxn ang="0">
                  <a:pos x="1937" y="0"/>
                </a:cxn>
                <a:cxn ang="0">
                  <a:pos x="1652" y="22"/>
                </a:cxn>
                <a:cxn ang="0">
                  <a:pos x="1373" y="87"/>
                </a:cxn>
                <a:cxn ang="0">
                  <a:pos x="1104" y="192"/>
                </a:cxn>
                <a:cxn ang="0">
                  <a:pos x="851" y="339"/>
                </a:cxn>
                <a:cxn ang="0">
                  <a:pos x="617" y="528"/>
                </a:cxn>
                <a:cxn ang="0">
                  <a:pos x="515" y="633"/>
                </a:cxn>
                <a:cxn ang="0">
                  <a:pos x="421" y="743"/>
                </a:cxn>
                <a:cxn ang="0">
                  <a:pos x="338" y="860"/>
                </a:cxn>
                <a:cxn ang="0">
                  <a:pos x="264" y="981"/>
                </a:cxn>
                <a:cxn ang="0">
                  <a:pos x="199" y="1106"/>
                </a:cxn>
                <a:cxn ang="0">
                  <a:pos x="144" y="1235"/>
                </a:cxn>
                <a:cxn ang="0">
                  <a:pos x="98" y="1368"/>
                </a:cxn>
                <a:cxn ang="0">
                  <a:pos x="63" y="1502"/>
                </a:cxn>
                <a:cxn ang="0">
                  <a:pos x="36" y="1639"/>
                </a:cxn>
                <a:cxn ang="0">
                  <a:pos x="20" y="1777"/>
                </a:cxn>
                <a:cxn ang="0">
                  <a:pos x="14" y="1869"/>
                </a:cxn>
                <a:cxn ang="0">
                  <a:pos x="7" y="2035"/>
                </a:cxn>
                <a:cxn ang="0">
                  <a:pos x="0" y="2266"/>
                </a:cxn>
                <a:cxn ang="0">
                  <a:pos x="2" y="2478"/>
                </a:cxn>
                <a:cxn ang="0">
                  <a:pos x="8" y="2602"/>
                </a:cxn>
                <a:cxn ang="0">
                  <a:pos x="20" y="2718"/>
                </a:cxn>
                <a:cxn ang="0">
                  <a:pos x="40" y="2819"/>
                </a:cxn>
                <a:cxn ang="0">
                  <a:pos x="67" y="2901"/>
                </a:cxn>
                <a:cxn ang="0">
                  <a:pos x="103" y="2959"/>
                </a:cxn>
                <a:cxn ang="0">
                  <a:pos x="124" y="2977"/>
                </a:cxn>
                <a:cxn ang="0">
                  <a:pos x="146" y="2991"/>
                </a:cxn>
                <a:cxn ang="0">
                  <a:pos x="178" y="3003"/>
                </a:cxn>
                <a:cxn ang="0">
                  <a:pos x="213" y="3008"/>
                </a:cxn>
                <a:cxn ang="0">
                  <a:pos x="1023" y="1746"/>
                </a:cxn>
                <a:cxn ang="0">
                  <a:pos x="1886" y="4000"/>
                </a:cxn>
              </a:cxnLst>
              <a:rect l="0" t="0" r="r" b="b"/>
              <a:pathLst>
                <a:path w="3986" h="4132">
                  <a:moveTo>
                    <a:pt x="1886" y="4000"/>
                  </a:moveTo>
                  <a:lnTo>
                    <a:pt x="1888" y="4012"/>
                  </a:lnTo>
                  <a:lnTo>
                    <a:pt x="1891" y="4023"/>
                  </a:lnTo>
                  <a:lnTo>
                    <a:pt x="1895" y="4034"/>
                  </a:lnTo>
                  <a:lnTo>
                    <a:pt x="1900" y="4045"/>
                  </a:lnTo>
                  <a:lnTo>
                    <a:pt x="1905" y="4055"/>
                  </a:lnTo>
                  <a:lnTo>
                    <a:pt x="1912" y="4065"/>
                  </a:lnTo>
                  <a:lnTo>
                    <a:pt x="1919" y="4075"/>
                  </a:lnTo>
                  <a:lnTo>
                    <a:pt x="1927" y="4085"/>
                  </a:lnTo>
                  <a:lnTo>
                    <a:pt x="1952" y="4105"/>
                  </a:lnTo>
                  <a:lnTo>
                    <a:pt x="1980" y="4119"/>
                  </a:lnTo>
                  <a:lnTo>
                    <a:pt x="2012" y="4128"/>
                  </a:lnTo>
                  <a:lnTo>
                    <a:pt x="2050" y="4132"/>
                  </a:lnTo>
                  <a:lnTo>
                    <a:pt x="2090" y="4132"/>
                  </a:lnTo>
                  <a:lnTo>
                    <a:pt x="2134" y="4127"/>
                  </a:lnTo>
                  <a:lnTo>
                    <a:pt x="2181" y="4119"/>
                  </a:lnTo>
                  <a:lnTo>
                    <a:pt x="2230" y="4106"/>
                  </a:lnTo>
                  <a:lnTo>
                    <a:pt x="2283" y="4091"/>
                  </a:lnTo>
                  <a:lnTo>
                    <a:pt x="2337" y="4071"/>
                  </a:lnTo>
                  <a:lnTo>
                    <a:pt x="2393" y="4049"/>
                  </a:lnTo>
                  <a:lnTo>
                    <a:pt x="2449" y="4025"/>
                  </a:lnTo>
                  <a:lnTo>
                    <a:pt x="2508" y="3997"/>
                  </a:lnTo>
                  <a:lnTo>
                    <a:pt x="2567" y="3969"/>
                  </a:lnTo>
                  <a:lnTo>
                    <a:pt x="2627" y="3939"/>
                  </a:lnTo>
                  <a:lnTo>
                    <a:pt x="2686" y="3906"/>
                  </a:lnTo>
                  <a:lnTo>
                    <a:pt x="2745" y="3874"/>
                  </a:lnTo>
                  <a:lnTo>
                    <a:pt x="2804" y="3839"/>
                  </a:lnTo>
                  <a:lnTo>
                    <a:pt x="2862" y="3805"/>
                  </a:lnTo>
                  <a:lnTo>
                    <a:pt x="2918" y="3771"/>
                  </a:lnTo>
                  <a:lnTo>
                    <a:pt x="2974" y="3736"/>
                  </a:lnTo>
                  <a:lnTo>
                    <a:pt x="3026" y="3702"/>
                  </a:lnTo>
                  <a:lnTo>
                    <a:pt x="3077" y="3668"/>
                  </a:lnTo>
                  <a:lnTo>
                    <a:pt x="3126" y="3636"/>
                  </a:lnTo>
                  <a:lnTo>
                    <a:pt x="3171" y="3605"/>
                  </a:lnTo>
                  <a:lnTo>
                    <a:pt x="3214" y="3574"/>
                  </a:lnTo>
                  <a:lnTo>
                    <a:pt x="3252" y="3547"/>
                  </a:lnTo>
                  <a:lnTo>
                    <a:pt x="3288" y="3521"/>
                  </a:lnTo>
                  <a:lnTo>
                    <a:pt x="3318" y="3497"/>
                  </a:lnTo>
                  <a:lnTo>
                    <a:pt x="3345" y="3476"/>
                  </a:lnTo>
                  <a:lnTo>
                    <a:pt x="3366" y="3459"/>
                  </a:lnTo>
                  <a:lnTo>
                    <a:pt x="3382" y="3444"/>
                  </a:lnTo>
                  <a:lnTo>
                    <a:pt x="3454" y="3373"/>
                  </a:lnTo>
                  <a:lnTo>
                    <a:pt x="3521" y="3299"/>
                  </a:lnTo>
                  <a:lnTo>
                    <a:pt x="3584" y="3222"/>
                  </a:lnTo>
                  <a:lnTo>
                    <a:pt x="3642" y="3142"/>
                  </a:lnTo>
                  <a:lnTo>
                    <a:pt x="3695" y="3061"/>
                  </a:lnTo>
                  <a:lnTo>
                    <a:pt x="3744" y="2977"/>
                  </a:lnTo>
                  <a:lnTo>
                    <a:pt x="3789" y="2892"/>
                  </a:lnTo>
                  <a:lnTo>
                    <a:pt x="3828" y="2804"/>
                  </a:lnTo>
                  <a:lnTo>
                    <a:pt x="3864" y="2715"/>
                  </a:lnTo>
                  <a:lnTo>
                    <a:pt x="3895" y="2624"/>
                  </a:lnTo>
                  <a:lnTo>
                    <a:pt x="3921" y="2532"/>
                  </a:lnTo>
                  <a:lnTo>
                    <a:pt x="3944" y="2439"/>
                  </a:lnTo>
                  <a:lnTo>
                    <a:pt x="3961" y="2346"/>
                  </a:lnTo>
                  <a:lnTo>
                    <a:pt x="3973" y="2252"/>
                  </a:lnTo>
                  <a:lnTo>
                    <a:pt x="3982" y="2157"/>
                  </a:lnTo>
                  <a:lnTo>
                    <a:pt x="3986" y="2062"/>
                  </a:lnTo>
                  <a:lnTo>
                    <a:pt x="3985" y="1966"/>
                  </a:lnTo>
                  <a:lnTo>
                    <a:pt x="3980" y="1870"/>
                  </a:lnTo>
                  <a:lnTo>
                    <a:pt x="3970" y="1775"/>
                  </a:lnTo>
                  <a:lnTo>
                    <a:pt x="3956" y="1680"/>
                  </a:lnTo>
                  <a:lnTo>
                    <a:pt x="3937" y="1586"/>
                  </a:lnTo>
                  <a:lnTo>
                    <a:pt x="3913" y="1493"/>
                  </a:lnTo>
                  <a:lnTo>
                    <a:pt x="3886" y="1399"/>
                  </a:lnTo>
                  <a:lnTo>
                    <a:pt x="3854" y="1308"/>
                  </a:lnTo>
                  <a:lnTo>
                    <a:pt x="3816" y="1217"/>
                  </a:lnTo>
                  <a:lnTo>
                    <a:pt x="3774" y="1128"/>
                  </a:lnTo>
                  <a:lnTo>
                    <a:pt x="3728" y="1041"/>
                  </a:lnTo>
                  <a:lnTo>
                    <a:pt x="3677" y="956"/>
                  </a:lnTo>
                  <a:lnTo>
                    <a:pt x="3621" y="872"/>
                  </a:lnTo>
                  <a:lnTo>
                    <a:pt x="3562" y="791"/>
                  </a:lnTo>
                  <a:lnTo>
                    <a:pt x="3498" y="712"/>
                  </a:lnTo>
                  <a:lnTo>
                    <a:pt x="3429" y="635"/>
                  </a:lnTo>
                  <a:lnTo>
                    <a:pt x="3356" y="562"/>
                  </a:lnTo>
                  <a:lnTo>
                    <a:pt x="3280" y="493"/>
                  </a:lnTo>
                  <a:lnTo>
                    <a:pt x="3202" y="429"/>
                  </a:lnTo>
                  <a:lnTo>
                    <a:pt x="3122" y="369"/>
                  </a:lnTo>
                  <a:lnTo>
                    <a:pt x="3038" y="314"/>
                  </a:lnTo>
                  <a:lnTo>
                    <a:pt x="2953" y="263"/>
                  </a:lnTo>
                  <a:lnTo>
                    <a:pt x="2867" y="217"/>
                  </a:lnTo>
                  <a:lnTo>
                    <a:pt x="2779" y="174"/>
                  </a:lnTo>
                  <a:lnTo>
                    <a:pt x="2689" y="137"/>
                  </a:lnTo>
                  <a:lnTo>
                    <a:pt x="2597" y="104"/>
                  </a:lnTo>
                  <a:lnTo>
                    <a:pt x="2505" y="76"/>
                  </a:lnTo>
                  <a:lnTo>
                    <a:pt x="2412" y="52"/>
                  </a:lnTo>
                  <a:lnTo>
                    <a:pt x="2318" y="32"/>
                  </a:lnTo>
                  <a:lnTo>
                    <a:pt x="2223" y="17"/>
                  </a:lnTo>
                  <a:lnTo>
                    <a:pt x="2128" y="7"/>
                  </a:lnTo>
                  <a:lnTo>
                    <a:pt x="2033" y="1"/>
                  </a:lnTo>
                  <a:lnTo>
                    <a:pt x="1937" y="0"/>
                  </a:lnTo>
                  <a:lnTo>
                    <a:pt x="1841" y="3"/>
                  </a:lnTo>
                  <a:lnTo>
                    <a:pt x="1747" y="10"/>
                  </a:lnTo>
                  <a:lnTo>
                    <a:pt x="1652" y="22"/>
                  </a:lnTo>
                  <a:lnTo>
                    <a:pt x="1558" y="40"/>
                  </a:lnTo>
                  <a:lnTo>
                    <a:pt x="1465" y="61"/>
                  </a:lnTo>
                  <a:lnTo>
                    <a:pt x="1373" y="87"/>
                  </a:lnTo>
                  <a:lnTo>
                    <a:pt x="1281" y="118"/>
                  </a:lnTo>
                  <a:lnTo>
                    <a:pt x="1192" y="153"/>
                  </a:lnTo>
                  <a:lnTo>
                    <a:pt x="1104" y="192"/>
                  </a:lnTo>
                  <a:lnTo>
                    <a:pt x="1017" y="237"/>
                  </a:lnTo>
                  <a:lnTo>
                    <a:pt x="933" y="286"/>
                  </a:lnTo>
                  <a:lnTo>
                    <a:pt x="851" y="339"/>
                  </a:lnTo>
                  <a:lnTo>
                    <a:pt x="771" y="397"/>
                  </a:lnTo>
                  <a:lnTo>
                    <a:pt x="692" y="460"/>
                  </a:lnTo>
                  <a:lnTo>
                    <a:pt x="617" y="528"/>
                  </a:lnTo>
                  <a:lnTo>
                    <a:pt x="582" y="562"/>
                  </a:lnTo>
                  <a:lnTo>
                    <a:pt x="547" y="596"/>
                  </a:lnTo>
                  <a:lnTo>
                    <a:pt x="515" y="633"/>
                  </a:lnTo>
                  <a:lnTo>
                    <a:pt x="483" y="668"/>
                  </a:lnTo>
                  <a:lnTo>
                    <a:pt x="451" y="706"/>
                  </a:lnTo>
                  <a:lnTo>
                    <a:pt x="421" y="743"/>
                  </a:lnTo>
                  <a:lnTo>
                    <a:pt x="392" y="782"/>
                  </a:lnTo>
                  <a:lnTo>
                    <a:pt x="364" y="820"/>
                  </a:lnTo>
                  <a:lnTo>
                    <a:pt x="338" y="860"/>
                  </a:lnTo>
                  <a:lnTo>
                    <a:pt x="311" y="899"/>
                  </a:lnTo>
                  <a:lnTo>
                    <a:pt x="287" y="940"/>
                  </a:lnTo>
                  <a:lnTo>
                    <a:pt x="264" y="981"/>
                  </a:lnTo>
                  <a:lnTo>
                    <a:pt x="240" y="1022"/>
                  </a:lnTo>
                  <a:lnTo>
                    <a:pt x="219" y="1064"/>
                  </a:lnTo>
                  <a:lnTo>
                    <a:pt x="199" y="1106"/>
                  </a:lnTo>
                  <a:lnTo>
                    <a:pt x="179" y="1148"/>
                  </a:lnTo>
                  <a:lnTo>
                    <a:pt x="161" y="1192"/>
                  </a:lnTo>
                  <a:lnTo>
                    <a:pt x="144" y="1235"/>
                  </a:lnTo>
                  <a:lnTo>
                    <a:pt x="128" y="1279"/>
                  </a:lnTo>
                  <a:lnTo>
                    <a:pt x="113" y="1323"/>
                  </a:lnTo>
                  <a:lnTo>
                    <a:pt x="98" y="1368"/>
                  </a:lnTo>
                  <a:lnTo>
                    <a:pt x="86" y="1413"/>
                  </a:lnTo>
                  <a:lnTo>
                    <a:pt x="74" y="1457"/>
                  </a:lnTo>
                  <a:lnTo>
                    <a:pt x="63" y="1502"/>
                  </a:lnTo>
                  <a:lnTo>
                    <a:pt x="54" y="1547"/>
                  </a:lnTo>
                  <a:lnTo>
                    <a:pt x="45" y="1593"/>
                  </a:lnTo>
                  <a:lnTo>
                    <a:pt x="36" y="1639"/>
                  </a:lnTo>
                  <a:lnTo>
                    <a:pt x="30" y="1685"/>
                  </a:lnTo>
                  <a:lnTo>
                    <a:pt x="25" y="1730"/>
                  </a:lnTo>
                  <a:lnTo>
                    <a:pt x="20" y="1777"/>
                  </a:lnTo>
                  <a:lnTo>
                    <a:pt x="17" y="1824"/>
                  </a:lnTo>
                  <a:lnTo>
                    <a:pt x="15" y="1869"/>
                  </a:lnTo>
                  <a:lnTo>
                    <a:pt x="14" y="1869"/>
                  </a:lnTo>
                  <a:lnTo>
                    <a:pt x="13" y="1915"/>
                  </a:lnTo>
                  <a:lnTo>
                    <a:pt x="10" y="1970"/>
                  </a:lnTo>
                  <a:lnTo>
                    <a:pt x="7" y="2035"/>
                  </a:lnTo>
                  <a:lnTo>
                    <a:pt x="5" y="2107"/>
                  </a:lnTo>
                  <a:lnTo>
                    <a:pt x="2" y="2185"/>
                  </a:lnTo>
                  <a:lnTo>
                    <a:pt x="0" y="2266"/>
                  </a:lnTo>
                  <a:lnTo>
                    <a:pt x="0" y="2350"/>
                  </a:lnTo>
                  <a:lnTo>
                    <a:pt x="1" y="2435"/>
                  </a:lnTo>
                  <a:lnTo>
                    <a:pt x="2" y="2478"/>
                  </a:lnTo>
                  <a:lnTo>
                    <a:pt x="3" y="2520"/>
                  </a:lnTo>
                  <a:lnTo>
                    <a:pt x="5" y="2561"/>
                  </a:lnTo>
                  <a:lnTo>
                    <a:pt x="8" y="2602"/>
                  </a:lnTo>
                  <a:lnTo>
                    <a:pt x="11" y="2642"/>
                  </a:lnTo>
                  <a:lnTo>
                    <a:pt x="15" y="2680"/>
                  </a:lnTo>
                  <a:lnTo>
                    <a:pt x="20" y="2718"/>
                  </a:lnTo>
                  <a:lnTo>
                    <a:pt x="26" y="2753"/>
                  </a:lnTo>
                  <a:lnTo>
                    <a:pt x="32" y="2786"/>
                  </a:lnTo>
                  <a:lnTo>
                    <a:pt x="40" y="2819"/>
                  </a:lnTo>
                  <a:lnTo>
                    <a:pt x="48" y="2848"/>
                  </a:lnTo>
                  <a:lnTo>
                    <a:pt x="57" y="2876"/>
                  </a:lnTo>
                  <a:lnTo>
                    <a:pt x="67" y="2901"/>
                  </a:lnTo>
                  <a:lnTo>
                    <a:pt x="78" y="2923"/>
                  </a:lnTo>
                  <a:lnTo>
                    <a:pt x="90" y="2942"/>
                  </a:lnTo>
                  <a:lnTo>
                    <a:pt x="103" y="2959"/>
                  </a:lnTo>
                  <a:lnTo>
                    <a:pt x="109" y="2965"/>
                  </a:lnTo>
                  <a:lnTo>
                    <a:pt x="117" y="2971"/>
                  </a:lnTo>
                  <a:lnTo>
                    <a:pt x="124" y="2977"/>
                  </a:lnTo>
                  <a:lnTo>
                    <a:pt x="131" y="2982"/>
                  </a:lnTo>
                  <a:lnTo>
                    <a:pt x="138" y="2987"/>
                  </a:lnTo>
                  <a:lnTo>
                    <a:pt x="146" y="2991"/>
                  </a:lnTo>
                  <a:lnTo>
                    <a:pt x="154" y="2995"/>
                  </a:lnTo>
                  <a:lnTo>
                    <a:pt x="162" y="2998"/>
                  </a:lnTo>
                  <a:lnTo>
                    <a:pt x="178" y="3003"/>
                  </a:lnTo>
                  <a:lnTo>
                    <a:pt x="196" y="3007"/>
                  </a:lnTo>
                  <a:lnTo>
                    <a:pt x="204" y="3008"/>
                  </a:lnTo>
                  <a:lnTo>
                    <a:pt x="213" y="3008"/>
                  </a:lnTo>
                  <a:lnTo>
                    <a:pt x="221" y="3009"/>
                  </a:lnTo>
                  <a:lnTo>
                    <a:pt x="230" y="3008"/>
                  </a:lnTo>
                  <a:lnTo>
                    <a:pt x="1023" y="1746"/>
                  </a:lnTo>
                  <a:lnTo>
                    <a:pt x="2117" y="1786"/>
                  </a:lnTo>
                  <a:lnTo>
                    <a:pt x="2676" y="2750"/>
                  </a:lnTo>
                  <a:lnTo>
                    <a:pt x="1886" y="40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5" name="Freeform 21"/>
            <p:cNvSpPr>
              <a:spLocks/>
            </p:cNvSpPr>
            <p:nvPr/>
          </p:nvSpPr>
          <p:spPr bwMode="auto">
            <a:xfrm>
              <a:off x="-723901" y="5151438"/>
              <a:ext cx="436563" cy="411162"/>
            </a:xfrm>
            <a:custGeom>
              <a:avLst/>
              <a:gdLst/>
              <a:ahLst/>
              <a:cxnLst>
                <a:cxn ang="0">
                  <a:pos x="9634" y="2303"/>
                </a:cxn>
                <a:cxn ang="0">
                  <a:pos x="9722" y="2237"/>
                </a:cxn>
                <a:cxn ang="0">
                  <a:pos x="9894" y="2125"/>
                </a:cxn>
                <a:cxn ang="0">
                  <a:pos x="10094" y="2020"/>
                </a:cxn>
                <a:cxn ang="0">
                  <a:pos x="10221" y="1969"/>
                </a:cxn>
                <a:cxn ang="0">
                  <a:pos x="10451" y="1905"/>
                </a:cxn>
                <a:cxn ang="0">
                  <a:pos x="10864" y="1806"/>
                </a:cxn>
                <a:cxn ang="0">
                  <a:pos x="10969" y="1781"/>
                </a:cxn>
                <a:cxn ang="0">
                  <a:pos x="10820" y="1782"/>
                </a:cxn>
                <a:cxn ang="0">
                  <a:pos x="10665" y="1766"/>
                </a:cxn>
                <a:cxn ang="0">
                  <a:pos x="10472" y="1727"/>
                </a:cxn>
                <a:cxn ang="0">
                  <a:pos x="10248" y="1654"/>
                </a:cxn>
                <a:cxn ang="0">
                  <a:pos x="10004" y="1536"/>
                </a:cxn>
                <a:cxn ang="0">
                  <a:pos x="9750" y="1365"/>
                </a:cxn>
                <a:cxn ang="0">
                  <a:pos x="9496" y="1135"/>
                </a:cxn>
                <a:cxn ang="0">
                  <a:pos x="9292" y="895"/>
                </a:cxn>
                <a:cxn ang="0">
                  <a:pos x="9147" y="674"/>
                </a:cxn>
                <a:cxn ang="0">
                  <a:pos x="9050" y="476"/>
                </a:cxn>
                <a:cxn ang="0">
                  <a:pos x="8993" y="307"/>
                </a:cxn>
                <a:cxn ang="0">
                  <a:pos x="8966" y="171"/>
                </a:cxn>
                <a:cxn ang="0">
                  <a:pos x="8958" y="52"/>
                </a:cxn>
                <a:cxn ang="0">
                  <a:pos x="8961" y="5"/>
                </a:cxn>
                <a:cxn ang="0">
                  <a:pos x="8954" y="110"/>
                </a:cxn>
                <a:cxn ang="0">
                  <a:pos x="8936" y="311"/>
                </a:cxn>
                <a:cxn ang="0">
                  <a:pos x="8898" y="558"/>
                </a:cxn>
                <a:cxn ang="0">
                  <a:pos x="8865" y="711"/>
                </a:cxn>
                <a:cxn ang="0">
                  <a:pos x="8830" y="815"/>
                </a:cxn>
                <a:cxn ang="0">
                  <a:pos x="8779" y="916"/>
                </a:cxn>
                <a:cxn ang="0">
                  <a:pos x="8715" y="1018"/>
                </a:cxn>
                <a:cxn ang="0">
                  <a:pos x="8588" y="1187"/>
                </a:cxn>
                <a:cxn ang="0">
                  <a:pos x="8419" y="1377"/>
                </a:cxn>
                <a:cxn ang="0">
                  <a:pos x="1343" y="8070"/>
                </a:cxn>
                <a:cxn ang="0">
                  <a:pos x="1255" y="8137"/>
                </a:cxn>
                <a:cxn ang="0">
                  <a:pos x="1084" y="8248"/>
                </a:cxn>
                <a:cxn ang="0">
                  <a:pos x="945" y="8324"/>
                </a:cxn>
                <a:cxn ang="0">
                  <a:pos x="821" y="8380"/>
                </a:cxn>
                <a:cxn ang="0">
                  <a:pos x="690" y="8427"/>
                </a:cxn>
                <a:cxn ang="0">
                  <a:pos x="293" y="8526"/>
                </a:cxn>
                <a:cxn ang="0">
                  <a:pos x="14" y="8591"/>
                </a:cxn>
                <a:cxn ang="0">
                  <a:pos x="73" y="8590"/>
                </a:cxn>
                <a:cxn ang="0">
                  <a:pos x="230" y="8598"/>
                </a:cxn>
                <a:cxn ang="0">
                  <a:pos x="405" y="8623"/>
                </a:cxn>
                <a:cxn ang="0">
                  <a:pos x="615" y="8679"/>
                </a:cxn>
                <a:cxn ang="0">
                  <a:pos x="849" y="8772"/>
                </a:cxn>
                <a:cxn ang="0">
                  <a:pos x="1100" y="8915"/>
                </a:cxn>
                <a:cxn ang="0">
                  <a:pos x="1356" y="9116"/>
                </a:cxn>
                <a:cxn ang="0">
                  <a:pos x="1592" y="9361"/>
                </a:cxn>
                <a:cxn ang="0">
                  <a:pos x="1766" y="9592"/>
                </a:cxn>
                <a:cxn ang="0">
                  <a:pos x="1885" y="9802"/>
                </a:cxn>
                <a:cxn ang="0">
                  <a:pos x="1961" y="9986"/>
                </a:cxn>
                <a:cxn ang="0">
                  <a:pos x="2001" y="10139"/>
                </a:cxn>
                <a:cxn ang="0">
                  <a:pos x="2017" y="10257"/>
                </a:cxn>
                <a:cxn ang="0">
                  <a:pos x="2017" y="10368"/>
                </a:cxn>
                <a:cxn ang="0">
                  <a:pos x="2018" y="10332"/>
                </a:cxn>
                <a:cxn ang="0">
                  <a:pos x="2031" y="10172"/>
                </a:cxn>
                <a:cxn ang="0">
                  <a:pos x="2058" y="9941"/>
                </a:cxn>
                <a:cxn ang="0">
                  <a:pos x="2098" y="9723"/>
                </a:cxn>
                <a:cxn ang="0">
                  <a:pos x="2129" y="9609"/>
                </a:cxn>
                <a:cxn ang="0">
                  <a:pos x="2171" y="9509"/>
                </a:cxn>
                <a:cxn ang="0">
                  <a:pos x="2229" y="9407"/>
                </a:cxn>
                <a:cxn ang="0">
                  <a:pos x="2316" y="9281"/>
                </a:cxn>
                <a:cxn ang="0">
                  <a:pos x="2463" y="9101"/>
                </a:cxn>
              </a:cxnLst>
              <a:rect l="0" t="0" r="r" b="b"/>
              <a:pathLst>
                <a:path w="10978" h="10374">
                  <a:moveTo>
                    <a:pt x="2606" y="8948"/>
                  </a:moveTo>
                  <a:lnTo>
                    <a:pt x="5433" y="6275"/>
                  </a:lnTo>
                  <a:lnTo>
                    <a:pt x="5434" y="6275"/>
                  </a:lnTo>
                  <a:lnTo>
                    <a:pt x="9634" y="2303"/>
                  </a:lnTo>
                  <a:lnTo>
                    <a:pt x="9635" y="2303"/>
                  </a:lnTo>
                  <a:lnTo>
                    <a:pt x="9650" y="2291"/>
                  </a:lnTo>
                  <a:lnTo>
                    <a:pt x="9692" y="2258"/>
                  </a:lnTo>
                  <a:lnTo>
                    <a:pt x="9722" y="2237"/>
                  </a:lnTo>
                  <a:lnTo>
                    <a:pt x="9758" y="2212"/>
                  </a:lnTo>
                  <a:lnTo>
                    <a:pt x="9799" y="2184"/>
                  </a:lnTo>
                  <a:lnTo>
                    <a:pt x="9844" y="2155"/>
                  </a:lnTo>
                  <a:lnTo>
                    <a:pt x="9894" y="2125"/>
                  </a:lnTo>
                  <a:lnTo>
                    <a:pt x="9947" y="2094"/>
                  </a:lnTo>
                  <a:lnTo>
                    <a:pt x="10004" y="2064"/>
                  </a:lnTo>
                  <a:lnTo>
                    <a:pt x="10063" y="2035"/>
                  </a:lnTo>
                  <a:lnTo>
                    <a:pt x="10094" y="2020"/>
                  </a:lnTo>
                  <a:lnTo>
                    <a:pt x="10125" y="2006"/>
                  </a:lnTo>
                  <a:lnTo>
                    <a:pt x="10156" y="1993"/>
                  </a:lnTo>
                  <a:lnTo>
                    <a:pt x="10189" y="1980"/>
                  </a:lnTo>
                  <a:lnTo>
                    <a:pt x="10221" y="1969"/>
                  </a:lnTo>
                  <a:lnTo>
                    <a:pt x="10255" y="1958"/>
                  </a:lnTo>
                  <a:lnTo>
                    <a:pt x="10287" y="1948"/>
                  </a:lnTo>
                  <a:lnTo>
                    <a:pt x="10321" y="1938"/>
                  </a:lnTo>
                  <a:lnTo>
                    <a:pt x="10451" y="1905"/>
                  </a:lnTo>
                  <a:lnTo>
                    <a:pt x="10573" y="1875"/>
                  </a:lnTo>
                  <a:lnTo>
                    <a:pt x="10685" y="1847"/>
                  </a:lnTo>
                  <a:lnTo>
                    <a:pt x="10783" y="1824"/>
                  </a:lnTo>
                  <a:lnTo>
                    <a:pt x="10864" y="1806"/>
                  </a:lnTo>
                  <a:lnTo>
                    <a:pt x="10925" y="1792"/>
                  </a:lnTo>
                  <a:lnTo>
                    <a:pt x="10964" y="1783"/>
                  </a:lnTo>
                  <a:lnTo>
                    <a:pt x="10978" y="1779"/>
                  </a:lnTo>
                  <a:lnTo>
                    <a:pt x="10969" y="1781"/>
                  </a:lnTo>
                  <a:lnTo>
                    <a:pt x="10945" y="1783"/>
                  </a:lnTo>
                  <a:lnTo>
                    <a:pt x="10905" y="1784"/>
                  </a:lnTo>
                  <a:lnTo>
                    <a:pt x="10852" y="1783"/>
                  </a:lnTo>
                  <a:lnTo>
                    <a:pt x="10820" y="1782"/>
                  </a:lnTo>
                  <a:lnTo>
                    <a:pt x="10785" y="1779"/>
                  </a:lnTo>
                  <a:lnTo>
                    <a:pt x="10748" y="1776"/>
                  </a:lnTo>
                  <a:lnTo>
                    <a:pt x="10708" y="1772"/>
                  </a:lnTo>
                  <a:lnTo>
                    <a:pt x="10665" y="1766"/>
                  </a:lnTo>
                  <a:lnTo>
                    <a:pt x="10620" y="1759"/>
                  </a:lnTo>
                  <a:lnTo>
                    <a:pt x="10573" y="1750"/>
                  </a:lnTo>
                  <a:lnTo>
                    <a:pt x="10523" y="1739"/>
                  </a:lnTo>
                  <a:lnTo>
                    <a:pt x="10472" y="1727"/>
                  </a:lnTo>
                  <a:lnTo>
                    <a:pt x="10418" y="1713"/>
                  </a:lnTo>
                  <a:lnTo>
                    <a:pt x="10363" y="1695"/>
                  </a:lnTo>
                  <a:lnTo>
                    <a:pt x="10306" y="1676"/>
                  </a:lnTo>
                  <a:lnTo>
                    <a:pt x="10248" y="1654"/>
                  </a:lnTo>
                  <a:lnTo>
                    <a:pt x="10189" y="1629"/>
                  </a:lnTo>
                  <a:lnTo>
                    <a:pt x="10128" y="1601"/>
                  </a:lnTo>
                  <a:lnTo>
                    <a:pt x="10067" y="1571"/>
                  </a:lnTo>
                  <a:lnTo>
                    <a:pt x="10004" y="1536"/>
                  </a:lnTo>
                  <a:lnTo>
                    <a:pt x="9941" y="1499"/>
                  </a:lnTo>
                  <a:lnTo>
                    <a:pt x="9878" y="1459"/>
                  </a:lnTo>
                  <a:lnTo>
                    <a:pt x="9815" y="1414"/>
                  </a:lnTo>
                  <a:lnTo>
                    <a:pt x="9750" y="1365"/>
                  </a:lnTo>
                  <a:lnTo>
                    <a:pt x="9686" y="1314"/>
                  </a:lnTo>
                  <a:lnTo>
                    <a:pt x="9622" y="1257"/>
                  </a:lnTo>
                  <a:lnTo>
                    <a:pt x="9558" y="1196"/>
                  </a:lnTo>
                  <a:lnTo>
                    <a:pt x="9496" y="1135"/>
                  </a:lnTo>
                  <a:lnTo>
                    <a:pt x="9440" y="1073"/>
                  </a:lnTo>
                  <a:lnTo>
                    <a:pt x="9386" y="1012"/>
                  </a:lnTo>
                  <a:lnTo>
                    <a:pt x="9337" y="952"/>
                  </a:lnTo>
                  <a:lnTo>
                    <a:pt x="9292" y="895"/>
                  </a:lnTo>
                  <a:lnTo>
                    <a:pt x="9250" y="837"/>
                  </a:lnTo>
                  <a:lnTo>
                    <a:pt x="9212" y="781"/>
                  </a:lnTo>
                  <a:lnTo>
                    <a:pt x="9178" y="726"/>
                  </a:lnTo>
                  <a:lnTo>
                    <a:pt x="9147" y="674"/>
                  </a:lnTo>
                  <a:lnTo>
                    <a:pt x="9118" y="622"/>
                  </a:lnTo>
                  <a:lnTo>
                    <a:pt x="9093" y="572"/>
                  </a:lnTo>
                  <a:lnTo>
                    <a:pt x="9071" y="523"/>
                  </a:lnTo>
                  <a:lnTo>
                    <a:pt x="9050" y="476"/>
                  </a:lnTo>
                  <a:lnTo>
                    <a:pt x="9033" y="432"/>
                  </a:lnTo>
                  <a:lnTo>
                    <a:pt x="9018" y="388"/>
                  </a:lnTo>
                  <a:lnTo>
                    <a:pt x="9005" y="347"/>
                  </a:lnTo>
                  <a:lnTo>
                    <a:pt x="8993" y="307"/>
                  </a:lnTo>
                  <a:lnTo>
                    <a:pt x="8984" y="270"/>
                  </a:lnTo>
                  <a:lnTo>
                    <a:pt x="8976" y="234"/>
                  </a:lnTo>
                  <a:lnTo>
                    <a:pt x="8970" y="202"/>
                  </a:lnTo>
                  <a:lnTo>
                    <a:pt x="8966" y="171"/>
                  </a:lnTo>
                  <a:lnTo>
                    <a:pt x="8962" y="142"/>
                  </a:lnTo>
                  <a:lnTo>
                    <a:pt x="8960" y="116"/>
                  </a:lnTo>
                  <a:lnTo>
                    <a:pt x="8959" y="93"/>
                  </a:lnTo>
                  <a:lnTo>
                    <a:pt x="8958" y="52"/>
                  </a:lnTo>
                  <a:lnTo>
                    <a:pt x="8959" y="24"/>
                  </a:lnTo>
                  <a:lnTo>
                    <a:pt x="8960" y="6"/>
                  </a:lnTo>
                  <a:lnTo>
                    <a:pt x="8961" y="0"/>
                  </a:lnTo>
                  <a:lnTo>
                    <a:pt x="8961" y="5"/>
                  </a:lnTo>
                  <a:lnTo>
                    <a:pt x="8960" y="19"/>
                  </a:lnTo>
                  <a:lnTo>
                    <a:pt x="8959" y="42"/>
                  </a:lnTo>
                  <a:lnTo>
                    <a:pt x="8957" y="72"/>
                  </a:lnTo>
                  <a:lnTo>
                    <a:pt x="8954" y="110"/>
                  </a:lnTo>
                  <a:lnTo>
                    <a:pt x="8951" y="153"/>
                  </a:lnTo>
                  <a:lnTo>
                    <a:pt x="8947" y="202"/>
                  </a:lnTo>
                  <a:lnTo>
                    <a:pt x="8942" y="255"/>
                  </a:lnTo>
                  <a:lnTo>
                    <a:pt x="8936" y="311"/>
                  </a:lnTo>
                  <a:lnTo>
                    <a:pt x="8928" y="371"/>
                  </a:lnTo>
                  <a:lnTo>
                    <a:pt x="8919" y="433"/>
                  </a:lnTo>
                  <a:lnTo>
                    <a:pt x="8909" y="495"/>
                  </a:lnTo>
                  <a:lnTo>
                    <a:pt x="8898" y="558"/>
                  </a:lnTo>
                  <a:lnTo>
                    <a:pt x="8886" y="620"/>
                  </a:lnTo>
                  <a:lnTo>
                    <a:pt x="8879" y="652"/>
                  </a:lnTo>
                  <a:lnTo>
                    <a:pt x="8872" y="681"/>
                  </a:lnTo>
                  <a:lnTo>
                    <a:pt x="8865" y="711"/>
                  </a:lnTo>
                  <a:lnTo>
                    <a:pt x="8857" y="741"/>
                  </a:lnTo>
                  <a:lnTo>
                    <a:pt x="8848" y="765"/>
                  </a:lnTo>
                  <a:lnTo>
                    <a:pt x="8840" y="789"/>
                  </a:lnTo>
                  <a:lnTo>
                    <a:pt x="8830" y="815"/>
                  </a:lnTo>
                  <a:lnTo>
                    <a:pt x="8819" y="839"/>
                  </a:lnTo>
                  <a:lnTo>
                    <a:pt x="8807" y="864"/>
                  </a:lnTo>
                  <a:lnTo>
                    <a:pt x="8793" y="891"/>
                  </a:lnTo>
                  <a:lnTo>
                    <a:pt x="8779" y="916"/>
                  </a:lnTo>
                  <a:lnTo>
                    <a:pt x="8764" y="941"/>
                  </a:lnTo>
                  <a:lnTo>
                    <a:pt x="8748" y="966"/>
                  </a:lnTo>
                  <a:lnTo>
                    <a:pt x="8732" y="993"/>
                  </a:lnTo>
                  <a:lnTo>
                    <a:pt x="8715" y="1018"/>
                  </a:lnTo>
                  <a:lnTo>
                    <a:pt x="8697" y="1042"/>
                  </a:lnTo>
                  <a:lnTo>
                    <a:pt x="8662" y="1092"/>
                  </a:lnTo>
                  <a:lnTo>
                    <a:pt x="8624" y="1141"/>
                  </a:lnTo>
                  <a:lnTo>
                    <a:pt x="8588" y="1187"/>
                  </a:lnTo>
                  <a:lnTo>
                    <a:pt x="8550" y="1232"/>
                  </a:lnTo>
                  <a:lnTo>
                    <a:pt x="8514" y="1273"/>
                  </a:lnTo>
                  <a:lnTo>
                    <a:pt x="8480" y="1311"/>
                  </a:lnTo>
                  <a:lnTo>
                    <a:pt x="8419" y="1377"/>
                  </a:lnTo>
                  <a:lnTo>
                    <a:pt x="8372" y="1425"/>
                  </a:lnTo>
                  <a:lnTo>
                    <a:pt x="5544" y="4099"/>
                  </a:lnTo>
                  <a:lnTo>
                    <a:pt x="5544" y="4098"/>
                  </a:lnTo>
                  <a:lnTo>
                    <a:pt x="1343" y="8070"/>
                  </a:lnTo>
                  <a:lnTo>
                    <a:pt x="1343" y="8070"/>
                  </a:lnTo>
                  <a:lnTo>
                    <a:pt x="1328" y="8082"/>
                  </a:lnTo>
                  <a:lnTo>
                    <a:pt x="1285" y="8115"/>
                  </a:lnTo>
                  <a:lnTo>
                    <a:pt x="1255" y="8137"/>
                  </a:lnTo>
                  <a:lnTo>
                    <a:pt x="1220" y="8161"/>
                  </a:lnTo>
                  <a:lnTo>
                    <a:pt x="1179" y="8189"/>
                  </a:lnTo>
                  <a:lnTo>
                    <a:pt x="1133" y="8218"/>
                  </a:lnTo>
                  <a:lnTo>
                    <a:pt x="1084" y="8248"/>
                  </a:lnTo>
                  <a:lnTo>
                    <a:pt x="1030" y="8279"/>
                  </a:lnTo>
                  <a:lnTo>
                    <a:pt x="1003" y="8295"/>
                  </a:lnTo>
                  <a:lnTo>
                    <a:pt x="974" y="8310"/>
                  </a:lnTo>
                  <a:lnTo>
                    <a:pt x="945" y="8324"/>
                  </a:lnTo>
                  <a:lnTo>
                    <a:pt x="914" y="8339"/>
                  </a:lnTo>
                  <a:lnTo>
                    <a:pt x="884" y="8354"/>
                  </a:lnTo>
                  <a:lnTo>
                    <a:pt x="853" y="8367"/>
                  </a:lnTo>
                  <a:lnTo>
                    <a:pt x="821" y="8380"/>
                  </a:lnTo>
                  <a:lnTo>
                    <a:pt x="789" y="8393"/>
                  </a:lnTo>
                  <a:lnTo>
                    <a:pt x="756" y="8405"/>
                  </a:lnTo>
                  <a:lnTo>
                    <a:pt x="724" y="8415"/>
                  </a:lnTo>
                  <a:lnTo>
                    <a:pt x="690" y="8427"/>
                  </a:lnTo>
                  <a:lnTo>
                    <a:pt x="657" y="8435"/>
                  </a:lnTo>
                  <a:lnTo>
                    <a:pt x="527" y="8469"/>
                  </a:lnTo>
                  <a:lnTo>
                    <a:pt x="404" y="8499"/>
                  </a:lnTo>
                  <a:lnTo>
                    <a:pt x="293" y="8526"/>
                  </a:lnTo>
                  <a:lnTo>
                    <a:pt x="196" y="8549"/>
                  </a:lnTo>
                  <a:lnTo>
                    <a:pt x="114" y="8568"/>
                  </a:lnTo>
                  <a:lnTo>
                    <a:pt x="53" y="8581"/>
                  </a:lnTo>
                  <a:lnTo>
                    <a:pt x="14" y="8591"/>
                  </a:lnTo>
                  <a:lnTo>
                    <a:pt x="0" y="8594"/>
                  </a:lnTo>
                  <a:lnTo>
                    <a:pt x="9" y="8593"/>
                  </a:lnTo>
                  <a:lnTo>
                    <a:pt x="33" y="8592"/>
                  </a:lnTo>
                  <a:lnTo>
                    <a:pt x="73" y="8590"/>
                  </a:lnTo>
                  <a:lnTo>
                    <a:pt x="127" y="8591"/>
                  </a:lnTo>
                  <a:lnTo>
                    <a:pt x="158" y="8592"/>
                  </a:lnTo>
                  <a:lnTo>
                    <a:pt x="193" y="8594"/>
                  </a:lnTo>
                  <a:lnTo>
                    <a:pt x="230" y="8598"/>
                  </a:lnTo>
                  <a:lnTo>
                    <a:pt x="270" y="8602"/>
                  </a:lnTo>
                  <a:lnTo>
                    <a:pt x="312" y="8607"/>
                  </a:lnTo>
                  <a:lnTo>
                    <a:pt x="358" y="8615"/>
                  </a:lnTo>
                  <a:lnTo>
                    <a:pt x="405" y="8623"/>
                  </a:lnTo>
                  <a:lnTo>
                    <a:pt x="455" y="8634"/>
                  </a:lnTo>
                  <a:lnTo>
                    <a:pt x="507" y="8646"/>
                  </a:lnTo>
                  <a:lnTo>
                    <a:pt x="560" y="8661"/>
                  </a:lnTo>
                  <a:lnTo>
                    <a:pt x="615" y="8679"/>
                  </a:lnTo>
                  <a:lnTo>
                    <a:pt x="672" y="8698"/>
                  </a:lnTo>
                  <a:lnTo>
                    <a:pt x="730" y="8720"/>
                  </a:lnTo>
                  <a:lnTo>
                    <a:pt x="789" y="8744"/>
                  </a:lnTo>
                  <a:lnTo>
                    <a:pt x="849" y="8772"/>
                  </a:lnTo>
                  <a:lnTo>
                    <a:pt x="911" y="8803"/>
                  </a:lnTo>
                  <a:lnTo>
                    <a:pt x="973" y="8837"/>
                  </a:lnTo>
                  <a:lnTo>
                    <a:pt x="1036" y="8874"/>
                  </a:lnTo>
                  <a:lnTo>
                    <a:pt x="1100" y="8915"/>
                  </a:lnTo>
                  <a:lnTo>
                    <a:pt x="1164" y="8959"/>
                  </a:lnTo>
                  <a:lnTo>
                    <a:pt x="1228" y="9008"/>
                  </a:lnTo>
                  <a:lnTo>
                    <a:pt x="1291" y="9060"/>
                  </a:lnTo>
                  <a:lnTo>
                    <a:pt x="1356" y="9116"/>
                  </a:lnTo>
                  <a:lnTo>
                    <a:pt x="1420" y="9177"/>
                  </a:lnTo>
                  <a:lnTo>
                    <a:pt x="1482" y="9240"/>
                  </a:lnTo>
                  <a:lnTo>
                    <a:pt x="1539" y="9300"/>
                  </a:lnTo>
                  <a:lnTo>
                    <a:pt x="1592" y="9361"/>
                  </a:lnTo>
                  <a:lnTo>
                    <a:pt x="1641" y="9421"/>
                  </a:lnTo>
                  <a:lnTo>
                    <a:pt x="1686" y="9480"/>
                  </a:lnTo>
                  <a:lnTo>
                    <a:pt x="1727" y="9536"/>
                  </a:lnTo>
                  <a:lnTo>
                    <a:pt x="1766" y="9592"/>
                  </a:lnTo>
                  <a:lnTo>
                    <a:pt x="1800" y="9647"/>
                  </a:lnTo>
                  <a:lnTo>
                    <a:pt x="1832" y="9700"/>
                  </a:lnTo>
                  <a:lnTo>
                    <a:pt x="1859" y="9752"/>
                  </a:lnTo>
                  <a:lnTo>
                    <a:pt x="1885" y="9802"/>
                  </a:lnTo>
                  <a:lnTo>
                    <a:pt x="1908" y="9850"/>
                  </a:lnTo>
                  <a:lnTo>
                    <a:pt x="1927" y="9897"/>
                  </a:lnTo>
                  <a:lnTo>
                    <a:pt x="1945" y="9942"/>
                  </a:lnTo>
                  <a:lnTo>
                    <a:pt x="1961" y="9986"/>
                  </a:lnTo>
                  <a:lnTo>
                    <a:pt x="1974" y="10026"/>
                  </a:lnTo>
                  <a:lnTo>
                    <a:pt x="1984" y="10066"/>
                  </a:lnTo>
                  <a:lnTo>
                    <a:pt x="1994" y="10103"/>
                  </a:lnTo>
                  <a:lnTo>
                    <a:pt x="2001" y="10139"/>
                  </a:lnTo>
                  <a:lnTo>
                    <a:pt x="2007" y="10172"/>
                  </a:lnTo>
                  <a:lnTo>
                    <a:pt x="2011" y="10202"/>
                  </a:lnTo>
                  <a:lnTo>
                    <a:pt x="2015" y="10231"/>
                  </a:lnTo>
                  <a:lnTo>
                    <a:pt x="2017" y="10257"/>
                  </a:lnTo>
                  <a:lnTo>
                    <a:pt x="2019" y="10281"/>
                  </a:lnTo>
                  <a:lnTo>
                    <a:pt x="2020" y="10321"/>
                  </a:lnTo>
                  <a:lnTo>
                    <a:pt x="2019" y="10350"/>
                  </a:lnTo>
                  <a:lnTo>
                    <a:pt x="2017" y="10368"/>
                  </a:lnTo>
                  <a:lnTo>
                    <a:pt x="2016" y="10374"/>
                  </a:lnTo>
                  <a:lnTo>
                    <a:pt x="2017" y="10369"/>
                  </a:lnTo>
                  <a:lnTo>
                    <a:pt x="2017" y="10354"/>
                  </a:lnTo>
                  <a:lnTo>
                    <a:pt x="2018" y="10332"/>
                  </a:lnTo>
                  <a:lnTo>
                    <a:pt x="2020" y="10302"/>
                  </a:lnTo>
                  <a:lnTo>
                    <a:pt x="2023" y="10264"/>
                  </a:lnTo>
                  <a:lnTo>
                    <a:pt x="2027" y="10221"/>
                  </a:lnTo>
                  <a:lnTo>
                    <a:pt x="2031" y="10172"/>
                  </a:lnTo>
                  <a:lnTo>
                    <a:pt x="2037" y="10118"/>
                  </a:lnTo>
                  <a:lnTo>
                    <a:pt x="2043" y="10062"/>
                  </a:lnTo>
                  <a:lnTo>
                    <a:pt x="2050" y="10002"/>
                  </a:lnTo>
                  <a:lnTo>
                    <a:pt x="2058" y="9941"/>
                  </a:lnTo>
                  <a:lnTo>
                    <a:pt x="2068" y="9878"/>
                  </a:lnTo>
                  <a:lnTo>
                    <a:pt x="2079" y="9816"/>
                  </a:lnTo>
                  <a:lnTo>
                    <a:pt x="2091" y="9753"/>
                  </a:lnTo>
                  <a:lnTo>
                    <a:pt x="2098" y="9723"/>
                  </a:lnTo>
                  <a:lnTo>
                    <a:pt x="2106" y="9692"/>
                  </a:lnTo>
                  <a:lnTo>
                    <a:pt x="2114" y="9662"/>
                  </a:lnTo>
                  <a:lnTo>
                    <a:pt x="2122" y="9632"/>
                  </a:lnTo>
                  <a:lnTo>
                    <a:pt x="2129" y="9609"/>
                  </a:lnTo>
                  <a:lnTo>
                    <a:pt x="2138" y="9584"/>
                  </a:lnTo>
                  <a:lnTo>
                    <a:pt x="2148" y="9560"/>
                  </a:lnTo>
                  <a:lnTo>
                    <a:pt x="2159" y="9534"/>
                  </a:lnTo>
                  <a:lnTo>
                    <a:pt x="2171" y="9509"/>
                  </a:lnTo>
                  <a:lnTo>
                    <a:pt x="2185" y="9484"/>
                  </a:lnTo>
                  <a:lnTo>
                    <a:pt x="2199" y="9458"/>
                  </a:lnTo>
                  <a:lnTo>
                    <a:pt x="2214" y="9432"/>
                  </a:lnTo>
                  <a:lnTo>
                    <a:pt x="2229" y="9407"/>
                  </a:lnTo>
                  <a:lnTo>
                    <a:pt x="2245" y="9381"/>
                  </a:lnTo>
                  <a:lnTo>
                    <a:pt x="2263" y="9356"/>
                  </a:lnTo>
                  <a:lnTo>
                    <a:pt x="2280" y="9331"/>
                  </a:lnTo>
                  <a:lnTo>
                    <a:pt x="2316" y="9281"/>
                  </a:lnTo>
                  <a:lnTo>
                    <a:pt x="2353" y="9233"/>
                  </a:lnTo>
                  <a:lnTo>
                    <a:pt x="2390" y="9187"/>
                  </a:lnTo>
                  <a:lnTo>
                    <a:pt x="2427" y="9142"/>
                  </a:lnTo>
                  <a:lnTo>
                    <a:pt x="2463" y="9101"/>
                  </a:lnTo>
                  <a:lnTo>
                    <a:pt x="2498" y="9062"/>
                  </a:lnTo>
                  <a:lnTo>
                    <a:pt x="2559" y="8997"/>
                  </a:lnTo>
                  <a:lnTo>
                    <a:pt x="2606" y="89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 name="Group 91"/>
          <p:cNvGrpSpPr/>
          <p:nvPr/>
        </p:nvGrpSpPr>
        <p:grpSpPr>
          <a:xfrm>
            <a:off x="1266635" y="5350378"/>
            <a:ext cx="362141" cy="535461"/>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93"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4"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5"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6"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7"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8"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99"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00" name="Freeform 60"/>
          <p:cNvSpPr>
            <a:spLocks noEditPoints="1"/>
          </p:cNvSpPr>
          <p:nvPr/>
        </p:nvSpPr>
        <p:spPr bwMode="auto">
          <a:xfrm>
            <a:off x="2875148" y="5414962"/>
            <a:ext cx="364705" cy="400234"/>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5" name="Group 100"/>
          <p:cNvGrpSpPr/>
          <p:nvPr/>
        </p:nvGrpSpPr>
        <p:grpSpPr>
          <a:xfrm rot="18804983">
            <a:off x="3138503" y="5421003"/>
            <a:ext cx="419090" cy="425760"/>
            <a:chOff x="-804863" y="5053013"/>
            <a:chExt cx="598487" cy="608012"/>
          </a:xfrm>
          <a:solidFill>
            <a:schemeClr val="bg1"/>
          </a:solidFill>
          <a:effectLst>
            <a:outerShdw blurRad="50800" dist="38100" dir="2700000" algn="tl" rotWithShape="0">
              <a:prstClr val="black">
                <a:alpha val="40000"/>
              </a:prstClr>
            </a:outerShdw>
          </a:effectLst>
        </p:grpSpPr>
        <p:sp>
          <p:nvSpPr>
            <p:cNvPr id="102" name="Freeform 19"/>
            <p:cNvSpPr>
              <a:spLocks/>
            </p:cNvSpPr>
            <p:nvPr/>
          </p:nvSpPr>
          <p:spPr bwMode="auto">
            <a:xfrm>
              <a:off x="-365126" y="5053013"/>
              <a:ext cx="158750" cy="163512"/>
            </a:xfrm>
            <a:custGeom>
              <a:avLst/>
              <a:gdLst/>
              <a:ahLst/>
              <a:cxnLst>
                <a:cxn ang="0">
                  <a:pos x="2095" y="109"/>
                </a:cxn>
                <a:cxn ang="0">
                  <a:pos x="2080" y="77"/>
                </a:cxn>
                <a:cxn ang="0">
                  <a:pos x="2059" y="48"/>
                </a:cxn>
                <a:cxn ang="0">
                  <a:pos x="1973" y="4"/>
                </a:cxn>
                <a:cxn ang="0">
                  <a:pos x="1851" y="5"/>
                </a:cxn>
                <a:cxn ang="0">
                  <a:pos x="1703" y="43"/>
                </a:cxn>
                <a:cxn ang="0">
                  <a:pos x="1536" y="108"/>
                </a:cxn>
                <a:cxn ang="0">
                  <a:pos x="1360" y="194"/>
                </a:cxn>
                <a:cxn ang="0">
                  <a:pos x="1182" y="293"/>
                </a:cxn>
                <a:cxn ang="0">
                  <a:pos x="1012" y="396"/>
                </a:cxn>
                <a:cxn ang="0">
                  <a:pos x="860" y="496"/>
                </a:cxn>
                <a:cxn ang="0">
                  <a:pos x="733" y="586"/>
                </a:cxn>
                <a:cxn ang="0">
                  <a:pos x="641" y="656"/>
                </a:cxn>
                <a:cxn ang="0">
                  <a:pos x="532" y="760"/>
                </a:cxn>
                <a:cxn ang="0">
                  <a:pos x="345" y="990"/>
                </a:cxn>
                <a:cxn ang="0">
                  <a:pos x="197" y="1241"/>
                </a:cxn>
                <a:cxn ang="0">
                  <a:pos x="90" y="1509"/>
                </a:cxn>
                <a:cxn ang="0">
                  <a:pos x="24" y="1787"/>
                </a:cxn>
                <a:cxn ang="0">
                  <a:pos x="0" y="2071"/>
                </a:cxn>
                <a:cxn ang="0">
                  <a:pos x="15" y="2357"/>
                </a:cxn>
                <a:cxn ang="0">
                  <a:pos x="72" y="2641"/>
                </a:cxn>
                <a:cxn ang="0">
                  <a:pos x="169" y="2915"/>
                </a:cxn>
                <a:cxn ang="0">
                  <a:pos x="308" y="3177"/>
                </a:cxn>
                <a:cxn ang="0">
                  <a:pos x="489" y="3421"/>
                </a:cxn>
                <a:cxn ang="0">
                  <a:pos x="706" y="3640"/>
                </a:cxn>
                <a:cxn ang="0">
                  <a:pos x="947" y="3819"/>
                </a:cxn>
                <a:cxn ang="0">
                  <a:pos x="1208" y="3958"/>
                </a:cxn>
                <a:cxn ang="0">
                  <a:pos x="1480" y="4057"/>
                </a:cxn>
                <a:cxn ang="0">
                  <a:pos x="1763" y="4115"/>
                </a:cxn>
                <a:cxn ang="0">
                  <a:pos x="2049" y="4133"/>
                </a:cxn>
                <a:cxn ang="0">
                  <a:pos x="2334" y="4110"/>
                </a:cxn>
                <a:cxn ang="0">
                  <a:pos x="2613" y="4046"/>
                </a:cxn>
                <a:cxn ang="0">
                  <a:pos x="2882" y="3941"/>
                </a:cxn>
                <a:cxn ang="0">
                  <a:pos x="3135" y="3794"/>
                </a:cxn>
                <a:cxn ang="0">
                  <a:pos x="3368" y="3605"/>
                </a:cxn>
                <a:cxn ang="0">
                  <a:pos x="3471" y="3500"/>
                </a:cxn>
                <a:cxn ang="0">
                  <a:pos x="3565" y="3389"/>
                </a:cxn>
                <a:cxn ang="0">
                  <a:pos x="3648" y="3272"/>
                </a:cxn>
                <a:cxn ang="0">
                  <a:pos x="3723" y="3152"/>
                </a:cxn>
                <a:cxn ang="0">
                  <a:pos x="3787" y="3026"/>
                </a:cxn>
                <a:cxn ang="0">
                  <a:pos x="3841" y="2898"/>
                </a:cxn>
                <a:cxn ang="0">
                  <a:pos x="3887" y="2765"/>
                </a:cxn>
                <a:cxn ang="0">
                  <a:pos x="3923" y="2630"/>
                </a:cxn>
                <a:cxn ang="0">
                  <a:pos x="3949" y="2494"/>
                </a:cxn>
                <a:cxn ang="0">
                  <a:pos x="3965" y="2355"/>
                </a:cxn>
                <a:cxn ang="0">
                  <a:pos x="3971" y="2263"/>
                </a:cxn>
                <a:cxn ang="0">
                  <a:pos x="3978" y="2097"/>
                </a:cxn>
                <a:cxn ang="0">
                  <a:pos x="3985" y="1866"/>
                </a:cxn>
                <a:cxn ang="0">
                  <a:pos x="3984" y="1654"/>
                </a:cxn>
                <a:cxn ang="0">
                  <a:pos x="3977" y="1531"/>
                </a:cxn>
                <a:cxn ang="0">
                  <a:pos x="3965" y="1415"/>
                </a:cxn>
                <a:cxn ang="0">
                  <a:pos x="3946" y="1314"/>
                </a:cxn>
                <a:cxn ang="0">
                  <a:pos x="3920" y="1231"/>
                </a:cxn>
                <a:cxn ang="0">
                  <a:pos x="3883" y="1173"/>
                </a:cxn>
                <a:cxn ang="0">
                  <a:pos x="3839" y="1141"/>
                </a:cxn>
                <a:cxn ang="0">
                  <a:pos x="3791" y="1126"/>
                </a:cxn>
                <a:cxn ang="0">
                  <a:pos x="2962" y="2386"/>
                </a:cxn>
                <a:cxn ang="0">
                  <a:pos x="2101" y="132"/>
                </a:cxn>
              </a:cxnLst>
              <a:rect l="0" t="0" r="r" b="b"/>
              <a:pathLst>
                <a:path w="3986" h="4133">
                  <a:moveTo>
                    <a:pt x="2101" y="132"/>
                  </a:moveTo>
                  <a:lnTo>
                    <a:pt x="2099" y="120"/>
                  </a:lnTo>
                  <a:lnTo>
                    <a:pt x="2095" y="109"/>
                  </a:lnTo>
                  <a:lnTo>
                    <a:pt x="2092" y="98"/>
                  </a:lnTo>
                  <a:lnTo>
                    <a:pt x="2087" y="87"/>
                  </a:lnTo>
                  <a:lnTo>
                    <a:pt x="2080" y="77"/>
                  </a:lnTo>
                  <a:lnTo>
                    <a:pt x="2074" y="67"/>
                  </a:lnTo>
                  <a:lnTo>
                    <a:pt x="2067" y="57"/>
                  </a:lnTo>
                  <a:lnTo>
                    <a:pt x="2059" y="48"/>
                  </a:lnTo>
                  <a:lnTo>
                    <a:pt x="2035" y="27"/>
                  </a:lnTo>
                  <a:lnTo>
                    <a:pt x="2006" y="13"/>
                  </a:lnTo>
                  <a:lnTo>
                    <a:pt x="1973" y="4"/>
                  </a:lnTo>
                  <a:lnTo>
                    <a:pt x="1936" y="0"/>
                  </a:lnTo>
                  <a:lnTo>
                    <a:pt x="1896" y="1"/>
                  </a:lnTo>
                  <a:lnTo>
                    <a:pt x="1851" y="5"/>
                  </a:lnTo>
                  <a:lnTo>
                    <a:pt x="1805" y="14"/>
                  </a:lnTo>
                  <a:lnTo>
                    <a:pt x="1755" y="26"/>
                  </a:lnTo>
                  <a:lnTo>
                    <a:pt x="1703" y="43"/>
                  </a:lnTo>
                  <a:lnTo>
                    <a:pt x="1649" y="62"/>
                  </a:lnTo>
                  <a:lnTo>
                    <a:pt x="1593" y="84"/>
                  </a:lnTo>
                  <a:lnTo>
                    <a:pt x="1536" y="108"/>
                  </a:lnTo>
                  <a:lnTo>
                    <a:pt x="1477" y="135"/>
                  </a:lnTo>
                  <a:lnTo>
                    <a:pt x="1418" y="164"/>
                  </a:lnTo>
                  <a:lnTo>
                    <a:pt x="1360" y="194"/>
                  </a:lnTo>
                  <a:lnTo>
                    <a:pt x="1300" y="226"/>
                  </a:lnTo>
                  <a:lnTo>
                    <a:pt x="1240" y="259"/>
                  </a:lnTo>
                  <a:lnTo>
                    <a:pt x="1182" y="293"/>
                  </a:lnTo>
                  <a:lnTo>
                    <a:pt x="1124" y="327"/>
                  </a:lnTo>
                  <a:lnTo>
                    <a:pt x="1068" y="361"/>
                  </a:lnTo>
                  <a:lnTo>
                    <a:pt x="1012" y="396"/>
                  </a:lnTo>
                  <a:lnTo>
                    <a:pt x="959" y="430"/>
                  </a:lnTo>
                  <a:lnTo>
                    <a:pt x="908" y="464"/>
                  </a:lnTo>
                  <a:lnTo>
                    <a:pt x="860" y="496"/>
                  </a:lnTo>
                  <a:lnTo>
                    <a:pt x="814" y="528"/>
                  </a:lnTo>
                  <a:lnTo>
                    <a:pt x="772" y="558"/>
                  </a:lnTo>
                  <a:lnTo>
                    <a:pt x="733" y="586"/>
                  </a:lnTo>
                  <a:lnTo>
                    <a:pt x="699" y="612"/>
                  </a:lnTo>
                  <a:lnTo>
                    <a:pt x="667" y="636"/>
                  </a:lnTo>
                  <a:lnTo>
                    <a:pt x="641" y="656"/>
                  </a:lnTo>
                  <a:lnTo>
                    <a:pt x="620" y="674"/>
                  </a:lnTo>
                  <a:lnTo>
                    <a:pt x="603" y="689"/>
                  </a:lnTo>
                  <a:lnTo>
                    <a:pt x="532" y="760"/>
                  </a:lnTo>
                  <a:lnTo>
                    <a:pt x="464" y="834"/>
                  </a:lnTo>
                  <a:lnTo>
                    <a:pt x="403" y="911"/>
                  </a:lnTo>
                  <a:lnTo>
                    <a:pt x="345" y="990"/>
                  </a:lnTo>
                  <a:lnTo>
                    <a:pt x="291" y="1072"/>
                  </a:lnTo>
                  <a:lnTo>
                    <a:pt x="241" y="1155"/>
                  </a:lnTo>
                  <a:lnTo>
                    <a:pt x="197" y="1241"/>
                  </a:lnTo>
                  <a:lnTo>
                    <a:pt x="157" y="1328"/>
                  </a:lnTo>
                  <a:lnTo>
                    <a:pt x="122" y="1418"/>
                  </a:lnTo>
                  <a:lnTo>
                    <a:pt x="90" y="1509"/>
                  </a:lnTo>
                  <a:lnTo>
                    <a:pt x="64" y="1600"/>
                  </a:lnTo>
                  <a:lnTo>
                    <a:pt x="43" y="1693"/>
                  </a:lnTo>
                  <a:lnTo>
                    <a:pt x="24" y="1787"/>
                  </a:lnTo>
                  <a:lnTo>
                    <a:pt x="12" y="1881"/>
                  </a:lnTo>
                  <a:lnTo>
                    <a:pt x="4" y="1975"/>
                  </a:lnTo>
                  <a:lnTo>
                    <a:pt x="0" y="2071"/>
                  </a:lnTo>
                  <a:lnTo>
                    <a:pt x="0" y="2167"/>
                  </a:lnTo>
                  <a:lnTo>
                    <a:pt x="6" y="2262"/>
                  </a:lnTo>
                  <a:lnTo>
                    <a:pt x="15" y="2357"/>
                  </a:lnTo>
                  <a:lnTo>
                    <a:pt x="29" y="2452"/>
                  </a:lnTo>
                  <a:lnTo>
                    <a:pt x="49" y="2546"/>
                  </a:lnTo>
                  <a:lnTo>
                    <a:pt x="72" y="2641"/>
                  </a:lnTo>
                  <a:lnTo>
                    <a:pt x="100" y="2733"/>
                  </a:lnTo>
                  <a:lnTo>
                    <a:pt x="133" y="2825"/>
                  </a:lnTo>
                  <a:lnTo>
                    <a:pt x="169" y="2915"/>
                  </a:lnTo>
                  <a:lnTo>
                    <a:pt x="212" y="3004"/>
                  </a:lnTo>
                  <a:lnTo>
                    <a:pt x="258" y="3091"/>
                  </a:lnTo>
                  <a:lnTo>
                    <a:pt x="308" y="3177"/>
                  </a:lnTo>
                  <a:lnTo>
                    <a:pt x="364" y="3260"/>
                  </a:lnTo>
                  <a:lnTo>
                    <a:pt x="424" y="3342"/>
                  </a:lnTo>
                  <a:lnTo>
                    <a:pt x="489" y="3421"/>
                  </a:lnTo>
                  <a:lnTo>
                    <a:pt x="558" y="3497"/>
                  </a:lnTo>
                  <a:lnTo>
                    <a:pt x="631" y="3571"/>
                  </a:lnTo>
                  <a:lnTo>
                    <a:pt x="706" y="3640"/>
                  </a:lnTo>
                  <a:lnTo>
                    <a:pt x="784" y="3704"/>
                  </a:lnTo>
                  <a:lnTo>
                    <a:pt x="865" y="3763"/>
                  </a:lnTo>
                  <a:lnTo>
                    <a:pt x="947" y="3819"/>
                  </a:lnTo>
                  <a:lnTo>
                    <a:pt x="1032" y="3870"/>
                  </a:lnTo>
                  <a:lnTo>
                    <a:pt x="1118" y="3916"/>
                  </a:lnTo>
                  <a:lnTo>
                    <a:pt x="1208" y="3958"/>
                  </a:lnTo>
                  <a:lnTo>
                    <a:pt x="1297" y="3995"/>
                  </a:lnTo>
                  <a:lnTo>
                    <a:pt x="1388" y="4029"/>
                  </a:lnTo>
                  <a:lnTo>
                    <a:pt x="1480" y="4057"/>
                  </a:lnTo>
                  <a:lnTo>
                    <a:pt x="1574" y="4080"/>
                  </a:lnTo>
                  <a:lnTo>
                    <a:pt x="1668" y="4101"/>
                  </a:lnTo>
                  <a:lnTo>
                    <a:pt x="1763" y="4115"/>
                  </a:lnTo>
                  <a:lnTo>
                    <a:pt x="1857" y="4126"/>
                  </a:lnTo>
                  <a:lnTo>
                    <a:pt x="1954" y="4131"/>
                  </a:lnTo>
                  <a:lnTo>
                    <a:pt x="2049" y="4133"/>
                  </a:lnTo>
                  <a:lnTo>
                    <a:pt x="2144" y="4130"/>
                  </a:lnTo>
                  <a:lnTo>
                    <a:pt x="2240" y="4122"/>
                  </a:lnTo>
                  <a:lnTo>
                    <a:pt x="2334" y="4110"/>
                  </a:lnTo>
                  <a:lnTo>
                    <a:pt x="2428" y="4094"/>
                  </a:lnTo>
                  <a:lnTo>
                    <a:pt x="2521" y="4071"/>
                  </a:lnTo>
                  <a:lnTo>
                    <a:pt x="2613" y="4046"/>
                  </a:lnTo>
                  <a:lnTo>
                    <a:pt x="2704" y="4015"/>
                  </a:lnTo>
                  <a:lnTo>
                    <a:pt x="2794" y="3980"/>
                  </a:lnTo>
                  <a:lnTo>
                    <a:pt x="2882" y="3941"/>
                  </a:lnTo>
                  <a:lnTo>
                    <a:pt x="2969" y="3896"/>
                  </a:lnTo>
                  <a:lnTo>
                    <a:pt x="3053" y="3846"/>
                  </a:lnTo>
                  <a:lnTo>
                    <a:pt x="3135" y="3794"/>
                  </a:lnTo>
                  <a:lnTo>
                    <a:pt x="3215" y="3735"/>
                  </a:lnTo>
                  <a:lnTo>
                    <a:pt x="3293" y="3672"/>
                  </a:lnTo>
                  <a:lnTo>
                    <a:pt x="3368" y="3605"/>
                  </a:lnTo>
                  <a:lnTo>
                    <a:pt x="3403" y="3571"/>
                  </a:lnTo>
                  <a:lnTo>
                    <a:pt x="3438" y="3536"/>
                  </a:lnTo>
                  <a:lnTo>
                    <a:pt x="3471" y="3500"/>
                  </a:lnTo>
                  <a:lnTo>
                    <a:pt x="3504" y="3464"/>
                  </a:lnTo>
                  <a:lnTo>
                    <a:pt x="3534" y="3426"/>
                  </a:lnTo>
                  <a:lnTo>
                    <a:pt x="3565" y="3389"/>
                  </a:lnTo>
                  <a:lnTo>
                    <a:pt x="3593" y="3351"/>
                  </a:lnTo>
                  <a:lnTo>
                    <a:pt x="3621" y="3312"/>
                  </a:lnTo>
                  <a:lnTo>
                    <a:pt x="3648" y="3272"/>
                  </a:lnTo>
                  <a:lnTo>
                    <a:pt x="3674" y="3233"/>
                  </a:lnTo>
                  <a:lnTo>
                    <a:pt x="3698" y="3192"/>
                  </a:lnTo>
                  <a:lnTo>
                    <a:pt x="3723" y="3152"/>
                  </a:lnTo>
                  <a:lnTo>
                    <a:pt x="3745" y="3110"/>
                  </a:lnTo>
                  <a:lnTo>
                    <a:pt x="3766" y="3069"/>
                  </a:lnTo>
                  <a:lnTo>
                    <a:pt x="3787" y="3026"/>
                  </a:lnTo>
                  <a:lnTo>
                    <a:pt x="3806" y="2984"/>
                  </a:lnTo>
                  <a:lnTo>
                    <a:pt x="3824" y="2941"/>
                  </a:lnTo>
                  <a:lnTo>
                    <a:pt x="3841" y="2898"/>
                  </a:lnTo>
                  <a:lnTo>
                    <a:pt x="3858" y="2853"/>
                  </a:lnTo>
                  <a:lnTo>
                    <a:pt x="3873" y="2810"/>
                  </a:lnTo>
                  <a:lnTo>
                    <a:pt x="3887" y="2765"/>
                  </a:lnTo>
                  <a:lnTo>
                    <a:pt x="3900" y="2721"/>
                  </a:lnTo>
                  <a:lnTo>
                    <a:pt x="3911" y="2676"/>
                  </a:lnTo>
                  <a:lnTo>
                    <a:pt x="3923" y="2630"/>
                  </a:lnTo>
                  <a:lnTo>
                    <a:pt x="3933" y="2585"/>
                  </a:lnTo>
                  <a:lnTo>
                    <a:pt x="3941" y="2539"/>
                  </a:lnTo>
                  <a:lnTo>
                    <a:pt x="3949" y="2494"/>
                  </a:lnTo>
                  <a:lnTo>
                    <a:pt x="3955" y="2448"/>
                  </a:lnTo>
                  <a:lnTo>
                    <a:pt x="3961" y="2402"/>
                  </a:lnTo>
                  <a:lnTo>
                    <a:pt x="3965" y="2355"/>
                  </a:lnTo>
                  <a:lnTo>
                    <a:pt x="3968" y="2310"/>
                  </a:lnTo>
                  <a:lnTo>
                    <a:pt x="3971" y="2263"/>
                  </a:lnTo>
                  <a:lnTo>
                    <a:pt x="3971" y="2263"/>
                  </a:lnTo>
                  <a:lnTo>
                    <a:pt x="3973" y="2217"/>
                  </a:lnTo>
                  <a:lnTo>
                    <a:pt x="3975" y="2162"/>
                  </a:lnTo>
                  <a:lnTo>
                    <a:pt x="3978" y="2097"/>
                  </a:lnTo>
                  <a:lnTo>
                    <a:pt x="3981" y="2025"/>
                  </a:lnTo>
                  <a:lnTo>
                    <a:pt x="3983" y="1947"/>
                  </a:lnTo>
                  <a:lnTo>
                    <a:pt x="3985" y="1866"/>
                  </a:lnTo>
                  <a:lnTo>
                    <a:pt x="3986" y="1782"/>
                  </a:lnTo>
                  <a:lnTo>
                    <a:pt x="3985" y="1697"/>
                  </a:lnTo>
                  <a:lnTo>
                    <a:pt x="3984" y="1654"/>
                  </a:lnTo>
                  <a:lnTo>
                    <a:pt x="3982" y="1613"/>
                  </a:lnTo>
                  <a:lnTo>
                    <a:pt x="3980" y="1571"/>
                  </a:lnTo>
                  <a:lnTo>
                    <a:pt x="3977" y="1531"/>
                  </a:lnTo>
                  <a:lnTo>
                    <a:pt x="3974" y="1491"/>
                  </a:lnTo>
                  <a:lnTo>
                    <a:pt x="3970" y="1453"/>
                  </a:lnTo>
                  <a:lnTo>
                    <a:pt x="3965" y="1415"/>
                  </a:lnTo>
                  <a:lnTo>
                    <a:pt x="3960" y="1380"/>
                  </a:lnTo>
                  <a:lnTo>
                    <a:pt x="3954" y="1346"/>
                  </a:lnTo>
                  <a:lnTo>
                    <a:pt x="3946" y="1314"/>
                  </a:lnTo>
                  <a:lnTo>
                    <a:pt x="3938" y="1284"/>
                  </a:lnTo>
                  <a:lnTo>
                    <a:pt x="3930" y="1257"/>
                  </a:lnTo>
                  <a:lnTo>
                    <a:pt x="3920" y="1231"/>
                  </a:lnTo>
                  <a:lnTo>
                    <a:pt x="3908" y="1209"/>
                  </a:lnTo>
                  <a:lnTo>
                    <a:pt x="3896" y="1190"/>
                  </a:lnTo>
                  <a:lnTo>
                    <a:pt x="3883" y="1173"/>
                  </a:lnTo>
                  <a:lnTo>
                    <a:pt x="3870" y="1161"/>
                  </a:lnTo>
                  <a:lnTo>
                    <a:pt x="3856" y="1150"/>
                  </a:lnTo>
                  <a:lnTo>
                    <a:pt x="3839" y="1141"/>
                  </a:lnTo>
                  <a:lnTo>
                    <a:pt x="3824" y="1134"/>
                  </a:lnTo>
                  <a:lnTo>
                    <a:pt x="3807" y="1129"/>
                  </a:lnTo>
                  <a:lnTo>
                    <a:pt x="3791" y="1126"/>
                  </a:lnTo>
                  <a:lnTo>
                    <a:pt x="3774" y="1124"/>
                  </a:lnTo>
                  <a:lnTo>
                    <a:pt x="3756" y="1124"/>
                  </a:lnTo>
                  <a:lnTo>
                    <a:pt x="2962" y="2386"/>
                  </a:lnTo>
                  <a:lnTo>
                    <a:pt x="1870" y="2346"/>
                  </a:lnTo>
                  <a:lnTo>
                    <a:pt x="1309" y="1382"/>
                  </a:lnTo>
                  <a:lnTo>
                    <a:pt x="2101"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0"/>
            <p:cNvSpPr>
              <a:spLocks/>
            </p:cNvSpPr>
            <p:nvPr/>
          </p:nvSpPr>
          <p:spPr bwMode="auto">
            <a:xfrm>
              <a:off x="-804863" y="5497513"/>
              <a:ext cx="158750" cy="163512"/>
            </a:xfrm>
            <a:custGeom>
              <a:avLst/>
              <a:gdLst/>
              <a:ahLst/>
              <a:cxnLst>
                <a:cxn ang="0">
                  <a:pos x="1891" y="4023"/>
                </a:cxn>
                <a:cxn ang="0">
                  <a:pos x="1905" y="4055"/>
                </a:cxn>
                <a:cxn ang="0">
                  <a:pos x="1927" y="4085"/>
                </a:cxn>
                <a:cxn ang="0">
                  <a:pos x="2012" y="4128"/>
                </a:cxn>
                <a:cxn ang="0">
                  <a:pos x="2134" y="4127"/>
                </a:cxn>
                <a:cxn ang="0">
                  <a:pos x="2283" y="4091"/>
                </a:cxn>
                <a:cxn ang="0">
                  <a:pos x="2449" y="4025"/>
                </a:cxn>
                <a:cxn ang="0">
                  <a:pos x="2627" y="3939"/>
                </a:cxn>
                <a:cxn ang="0">
                  <a:pos x="2804" y="3839"/>
                </a:cxn>
                <a:cxn ang="0">
                  <a:pos x="2974" y="3736"/>
                </a:cxn>
                <a:cxn ang="0">
                  <a:pos x="3126" y="3636"/>
                </a:cxn>
                <a:cxn ang="0">
                  <a:pos x="3252" y="3547"/>
                </a:cxn>
                <a:cxn ang="0">
                  <a:pos x="3345" y="3476"/>
                </a:cxn>
                <a:cxn ang="0">
                  <a:pos x="3454" y="3373"/>
                </a:cxn>
                <a:cxn ang="0">
                  <a:pos x="3642" y="3142"/>
                </a:cxn>
                <a:cxn ang="0">
                  <a:pos x="3789" y="2892"/>
                </a:cxn>
                <a:cxn ang="0">
                  <a:pos x="3895" y="2624"/>
                </a:cxn>
                <a:cxn ang="0">
                  <a:pos x="3961" y="2346"/>
                </a:cxn>
                <a:cxn ang="0">
                  <a:pos x="3986" y="2062"/>
                </a:cxn>
                <a:cxn ang="0">
                  <a:pos x="3970" y="1775"/>
                </a:cxn>
                <a:cxn ang="0">
                  <a:pos x="3913" y="1493"/>
                </a:cxn>
                <a:cxn ang="0">
                  <a:pos x="3816" y="1217"/>
                </a:cxn>
                <a:cxn ang="0">
                  <a:pos x="3677" y="956"/>
                </a:cxn>
                <a:cxn ang="0">
                  <a:pos x="3498" y="712"/>
                </a:cxn>
                <a:cxn ang="0">
                  <a:pos x="3280" y="493"/>
                </a:cxn>
                <a:cxn ang="0">
                  <a:pos x="3038" y="314"/>
                </a:cxn>
                <a:cxn ang="0">
                  <a:pos x="2779" y="174"/>
                </a:cxn>
                <a:cxn ang="0">
                  <a:pos x="2505" y="76"/>
                </a:cxn>
                <a:cxn ang="0">
                  <a:pos x="2223" y="17"/>
                </a:cxn>
                <a:cxn ang="0">
                  <a:pos x="1937" y="0"/>
                </a:cxn>
                <a:cxn ang="0">
                  <a:pos x="1652" y="22"/>
                </a:cxn>
                <a:cxn ang="0">
                  <a:pos x="1373" y="87"/>
                </a:cxn>
                <a:cxn ang="0">
                  <a:pos x="1104" y="192"/>
                </a:cxn>
                <a:cxn ang="0">
                  <a:pos x="851" y="339"/>
                </a:cxn>
                <a:cxn ang="0">
                  <a:pos x="617" y="528"/>
                </a:cxn>
                <a:cxn ang="0">
                  <a:pos x="515" y="633"/>
                </a:cxn>
                <a:cxn ang="0">
                  <a:pos x="421" y="743"/>
                </a:cxn>
                <a:cxn ang="0">
                  <a:pos x="338" y="860"/>
                </a:cxn>
                <a:cxn ang="0">
                  <a:pos x="264" y="981"/>
                </a:cxn>
                <a:cxn ang="0">
                  <a:pos x="199" y="1106"/>
                </a:cxn>
                <a:cxn ang="0">
                  <a:pos x="144" y="1235"/>
                </a:cxn>
                <a:cxn ang="0">
                  <a:pos x="98" y="1368"/>
                </a:cxn>
                <a:cxn ang="0">
                  <a:pos x="63" y="1502"/>
                </a:cxn>
                <a:cxn ang="0">
                  <a:pos x="36" y="1639"/>
                </a:cxn>
                <a:cxn ang="0">
                  <a:pos x="20" y="1777"/>
                </a:cxn>
                <a:cxn ang="0">
                  <a:pos x="14" y="1869"/>
                </a:cxn>
                <a:cxn ang="0">
                  <a:pos x="7" y="2035"/>
                </a:cxn>
                <a:cxn ang="0">
                  <a:pos x="0" y="2266"/>
                </a:cxn>
                <a:cxn ang="0">
                  <a:pos x="2" y="2478"/>
                </a:cxn>
                <a:cxn ang="0">
                  <a:pos x="8" y="2602"/>
                </a:cxn>
                <a:cxn ang="0">
                  <a:pos x="20" y="2718"/>
                </a:cxn>
                <a:cxn ang="0">
                  <a:pos x="40" y="2819"/>
                </a:cxn>
                <a:cxn ang="0">
                  <a:pos x="67" y="2901"/>
                </a:cxn>
                <a:cxn ang="0">
                  <a:pos x="103" y="2959"/>
                </a:cxn>
                <a:cxn ang="0">
                  <a:pos x="124" y="2977"/>
                </a:cxn>
                <a:cxn ang="0">
                  <a:pos x="146" y="2991"/>
                </a:cxn>
                <a:cxn ang="0">
                  <a:pos x="178" y="3003"/>
                </a:cxn>
                <a:cxn ang="0">
                  <a:pos x="213" y="3008"/>
                </a:cxn>
                <a:cxn ang="0">
                  <a:pos x="1023" y="1746"/>
                </a:cxn>
                <a:cxn ang="0">
                  <a:pos x="1886" y="4000"/>
                </a:cxn>
              </a:cxnLst>
              <a:rect l="0" t="0" r="r" b="b"/>
              <a:pathLst>
                <a:path w="3986" h="4132">
                  <a:moveTo>
                    <a:pt x="1886" y="4000"/>
                  </a:moveTo>
                  <a:lnTo>
                    <a:pt x="1888" y="4012"/>
                  </a:lnTo>
                  <a:lnTo>
                    <a:pt x="1891" y="4023"/>
                  </a:lnTo>
                  <a:lnTo>
                    <a:pt x="1895" y="4034"/>
                  </a:lnTo>
                  <a:lnTo>
                    <a:pt x="1900" y="4045"/>
                  </a:lnTo>
                  <a:lnTo>
                    <a:pt x="1905" y="4055"/>
                  </a:lnTo>
                  <a:lnTo>
                    <a:pt x="1912" y="4065"/>
                  </a:lnTo>
                  <a:lnTo>
                    <a:pt x="1919" y="4075"/>
                  </a:lnTo>
                  <a:lnTo>
                    <a:pt x="1927" y="4085"/>
                  </a:lnTo>
                  <a:lnTo>
                    <a:pt x="1952" y="4105"/>
                  </a:lnTo>
                  <a:lnTo>
                    <a:pt x="1980" y="4119"/>
                  </a:lnTo>
                  <a:lnTo>
                    <a:pt x="2012" y="4128"/>
                  </a:lnTo>
                  <a:lnTo>
                    <a:pt x="2050" y="4132"/>
                  </a:lnTo>
                  <a:lnTo>
                    <a:pt x="2090" y="4132"/>
                  </a:lnTo>
                  <a:lnTo>
                    <a:pt x="2134" y="4127"/>
                  </a:lnTo>
                  <a:lnTo>
                    <a:pt x="2181" y="4119"/>
                  </a:lnTo>
                  <a:lnTo>
                    <a:pt x="2230" y="4106"/>
                  </a:lnTo>
                  <a:lnTo>
                    <a:pt x="2283" y="4091"/>
                  </a:lnTo>
                  <a:lnTo>
                    <a:pt x="2337" y="4071"/>
                  </a:lnTo>
                  <a:lnTo>
                    <a:pt x="2393" y="4049"/>
                  </a:lnTo>
                  <a:lnTo>
                    <a:pt x="2449" y="4025"/>
                  </a:lnTo>
                  <a:lnTo>
                    <a:pt x="2508" y="3997"/>
                  </a:lnTo>
                  <a:lnTo>
                    <a:pt x="2567" y="3969"/>
                  </a:lnTo>
                  <a:lnTo>
                    <a:pt x="2627" y="3939"/>
                  </a:lnTo>
                  <a:lnTo>
                    <a:pt x="2686" y="3906"/>
                  </a:lnTo>
                  <a:lnTo>
                    <a:pt x="2745" y="3874"/>
                  </a:lnTo>
                  <a:lnTo>
                    <a:pt x="2804" y="3839"/>
                  </a:lnTo>
                  <a:lnTo>
                    <a:pt x="2862" y="3805"/>
                  </a:lnTo>
                  <a:lnTo>
                    <a:pt x="2918" y="3771"/>
                  </a:lnTo>
                  <a:lnTo>
                    <a:pt x="2974" y="3736"/>
                  </a:lnTo>
                  <a:lnTo>
                    <a:pt x="3026" y="3702"/>
                  </a:lnTo>
                  <a:lnTo>
                    <a:pt x="3077" y="3668"/>
                  </a:lnTo>
                  <a:lnTo>
                    <a:pt x="3126" y="3636"/>
                  </a:lnTo>
                  <a:lnTo>
                    <a:pt x="3171" y="3605"/>
                  </a:lnTo>
                  <a:lnTo>
                    <a:pt x="3214" y="3574"/>
                  </a:lnTo>
                  <a:lnTo>
                    <a:pt x="3252" y="3547"/>
                  </a:lnTo>
                  <a:lnTo>
                    <a:pt x="3288" y="3521"/>
                  </a:lnTo>
                  <a:lnTo>
                    <a:pt x="3318" y="3497"/>
                  </a:lnTo>
                  <a:lnTo>
                    <a:pt x="3345" y="3476"/>
                  </a:lnTo>
                  <a:lnTo>
                    <a:pt x="3366" y="3459"/>
                  </a:lnTo>
                  <a:lnTo>
                    <a:pt x="3382" y="3444"/>
                  </a:lnTo>
                  <a:lnTo>
                    <a:pt x="3454" y="3373"/>
                  </a:lnTo>
                  <a:lnTo>
                    <a:pt x="3521" y="3299"/>
                  </a:lnTo>
                  <a:lnTo>
                    <a:pt x="3584" y="3222"/>
                  </a:lnTo>
                  <a:lnTo>
                    <a:pt x="3642" y="3142"/>
                  </a:lnTo>
                  <a:lnTo>
                    <a:pt x="3695" y="3061"/>
                  </a:lnTo>
                  <a:lnTo>
                    <a:pt x="3744" y="2977"/>
                  </a:lnTo>
                  <a:lnTo>
                    <a:pt x="3789" y="2892"/>
                  </a:lnTo>
                  <a:lnTo>
                    <a:pt x="3828" y="2804"/>
                  </a:lnTo>
                  <a:lnTo>
                    <a:pt x="3864" y="2715"/>
                  </a:lnTo>
                  <a:lnTo>
                    <a:pt x="3895" y="2624"/>
                  </a:lnTo>
                  <a:lnTo>
                    <a:pt x="3921" y="2532"/>
                  </a:lnTo>
                  <a:lnTo>
                    <a:pt x="3944" y="2439"/>
                  </a:lnTo>
                  <a:lnTo>
                    <a:pt x="3961" y="2346"/>
                  </a:lnTo>
                  <a:lnTo>
                    <a:pt x="3973" y="2252"/>
                  </a:lnTo>
                  <a:lnTo>
                    <a:pt x="3982" y="2157"/>
                  </a:lnTo>
                  <a:lnTo>
                    <a:pt x="3986" y="2062"/>
                  </a:lnTo>
                  <a:lnTo>
                    <a:pt x="3985" y="1966"/>
                  </a:lnTo>
                  <a:lnTo>
                    <a:pt x="3980" y="1870"/>
                  </a:lnTo>
                  <a:lnTo>
                    <a:pt x="3970" y="1775"/>
                  </a:lnTo>
                  <a:lnTo>
                    <a:pt x="3956" y="1680"/>
                  </a:lnTo>
                  <a:lnTo>
                    <a:pt x="3937" y="1586"/>
                  </a:lnTo>
                  <a:lnTo>
                    <a:pt x="3913" y="1493"/>
                  </a:lnTo>
                  <a:lnTo>
                    <a:pt x="3886" y="1399"/>
                  </a:lnTo>
                  <a:lnTo>
                    <a:pt x="3854" y="1308"/>
                  </a:lnTo>
                  <a:lnTo>
                    <a:pt x="3816" y="1217"/>
                  </a:lnTo>
                  <a:lnTo>
                    <a:pt x="3774" y="1128"/>
                  </a:lnTo>
                  <a:lnTo>
                    <a:pt x="3728" y="1041"/>
                  </a:lnTo>
                  <a:lnTo>
                    <a:pt x="3677" y="956"/>
                  </a:lnTo>
                  <a:lnTo>
                    <a:pt x="3621" y="872"/>
                  </a:lnTo>
                  <a:lnTo>
                    <a:pt x="3562" y="791"/>
                  </a:lnTo>
                  <a:lnTo>
                    <a:pt x="3498" y="712"/>
                  </a:lnTo>
                  <a:lnTo>
                    <a:pt x="3429" y="635"/>
                  </a:lnTo>
                  <a:lnTo>
                    <a:pt x="3356" y="562"/>
                  </a:lnTo>
                  <a:lnTo>
                    <a:pt x="3280" y="493"/>
                  </a:lnTo>
                  <a:lnTo>
                    <a:pt x="3202" y="429"/>
                  </a:lnTo>
                  <a:lnTo>
                    <a:pt x="3122" y="369"/>
                  </a:lnTo>
                  <a:lnTo>
                    <a:pt x="3038" y="314"/>
                  </a:lnTo>
                  <a:lnTo>
                    <a:pt x="2953" y="263"/>
                  </a:lnTo>
                  <a:lnTo>
                    <a:pt x="2867" y="217"/>
                  </a:lnTo>
                  <a:lnTo>
                    <a:pt x="2779" y="174"/>
                  </a:lnTo>
                  <a:lnTo>
                    <a:pt x="2689" y="137"/>
                  </a:lnTo>
                  <a:lnTo>
                    <a:pt x="2597" y="104"/>
                  </a:lnTo>
                  <a:lnTo>
                    <a:pt x="2505" y="76"/>
                  </a:lnTo>
                  <a:lnTo>
                    <a:pt x="2412" y="52"/>
                  </a:lnTo>
                  <a:lnTo>
                    <a:pt x="2318" y="32"/>
                  </a:lnTo>
                  <a:lnTo>
                    <a:pt x="2223" y="17"/>
                  </a:lnTo>
                  <a:lnTo>
                    <a:pt x="2128" y="7"/>
                  </a:lnTo>
                  <a:lnTo>
                    <a:pt x="2033" y="1"/>
                  </a:lnTo>
                  <a:lnTo>
                    <a:pt x="1937" y="0"/>
                  </a:lnTo>
                  <a:lnTo>
                    <a:pt x="1841" y="3"/>
                  </a:lnTo>
                  <a:lnTo>
                    <a:pt x="1747" y="10"/>
                  </a:lnTo>
                  <a:lnTo>
                    <a:pt x="1652" y="22"/>
                  </a:lnTo>
                  <a:lnTo>
                    <a:pt x="1558" y="40"/>
                  </a:lnTo>
                  <a:lnTo>
                    <a:pt x="1465" y="61"/>
                  </a:lnTo>
                  <a:lnTo>
                    <a:pt x="1373" y="87"/>
                  </a:lnTo>
                  <a:lnTo>
                    <a:pt x="1281" y="118"/>
                  </a:lnTo>
                  <a:lnTo>
                    <a:pt x="1192" y="153"/>
                  </a:lnTo>
                  <a:lnTo>
                    <a:pt x="1104" y="192"/>
                  </a:lnTo>
                  <a:lnTo>
                    <a:pt x="1017" y="237"/>
                  </a:lnTo>
                  <a:lnTo>
                    <a:pt x="933" y="286"/>
                  </a:lnTo>
                  <a:lnTo>
                    <a:pt x="851" y="339"/>
                  </a:lnTo>
                  <a:lnTo>
                    <a:pt x="771" y="397"/>
                  </a:lnTo>
                  <a:lnTo>
                    <a:pt x="692" y="460"/>
                  </a:lnTo>
                  <a:lnTo>
                    <a:pt x="617" y="528"/>
                  </a:lnTo>
                  <a:lnTo>
                    <a:pt x="582" y="562"/>
                  </a:lnTo>
                  <a:lnTo>
                    <a:pt x="547" y="596"/>
                  </a:lnTo>
                  <a:lnTo>
                    <a:pt x="515" y="633"/>
                  </a:lnTo>
                  <a:lnTo>
                    <a:pt x="483" y="668"/>
                  </a:lnTo>
                  <a:lnTo>
                    <a:pt x="451" y="706"/>
                  </a:lnTo>
                  <a:lnTo>
                    <a:pt x="421" y="743"/>
                  </a:lnTo>
                  <a:lnTo>
                    <a:pt x="392" y="782"/>
                  </a:lnTo>
                  <a:lnTo>
                    <a:pt x="364" y="820"/>
                  </a:lnTo>
                  <a:lnTo>
                    <a:pt x="338" y="860"/>
                  </a:lnTo>
                  <a:lnTo>
                    <a:pt x="311" y="899"/>
                  </a:lnTo>
                  <a:lnTo>
                    <a:pt x="287" y="940"/>
                  </a:lnTo>
                  <a:lnTo>
                    <a:pt x="264" y="981"/>
                  </a:lnTo>
                  <a:lnTo>
                    <a:pt x="240" y="1022"/>
                  </a:lnTo>
                  <a:lnTo>
                    <a:pt x="219" y="1064"/>
                  </a:lnTo>
                  <a:lnTo>
                    <a:pt x="199" y="1106"/>
                  </a:lnTo>
                  <a:lnTo>
                    <a:pt x="179" y="1148"/>
                  </a:lnTo>
                  <a:lnTo>
                    <a:pt x="161" y="1192"/>
                  </a:lnTo>
                  <a:lnTo>
                    <a:pt x="144" y="1235"/>
                  </a:lnTo>
                  <a:lnTo>
                    <a:pt x="128" y="1279"/>
                  </a:lnTo>
                  <a:lnTo>
                    <a:pt x="113" y="1323"/>
                  </a:lnTo>
                  <a:lnTo>
                    <a:pt x="98" y="1368"/>
                  </a:lnTo>
                  <a:lnTo>
                    <a:pt x="86" y="1413"/>
                  </a:lnTo>
                  <a:lnTo>
                    <a:pt x="74" y="1457"/>
                  </a:lnTo>
                  <a:lnTo>
                    <a:pt x="63" y="1502"/>
                  </a:lnTo>
                  <a:lnTo>
                    <a:pt x="54" y="1547"/>
                  </a:lnTo>
                  <a:lnTo>
                    <a:pt x="45" y="1593"/>
                  </a:lnTo>
                  <a:lnTo>
                    <a:pt x="36" y="1639"/>
                  </a:lnTo>
                  <a:lnTo>
                    <a:pt x="30" y="1685"/>
                  </a:lnTo>
                  <a:lnTo>
                    <a:pt x="25" y="1730"/>
                  </a:lnTo>
                  <a:lnTo>
                    <a:pt x="20" y="1777"/>
                  </a:lnTo>
                  <a:lnTo>
                    <a:pt x="17" y="1824"/>
                  </a:lnTo>
                  <a:lnTo>
                    <a:pt x="15" y="1869"/>
                  </a:lnTo>
                  <a:lnTo>
                    <a:pt x="14" y="1869"/>
                  </a:lnTo>
                  <a:lnTo>
                    <a:pt x="13" y="1915"/>
                  </a:lnTo>
                  <a:lnTo>
                    <a:pt x="10" y="1970"/>
                  </a:lnTo>
                  <a:lnTo>
                    <a:pt x="7" y="2035"/>
                  </a:lnTo>
                  <a:lnTo>
                    <a:pt x="5" y="2107"/>
                  </a:lnTo>
                  <a:lnTo>
                    <a:pt x="2" y="2185"/>
                  </a:lnTo>
                  <a:lnTo>
                    <a:pt x="0" y="2266"/>
                  </a:lnTo>
                  <a:lnTo>
                    <a:pt x="0" y="2350"/>
                  </a:lnTo>
                  <a:lnTo>
                    <a:pt x="1" y="2435"/>
                  </a:lnTo>
                  <a:lnTo>
                    <a:pt x="2" y="2478"/>
                  </a:lnTo>
                  <a:lnTo>
                    <a:pt x="3" y="2520"/>
                  </a:lnTo>
                  <a:lnTo>
                    <a:pt x="5" y="2561"/>
                  </a:lnTo>
                  <a:lnTo>
                    <a:pt x="8" y="2602"/>
                  </a:lnTo>
                  <a:lnTo>
                    <a:pt x="11" y="2642"/>
                  </a:lnTo>
                  <a:lnTo>
                    <a:pt x="15" y="2680"/>
                  </a:lnTo>
                  <a:lnTo>
                    <a:pt x="20" y="2718"/>
                  </a:lnTo>
                  <a:lnTo>
                    <a:pt x="26" y="2753"/>
                  </a:lnTo>
                  <a:lnTo>
                    <a:pt x="32" y="2786"/>
                  </a:lnTo>
                  <a:lnTo>
                    <a:pt x="40" y="2819"/>
                  </a:lnTo>
                  <a:lnTo>
                    <a:pt x="48" y="2848"/>
                  </a:lnTo>
                  <a:lnTo>
                    <a:pt x="57" y="2876"/>
                  </a:lnTo>
                  <a:lnTo>
                    <a:pt x="67" y="2901"/>
                  </a:lnTo>
                  <a:lnTo>
                    <a:pt x="78" y="2923"/>
                  </a:lnTo>
                  <a:lnTo>
                    <a:pt x="90" y="2942"/>
                  </a:lnTo>
                  <a:lnTo>
                    <a:pt x="103" y="2959"/>
                  </a:lnTo>
                  <a:lnTo>
                    <a:pt x="109" y="2965"/>
                  </a:lnTo>
                  <a:lnTo>
                    <a:pt x="117" y="2971"/>
                  </a:lnTo>
                  <a:lnTo>
                    <a:pt x="124" y="2977"/>
                  </a:lnTo>
                  <a:lnTo>
                    <a:pt x="131" y="2982"/>
                  </a:lnTo>
                  <a:lnTo>
                    <a:pt x="138" y="2987"/>
                  </a:lnTo>
                  <a:lnTo>
                    <a:pt x="146" y="2991"/>
                  </a:lnTo>
                  <a:lnTo>
                    <a:pt x="154" y="2995"/>
                  </a:lnTo>
                  <a:lnTo>
                    <a:pt x="162" y="2998"/>
                  </a:lnTo>
                  <a:lnTo>
                    <a:pt x="178" y="3003"/>
                  </a:lnTo>
                  <a:lnTo>
                    <a:pt x="196" y="3007"/>
                  </a:lnTo>
                  <a:lnTo>
                    <a:pt x="204" y="3008"/>
                  </a:lnTo>
                  <a:lnTo>
                    <a:pt x="213" y="3008"/>
                  </a:lnTo>
                  <a:lnTo>
                    <a:pt x="221" y="3009"/>
                  </a:lnTo>
                  <a:lnTo>
                    <a:pt x="230" y="3008"/>
                  </a:lnTo>
                  <a:lnTo>
                    <a:pt x="1023" y="1746"/>
                  </a:lnTo>
                  <a:lnTo>
                    <a:pt x="2117" y="1786"/>
                  </a:lnTo>
                  <a:lnTo>
                    <a:pt x="2676" y="2750"/>
                  </a:lnTo>
                  <a:lnTo>
                    <a:pt x="1886" y="40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1"/>
            <p:cNvSpPr>
              <a:spLocks/>
            </p:cNvSpPr>
            <p:nvPr/>
          </p:nvSpPr>
          <p:spPr bwMode="auto">
            <a:xfrm>
              <a:off x="-723901" y="5151438"/>
              <a:ext cx="436563" cy="411162"/>
            </a:xfrm>
            <a:custGeom>
              <a:avLst/>
              <a:gdLst/>
              <a:ahLst/>
              <a:cxnLst>
                <a:cxn ang="0">
                  <a:pos x="9634" y="2303"/>
                </a:cxn>
                <a:cxn ang="0">
                  <a:pos x="9722" y="2237"/>
                </a:cxn>
                <a:cxn ang="0">
                  <a:pos x="9894" y="2125"/>
                </a:cxn>
                <a:cxn ang="0">
                  <a:pos x="10094" y="2020"/>
                </a:cxn>
                <a:cxn ang="0">
                  <a:pos x="10221" y="1969"/>
                </a:cxn>
                <a:cxn ang="0">
                  <a:pos x="10451" y="1905"/>
                </a:cxn>
                <a:cxn ang="0">
                  <a:pos x="10864" y="1806"/>
                </a:cxn>
                <a:cxn ang="0">
                  <a:pos x="10969" y="1781"/>
                </a:cxn>
                <a:cxn ang="0">
                  <a:pos x="10820" y="1782"/>
                </a:cxn>
                <a:cxn ang="0">
                  <a:pos x="10665" y="1766"/>
                </a:cxn>
                <a:cxn ang="0">
                  <a:pos x="10472" y="1727"/>
                </a:cxn>
                <a:cxn ang="0">
                  <a:pos x="10248" y="1654"/>
                </a:cxn>
                <a:cxn ang="0">
                  <a:pos x="10004" y="1536"/>
                </a:cxn>
                <a:cxn ang="0">
                  <a:pos x="9750" y="1365"/>
                </a:cxn>
                <a:cxn ang="0">
                  <a:pos x="9496" y="1135"/>
                </a:cxn>
                <a:cxn ang="0">
                  <a:pos x="9292" y="895"/>
                </a:cxn>
                <a:cxn ang="0">
                  <a:pos x="9147" y="674"/>
                </a:cxn>
                <a:cxn ang="0">
                  <a:pos x="9050" y="476"/>
                </a:cxn>
                <a:cxn ang="0">
                  <a:pos x="8993" y="307"/>
                </a:cxn>
                <a:cxn ang="0">
                  <a:pos x="8966" y="171"/>
                </a:cxn>
                <a:cxn ang="0">
                  <a:pos x="8958" y="52"/>
                </a:cxn>
                <a:cxn ang="0">
                  <a:pos x="8961" y="5"/>
                </a:cxn>
                <a:cxn ang="0">
                  <a:pos x="8954" y="110"/>
                </a:cxn>
                <a:cxn ang="0">
                  <a:pos x="8936" y="311"/>
                </a:cxn>
                <a:cxn ang="0">
                  <a:pos x="8898" y="558"/>
                </a:cxn>
                <a:cxn ang="0">
                  <a:pos x="8865" y="711"/>
                </a:cxn>
                <a:cxn ang="0">
                  <a:pos x="8830" y="815"/>
                </a:cxn>
                <a:cxn ang="0">
                  <a:pos x="8779" y="916"/>
                </a:cxn>
                <a:cxn ang="0">
                  <a:pos x="8715" y="1018"/>
                </a:cxn>
                <a:cxn ang="0">
                  <a:pos x="8588" y="1187"/>
                </a:cxn>
                <a:cxn ang="0">
                  <a:pos x="8419" y="1377"/>
                </a:cxn>
                <a:cxn ang="0">
                  <a:pos x="1343" y="8070"/>
                </a:cxn>
                <a:cxn ang="0">
                  <a:pos x="1255" y="8137"/>
                </a:cxn>
                <a:cxn ang="0">
                  <a:pos x="1084" y="8248"/>
                </a:cxn>
                <a:cxn ang="0">
                  <a:pos x="945" y="8324"/>
                </a:cxn>
                <a:cxn ang="0">
                  <a:pos x="821" y="8380"/>
                </a:cxn>
                <a:cxn ang="0">
                  <a:pos x="690" y="8427"/>
                </a:cxn>
                <a:cxn ang="0">
                  <a:pos x="293" y="8526"/>
                </a:cxn>
                <a:cxn ang="0">
                  <a:pos x="14" y="8591"/>
                </a:cxn>
                <a:cxn ang="0">
                  <a:pos x="73" y="8590"/>
                </a:cxn>
                <a:cxn ang="0">
                  <a:pos x="230" y="8598"/>
                </a:cxn>
                <a:cxn ang="0">
                  <a:pos x="405" y="8623"/>
                </a:cxn>
                <a:cxn ang="0">
                  <a:pos x="615" y="8679"/>
                </a:cxn>
                <a:cxn ang="0">
                  <a:pos x="849" y="8772"/>
                </a:cxn>
                <a:cxn ang="0">
                  <a:pos x="1100" y="8915"/>
                </a:cxn>
                <a:cxn ang="0">
                  <a:pos x="1356" y="9116"/>
                </a:cxn>
                <a:cxn ang="0">
                  <a:pos x="1592" y="9361"/>
                </a:cxn>
                <a:cxn ang="0">
                  <a:pos x="1766" y="9592"/>
                </a:cxn>
                <a:cxn ang="0">
                  <a:pos x="1885" y="9802"/>
                </a:cxn>
                <a:cxn ang="0">
                  <a:pos x="1961" y="9986"/>
                </a:cxn>
                <a:cxn ang="0">
                  <a:pos x="2001" y="10139"/>
                </a:cxn>
                <a:cxn ang="0">
                  <a:pos x="2017" y="10257"/>
                </a:cxn>
                <a:cxn ang="0">
                  <a:pos x="2017" y="10368"/>
                </a:cxn>
                <a:cxn ang="0">
                  <a:pos x="2018" y="10332"/>
                </a:cxn>
                <a:cxn ang="0">
                  <a:pos x="2031" y="10172"/>
                </a:cxn>
                <a:cxn ang="0">
                  <a:pos x="2058" y="9941"/>
                </a:cxn>
                <a:cxn ang="0">
                  <a:pos x="2098" y="9723"/>
                </a:cxn>
                <a:cxn ang="0">
                  <a:pos x="2129" y="9609"/>
                </a:cxn>
                <a:cxn ang="0">
                  <a:pos x="2171" y="9509"/>
                </a:cxn>
                <a:cxn ang="0">
                  <a:pos x="2229" y="9407"/>
                </a:cxn>
                <a:cxn ang="0">
                  <a:pos x="2316" y="9281"/>
                </a:cxn>
                <a:cxn ang="0">
                  <a:pos x="2463" y="9101"/>
                </a:cxn>
              </a:cxnLst>
              <a:rect l="0" t="0" r="r" b="b"/>
              <a:pathLst>
                <a:path w="10978" h="10374">
                  <a:moveTo>
                    <a:pt x="2606" y="8948"/>
                  </a:moveTo>
                  <a:lnTo>
                    <a:pt x="5433" y="6275"/>
                  </a:lnTo>
                  <a:lnTo>
                    <a:pt x="5434" y="6275"/>
                  </a:lnTo>
                  <a:lnTo>
                    <a:pt x="9634" y="2303"/>
                  </a:lnTo>
                  <a:lnTo>
                    <a:pt x="9635" y="2303"/>
                  </a:lnTo>
                  <a:lnTo>
                    <a:pt x="9650" y="2291"/>
                  </a:lnTo>
                  <a:lnTo>
                    <a:pt x="9692" y="2258"/>
                  </a:lnTo>
                  <a:lnTo>
                    <a:pt x="9722" y="2237"/>
                  </a:lnTo>
                  <a:lnTo>
                    <a:pt x="9758" y="2212"/>
                  </a:lnTo>
                  <a:lnTo>
                    <a:pt x="9799" y="2184"/>
                  </a:lnTo>
                  <a:lnTo>
                    <a:pt x="9844" y="2155"/>
                  </a:lnTo>
                  <a:lnTo>
                    <a:pt x="9894" y="2125"/>
                  </a:lnTo>
                  <a:lnTo>
                    <a:pt x="9947" y="2094"/>
                  </a:lnTo>
                  <a:lnTo>
                    <a:pt x="10004" y="2064"/>
                  </a:lnTo>
                  <a:lnTo>
                    <a:pt x="10063" y="2035"/>
                  </a:lnTo>
                  <a:lnTo>
                    <a:pt x="10094" y="2020"/>
                  </a:lnTo>
                  <a:lnTo>
                    <a:pt x="10125" y="2006"/>
                  </a:lnTo>
                  <a:lnTo>
                    <a:pt x="10156" y="1993"/>
                  </a:lnTo>
                  <a:lnTo>
                    <a:pt x="10189" y="1980"/>
                  </a:lnTo>
                  <a:lnTo>
                    <a:pt x="10221" y="1969"/>
                  </a:lnTo>
                  <a:lnTo>
                    <a:pt x="10255" y="1958"/>
                  </a:lnTo>
                  <a:lnTo>
                    <a:pt x="10287" y="1948"/>
                  </a:lnTo>
                  <a:lnTo>
                    <a:pt x="10321" y="1938"/>
                  </a:lnTo>
                  <a:lnTo>
                    <a:pt x="10451" y="1905"/>
                  </a:lnTo>
                  <a:lnTo>
                    <a:pt x="10573" y="1875"/>
                  </a:lnTo>
                  <a:lnTo>
                    <a:pt x="10685" y="1847"/>
                  </a:lnTo>
                  <a:lnTo>
                    <a:pt x="10783" y="1824"/>
                  </a:lnTo>
                  <a:lnTo>
                    <a:pt x="10864" y="1806"/>
                  </a:lnTo>
                  <a:lnTo>
                    <a:pt x="10925" y="1792"/>
                  </a:lnTo>
                  <a:lnTo>
                    <a:pt x="10964" y="1783"/>
                  </a:lnTo>
                  <a:lnTo>
                    <a:pt x="10978" y="1779"/>
                  </a:lnTo>
                  <a:lnTo>
                    <a:pt x="10969" y="1781"/>
                  </a:lnTo>
                  <a:lnTo>
                    <a:pt x="10945" y="1783"/>
                  </a:lnTo>
                  <a:lnTo>
                    <a:pt x="10905" y="1784"/>
                  </a:lnTo>
                  <a:lnTo>
                    <a:pt x="10852" y="1783"/>
                  </a:lnTo>
                  <a:lnTo>
                    <a:pt x="10820" y="1782"/>
                  </a:lnTo>
                  <a:lnTo>
                    <a:pt x="10785" y="1779"/>
                  </a:lnTo>
                  <a:lnTo>
                    <a:pt x="10748" y="1776"/>
                  </a:lnTo>
                  <a:lnTo>
                    <a:pt x="10708" y="1772"/>
                  </a:lnTo>
                  <a:lnTo>
                    <a:pt x="10665" y="1766"/>
                  </a:lnTo>
                  <a:lnTo>
                    <a:pt x="10620" y="1759"/>
                  </a:lnTo>
                  <a:lnTo>
                    <a:pt x="10573" y="1750"/>
                  </a:lnTo>
                  <a:lnTo>
                    <a:pt x="10523" y="1739"/>
                  </a:lnTo>
                  <a:lnTo>
                    <a:pt x="10472" y="1727"/>
                  </a:lnTo>
                  <a:lnTo>
                    <a:pt x="10418" y="1713"/>
                  </a:lnTo>
                  <a:lnTo>
                    <a:pt x="10363" y="1695"/>
                  </a:lnTo>
                  <a:lnTo>
                    <a:pt x="10306" y="1676"/>
                  </a:lnTo>
                  <a:lnTo>
                    <a:pt x="10248" y="1654"/>
                  </a:lnTo>
                  <a:lnTo>
                    <a:pt x="10189" y="1629"/>
                  </a:lnTo>
                  <a:lnTo>
                    <a:pt x="10128" y="1601"/>
                  </a:lnTo>
                  <a:lnTo>
                    <a:pt x="10067" y="1571"/>
                  </a:lnTo>
                  <a:lnTo>
                    <a:pt x="10004" y="1536"/>
                  </a:lnTo>
                  <a:lnTo>
                    <a:pt x="9941" y="1499"/>
                  </a:lnTo>
                  <a:lnTo>
                    <a:pt x="9878" y="1459"/>
                  </a:lnTo>
                  <a:lnTo>
                    <a:pt x="9815" y="1414"/>
                  </a:lnTo>
                  <a:lnTo>
                    <a:pt x="9750" y="1365"/>
                  </a:lnTo>
                  <a:lnTo>
                    <a:pt x="9686" y="1314"/>
                  </a:lnTo>
                  <a:lnTo>
                    <a:pt x="9622" y="1257"/>
                  </a:lnTo>
                  <a:lnTo>
                    <a:pt x="9558" y="1196"/>
                  </a:lnTo>
                  <a:lnTo>
                    <a:pt x="9496" y="1135"/>
                  </a:lnTo>
                  <a:lnTo>
                    <a:pt x="9440" y="1073"/>
                  </a:lnTo>
                  <a:lnTo>
                    <a:pt x="9386" y="1012"/>
                  </a:lnTo>
                  <a:lnTo>
                    <a:pt x="9337" y="952"/>
                  </a:lnTo>
                  <a:lnTo>
                    <a:pt x="9292" y="895"/>
                  </a:lnTo>
                  <a:lnTo>
                    <a:pt x="9250" y="837"/>
                  </a:lnTo>
                  <a:lnTo>
                    <a:pt x="9212" y="781"/>
                  </a:lnTo>
                  <a:lnTo>
                    <a:pt x="9178" y="726"/>
                  </a:lnTo>
                  <a:lnTo>
                    <a:pt x="9147" y="674"/>
                  </a:lnTo>
                  <a:lnTo>
                    <a:pt x="9118" y="622"/>
                  </a:lnTo>
                  <a:lnTo>
                    <a:pt x="9093" y="572"/>
                  </a:lnTo>
                  <a:lnTo>
                    <a:pt x="9071" y="523"/>
                  </a:lnTo>
                  <a:lnTo>
                    <a:pt x="9050" y="476"/>
                  </a:lnTo>
                  <a:lnTo>
                    <a:pt x="9033" y="432"/>
                  </a:lnTo>
                  <a:lnTo>
                    <a:pt x="9018" y="388"/>
                  </a:lnTo>
                  <a:lnTo>
                    <a:pt x="9005" y="347"/>
                  </a:lnTo>
                  <a:lnTo>
                    <a:pt x="8993" y="307"/>
                  </a:lnTo>
                  <a:lnTo>
                    <a:pt x="8984" y="270"/>
                  </a:lnTo>
                  <a:lnTo>
                    <a:pt x="8976" y="234"/>
                  </a:lnTo>
                  <a:lnTo>
                    <a:pt x="8970" y="202"/>
                  </a:lnTo>
                  <a:lnTo>
                    <a:pt x="8966" y="171"/>
                  </a:lnTo>
                  <a:lnTo>
                    <a:pt x="8962" y="142"/>
                  </a:lnTo>
                  <a:lnTo>
                    <a:pt x="8960" y="116"/>
                  </a:lnTo>
                  <a:lnTo>
                    <a:pt x="8959" y="93"/>
                  </a:lnTo>
                  <a:lnTo>
                    <a:pt x="8958" y="52"/>
                  </a:lnTo>
                  <a:lnTo>
                    <a:pt x="8959" y="24"/>
                  </a:lnTo>
                  <a:lnTo>
                    <a:pt x="8960" y="6"/>
                  </a:lnTo>
                  <a:lnTo>
                    <a:pt x="8961" y="0"/>
                  </a:lnTo>
                  <a:lnTo>
                    <a:pt x="8961" y="5"/>
                  </a:lnTo>
                  <a:lnTo>
                    <a:pt x="8960" y="19"/>
                  </a:lnTo>
                  <a:lnTo>
                    <a:pt x="8959" y="42"/>
                  </a:lnTo>
                  <a:lnTo>
                    <a:pt x="8957" y="72"/>
                  </a:lnTo>
                  <a:lnTo>
                    <a:pt x="8954" y="110"/>
                  </a:lnTo>
                  <a:lnTo>
                    <a:pt x="8951" y="153"/>
                  </a:lnTo>
                  <a:lnTo>
                    <a:pt x="8947" y="202"/>
                  </a:lnTo>
                  <a:lnTo>
                    <a:pt x="8942" y="255"/>
                  </a:lnTo>
                  <a:lnTo>
                    <a:pt x="8936" y="311"/>
                  </a:lnTo>
                  <a:lnTo>
                    <a:pt x="8928" y="371"/>
                  </a:lnTo>
                  <a:lnTo>
                    <a:pt x="8919" y="433"/>
                  </a:lnTo>
                  <a:lnTo>
                    <a:pt x="8909" y="495"/>
                  </a:lnTo>
                  <a:lnTo>
                    <a:pt x="8898" y="558"/>
                  </a:lnTo>
                  <a:lnTo>
                    <a:pt x="8886" y="620"/>
                  </a:lnTo>
                  <a:lnTo>
                    <a:pt x="8879" y="652"/>
                  </a:lnTo>
                  <a:lnTo>
                    <a:pt x="8872" y="681"/>
                  </a:lnTo>
                  <a:lnTo>
                    <a:pt x="8865" y="711"/>
                  </a:lnTo>
                  <a:lnTo>
                    <a:pt x="8857" y="741"/>
                  </a:lnTo>
                  <a:lnTo>
                    <a:pt x="8848" y="765"/>
                  </a:lnTo>
                  <a:lnTo>
                    <a:pt x="8840" y="789"/>
                  </a:lnTo>
                  <a:lnTo>
                    <a:pt x="8830" y="815"/>
                  </a:lnTo>
                  <a:lnTo>
                    <a:pt x="8819" y="839"/>
                  </a:lnTo>
                  <a:lnTo>
                    <a:pt x="8807" y="864"/>
                  </a:lnTo>
                  <a:lnTo>
                    <a:pt x="8793" y="891"/>
                  </a:lnTo>
                  <a:lnTo>
                    <a:pt x="8779" y="916"/>
                  </a:lnTo>
                  <a:lnTo>
                    <a:pt x="8764" y="941"/>
                  </a:lnTo>
                  <a:lnTo>
                    <a:pt x="8748" y="966"/>
                  </a:lnTo>
                  <a:lnTo>
                    <a:pt x="8732" y="993"/>
                  </a:lnTo>
                  <a:lnTo>
                    <a:pt x="8715" y="1018"/>
                  </a:lnTo>
                  <a:lnTo>
                    <a:pt x="8697" y="1042"/>
                  </a:lnTo>
                  <a:lnTo>
                    <a:pt x="8662" y="1092"/>
                  </a:lnTo>
                  <a:lnTo>
                    <a:pt x="8624" y="1141"/>
                  </a:lnTo>
                  <a:lnTo>
                    <a:pt x="8588" y="1187"/>
                  </a:lnTo>
                  <a:lnTo>
                    <a:pt x="8550" y="1232"/>
                  </a:lnTo>
                  <a:lnTo>
                    <a:pt x="8514" y="1273"/>
                  </a:lnTo>
                  <a:lnTo>
                    <a:pt x="8480" y="1311"/>
                  </a:lnTo>
                  <a:lnTo>
                    <a:pt x="8419" y="1377"/>
                  </a:lnTo>
                  <a:lnTo>
                    <a:pt x="8372" y="1425"/>
                  </a:lnTo>
                  <a:lnTo>
                    <a:pt x="5544" y="4099"/>
                  </a:lnTo>
                  <a:lnTo>
                    <a:pt x="5544" y="4098"/>
                  </a:lnTo>
                  <a:lnTo>
                    <a:pt x="1343" y="8070"/>
                  </a:lnTo>
                  <a:lnTo>
                    <a:pt x="1343" y="8070"/>
                  </a:lnTo>
                  <a:lnTo>
                    <a:pt x="1328" y="8082"/>
                  </a:lnTo>
                  <a:lnTo>
                    <a:pt x="1285" y="8115"/>
                  </a:lnTo>
                  <a:lnTo>
                    <a:pt x="1255" y="8137"/>
                  </a:lnTo>
                  <a:lnTo>
                    <a:pt x="1220" y="8161"/>
                  </a:lnTo>
                  <a:lnTo>
                    <a:pt x="1179" y="8189"/>
                  </a:lnTo>
                  <a:lnTo>
                    <a:pt x="1133" y="8218"/>
                  </a:lnTo>
                  <a:lnTo>
                    <a:pt x="1084" y="8248"/>
                  </a:lnTo>
                  <a:lnTo>
                    <a:pt x="1030" y="8279"/>
                  </a:lnTo>
                  <a:lnTo>
                    <a:pt x="1003" y="8295"/>
                  </a:lnTo>
                  <a:lnTo>
                    <a:pt x="974" y="8310"/>
                  </a:lnTo>
                  <a:lnTo>
                    <a:pt x="945" y="8324"/>
                  </a:lnTo>
                  <a:lnTo>
                    <a:pt x="914" y="8339"/>
                  </a:lnTo>
                  <a:lnTo>
                    <a:pt x="884" y="8354"/>
                  </a:lnTo>
                  <a:lnTo>
                    <a:pt x="853" y="8367"/>
                  </a:lnTo>
                  <a:lnTo>
                    <a:pt x="821" y="8380"/>
                  </a:lnTo>
                  <a:lnTo>
                    <a:pt x="789" y="8393"/>
                  </a:lnTo>
                  <a:lnTo>
                    <a:pt x="756" y="8405"/>
                  </a:lnTo>
                  <a:lnTo>
                    <a:pt x="724" y="8415"/>
                  </a:lnTo>
                  <a:lnTo>
                    <a:pt x="690" y="8427"/>
                  </a:lnTo>
                  <a:lnTo>
                    <a:pt x="657" y="8435"/>
                  </a:lnTo>
                  <a:lnTo>
                    <a:pt x="527" y="8469"/>
                  </a:lnTo>
                  <a:lnTo>
                    <a:pt x="404" y="8499"/>
                  </a:lnTo>
                  <a:lnTo>
                    <a:pt x="293" y="8526"/>
                  </a:lnTo>
                  <a:lnTo>
                    <a:pt x="196" y="8549"/>
                  </a:lnTo>
                  <a:lnTo>
                    <a:pt x="114" y="8568"/>
                  </a:lnTo>
                  <a:lnTo>
                    <a:pt x="53" y="8581"/>
                  </a:lnTo>
                  <a:lnTo>
                    <a:pt x="14" y="8591"/>
                  </a:lnTo>
                  <a:lnTo>
                    <a:pt x="0" y="8594"/>
                  </a:lnTo>
                  <a:lnTo>
                    <a:pt x="9" y="8593"/>
                  </a:lnTo>
                  <a:lnTo>
                    <a:pt x="33" y="8592"/>
                  </a:lnTo>
                  <a:lnTo>
                    <a:pt x="73" y="8590"/>
                  </a:lnTo>
                  <a:lnTo>
                    <a:pt x="127" y="8591"/>
                  </a:lnTo>
                  <a:lnTo>
                    <a:pt x="158" y="8592"/>
                  </a:lnTo>
                  <a:lnTo>
                    <a:pt x="193" y="8594"/>
                  </a:lnTo>
                  <a:lnTo>
                    <a:pt x="230" y="8598"/>
                  </a:lnTo>
                  <a:lnTo>
                    <a:pt x="270" y="8602"/>
                  </a:lnTo>
                  <a:lnTo>
                    <a:pt x="312" y="8607"/>
                  </a:lnTo>
                  <a:lnTo>
                    <a:pt x="358" y="8615"/>
                  </a:lnTo>
                  <a:lnTo>
                    <a:pt x="405" y="8623"/>
                  </a:lnTo>
                  <a:lnTo>
                    <a:pt x="455" y="8634"/>
                  </a:lnTo>
                  <a:lnTo>
                    <a:pt x="507" y="8646"/>
                  </a:lnTo>
                  <a:lnTo>
                    <a:pt x="560" y="8661"/>
                  </a:lnTo>
                  <a:lnTo>
                    <a:pt x="615" y="8679"/>
                  </a:lnTo>
                  <a:lnTo>
                    <a:pt x="672" y="8698"/>
                  </a:lnTo>
                  <a:lnTo>
                    <a:pt x="730" y="8720"/>
                  </a:lnTo>
                  <a:lnTo>
                    <a:pt x="789" y="8744"/>
                  </a:lnTo>
                  <a:lnTo>
                    <a:pt x="849" y="8772"/>
                  </a:lnTo>
                  <a:lnTo>
                    <a:pt x="911" y="8803"/>
                  </a:lnTo>
                  <a:lnTo>
                    <a:pt x="973" y="8837"/>
                  </a:lnTo>
                  <a:lnTo>
                    <a:pt x="1036" y="8874"/>
                  </a:lnTo>
                  <a:lnTo>
                    <a:pt x="1100" y="8915"/>
                  </a:lnTo>
                  <a:lnTo>
                    <a:pt x="1164" y="8959"/>
                  </a:lnTo>
                  <a:lnTo>
                    <a:pt x="1228" y="9008"/>
                  </a:lnTo>
                  <a:lnTo>
                    <a:pt x="1291" y="9060"/>
                  </a:lnTo>
                  <a:lnTo>
                    <a:pt x="1356" y="9116"/>
                  </a:lnTo>
                  <a:lnTo>
                    <a:pt x="1420" y="9177"/>
                  </a:lnTo>
                  <a:lnTo>
                    <a:pt x="1482" y="9240"/>
                  </a:lnTo>
                  <a:lnTo>
                    <a:pt x="1539" y="9300"/>
                  </a:lnTo>
                  <a:lnTo>
                    <a:pt x="1592" y="9361"/>
                  </a:lnTo>
                  <a:lnTo>
                    <a:pt x="1641" y="9421"/>
                  </a:lnTo>
                  <a:lnTo>
                    <a:pt x="1686" y="9480"/>
                  </a:lnTo>
                  <a:lnTo>
                    <a:pt x="1727" y="9536"/>
                  </a:lnTo>
                  <a:lnTo>
                    <a:pt x="1766" y="9592"/>
                  </a:lnTo>
                  <a:lnTo>
                    <a:pt x="1800" y="9647"/>
                  </a:lnTo>
                  <a:lnTo>
                    <a:pt x="1832" y="9700"/>
                  </a:lnTo>
                  <a:lnTo>
                    <a:pt x="1859" y="9752"/>
                  </a:lnTo>
                  <a:lnTo>
                    <a:pt x="1885" y="9802"/>
                  </a:lnTo>
                  <a:lnTo>
                    <a:pt x="1908" y="9850"/>
                  </a:lnTo>
                  <a:lnTo>
                    <a:pt x="1927" y="9897"/>
                  </a:lnTo>
                  <a:lnTo>
                    <a:pt x="1945" y="9942"/>
                  </a:lnTo>
                  <a:lnTo>
                    <a:pt x="1961" y="9986"/>
                  </a:lnTo>
                  <a:lnTo>
                    <a:pt x="1974" y="10026"/>
                  </a:lnTo>
                  <a:lnTo>
                    <a:pt x="1984" y="10066"/>
                  </a:lnTo>
                  <a:lnTo>
                    <a:pt x="1994" y="10103"/>
                  </a:lnTo>
                  <a:lnTo>
                    <a:pt x="2001" y="10139"/>
                  </a:lnTo>
                  <a:lnTo>
                    <a:pt x="2007" y="10172"/>
                  </a:lnTo>
                  <a:lnTo>
                    <a:pt x="2011" y="10202"/>
                  </a:lnTo>
                  <a:lnTo>
                    <a:pt x="2015" y="10231"/>
                  </a:lnTo>
                  <a:lnTo>
                    <a:pt x="2017" y="10257"/>
                  </a:lnTo>
                  <a:lnTo>
                    <a:pt x="2019" y="10281"/>
                  </a:lnTo>
                  <a:lnTo>
                    <a:pt x="2020" y="10321"/>
                  </a:lnTo>
                  <a:lnTo>
                    <a:pt x="2019" y="10350"/>
                  </a:lnTo>
                  <a:lnTo>
                    <a:pt x="2017" y="10368"/>
                  </a:lnTo>
                  <a:lnTo>
                    <a:pt x="2016" y="10374"/>
                  </a:lnTo>
                  <a:lnTo>
                    <a:pt x="2017" y="10369"/>
                  </a:lnTo>
                  <a:lnTo>
                    <a:pt x="2017" y="10354"/>
                  </a:lnTo>
                  <a:lnTo>
                    <a:pt x="2018" y="10332"/>
                  </a:lnTo>
                  <a:lnTo>
                    <a:pt x="2020" y="10302"/>
                  </a:lnTo>
                  <a:lnTo>
                    <a:pt x="2023" y="10264"/>
                  </a:lnTo>
                  <a:lnTo>
                    <a:pt x="2027" y="10221"/>
                  </a:lnTo>
                  <a:lnTo>
                    <a:pt x="2031" y="10172"/>
                  </a:lnTo>
                  <a:lnTo>
                    <a:pt x="2037" y="10118"/>
                  </a:lnTo>
                  <a:lnTo>
                    <a:pt x="2043" y="10062"/>
                  </a:lnTo>
                  <a:lnTo>
                    <a:pt x="2050" y="10002"/>
                  </a:lnTo>
                  <a:lnTo>
                    <a:pt x="2058" y="9941"/>
                  </a:lnTo>
                  <a:lnTo>
                    <a:pt x="2068" y="9878"/>
                  </a:lnTo>
                  <a:lnTo>
                    <a:pt x="2079" y="9816"/>
                  </a:lnTo>
                  <a:lnTo>
                    <a:pt x="2091" y="9753"/>
                  </a:lnTo>
                  <a:lnTo>
                    <a:pt x="2098" y="9723"/>
                  </a:lnTo>
                  <a:lnTo>
                    <a:pt x="2106" y="9692"/>
                  </a:lnTo>
                  <a:lnTo>
                    <a:pt x="2114" y="9662"/>
                  </a:lnTo>
                  <a:lnTo>
                    <a:pt x="2122" y="9632"/>
                  </a:lnTo>
                  <a:lnTo>
                    <a:pt x="2129" y="9609"/>
                  </a:lnTo>
                  <a:lnTo>
                    <a:pt x="2138" y="9584"/>
                  </a:lnTo>
                  <a:lnTo>
                    <a:pt x="2148" y="9560"/>
                  </a:lnTo>
                  <a:lnTo>
                    <a:pt x="2159" y="9534"/>
                  </a:lnTo>
                  <a:lnTo>
                    <a:pt x="2171" y="9509"/>
                  </a:lnTo>
                  <a:lnTo>
                    <a:pt x="2185" y="9484"/>
                  </a:lnTo>
                  <a:lnTo>
                    <a:pt x="2199" y="9458"/>
                  </a:lnTo>
                  <a:lnTo>
                    <a:pt x="2214" y="9432"/>
                  </a:lnTo>
                  <a:lnTo>
                    <a:pt x="2229" y="9407"/>
                  </a:lnTo>
                  <a:lnTo>
                    <a:pt x="2245" y="9381"/>
                  </a:lnTo>
                  <a:lnTo>
                    <a:pt x="2263" y="9356"/>
                  </a:lnTo>
                  <a:lnTo>
                    <a:pt x="2280" y="9331"/>
                  </a:lnTo>
                  <a:lnTo>
                    <a:pt x="2316" y="9281"/>
                  </a:lnTo>
                  <a:lnTo>
                    <a:pt x="2353" y="9233"/>
                  </a:lnTo>
                  <a:lnTo>
                    <a:pt x="2390" y="9187"/>
                  </a:lnTo>
                  <a:lnTo>
                    <a:pt x="2427" y="9142"/>
                  </a:lnTo>
                  <a:lnTo>
                    <a:pt x="2463" y="9101"/>
                  </a:lnTo>
                  <a:lnTo>
                    <a:pt x="2498" y="9062"/>
                  </a:lnTo>
                  <a:lnTo>
                    <a:pt x="2559" y="8997"/>
                  </a:lnTo>
                  <a:lnTo>
                    <a:pt x="2606" y="89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7" name="Group 128"/>
          <p:cNvGrpSpPr/>
          <p:nvPr/>
        </p:nvGrpSpPr>
        <p:grpSpPr>
          <a:xfrm>
            <a:off x="527011" y="4114797"/>
            <a:ext cx="447861" cy="638165"/>
            <a:chOff x="480824" y="4157664"/>
            <a:chExt cx="363880" cy="518499"/>
          </a:xfrm>
        </p:grpSpPr>
        <p:grpSp>
          <p:nvGrpSpPr>
            <p:cNvPr id="8" name="Group 104"/>
            <p:cNvGrpSpPr/>
            <p:nvPr/>
          </p:nvGrpSpPr>
          <p:grpSpPr>
            <a:xfrm>
              <a:off x="480824" y="4157664"/>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06"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7"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8"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9"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0"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1"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2"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0" name="Group 112"/>
            <p:cNvGrpSpPr/>
            <p:nvPr/>
          </p:nvGrpSpPr>
          <p:grpSpPr>
            <a:xfrm>
              <a:off x="680849" y="4252914"/>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14"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5"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6"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7"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8"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19"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0"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1" name="Group 120"/>
            <p:cNvGrpSpPr/>
            <p:nvPr/>
          </p:nvGrpSpPr>
          <p:grpSpPr>
            <a:xfrm>
              <a:off x="528449" y="4433887"/>
              <a:ext cx="163855" cy="242276"/>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22"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3"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4"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5"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6"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7"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28"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sp>
        <p:nvSpPr>
          <p:cNvPr id="1049" name="Freeform 25"/>
          <p:cNvSpPr>
            <a:spLocks noEditPoints="1"/>
          </p:cNvSpPr>
          <p:nvPr/>
        </p:nvSpPr>
        <p:spPr bwMode="auto">
          <a:xfrm>
            <a:off x="3683889" y="4487760"/>
            <a:ext cx="435677" cy="263480"/>
          </a:xfrm>
          <a:custGeom>
            <a:avLst/>
            <a:gdLst/>
            <a:ahLst/>
            <a:cxnLst>
              <a:cxn ang="0">
                <a:pos x="1452" y="691"/>
              </a:cxn>
              <a:cxn ang="0">
                <a:pos x="0" y="7202"/>
              </a:cxn>
              <a:cxn ang="0">
                <a:pos x="10" y="7277"/>
              </a:cxn>
              <a:cxn ang="0">
                <a:pos x="69" y="7469"/>
              </a:cxn>
              <a:cxn ang="0">
                <a:pos x="178" y="7652"/>
              </a:cxn>
              <a:cxn ang="0">
                <a:pos x="335" y="7821"/>
              </a:cxn>
              <a:cxn ang="0">
                <a:pos x="536" y="7977"/>
              </a:cxn>
              <a:cxn ang="0">
                <a:pos x="777" y="8116"/>
              </a:cxn>
              <a:cxn ang="0">
                <a:pos x="1053" y="8236"/>
              </a:cxn>
              <a:cxn ang="0">
                <a:pos x="1360" y="8336"/>
              </a:cxn>
              <a:cxn ang="0">
                <a:pos x="1693" y="8412"/>
              </a:cxn>
              <a:cxn ang="0">
                <a:pos x="2050" y="8464"/>
              </a:cxn>
              <a:cxn ang="0">
                <a:pos x="2425" y="8488"/>
              </a:cxn>
              <a:cxn ang="0">
                <a:pos x="2809" y="8484"/>
              </a:cxn>
              <a:cxn ang="0">
                <a:pos x="3179" y="8450"/>
              </a:cxn>
              <a:cxn ang="0">
                <a:pos x="3529" y="8390"/>
              </a:cxn>
              <a:cxn ang="0">
                <a:pos x="3854" y="8305"/>
              </a:cxn>
              <a:cxn ang="0">
                <a:pos x="4151" y="8199"/>
              </a:cxn>
              <a:cxn ang="0">
                <a:pos x="4416" y="8071"/>
              </a:cxn>
              <a:cxn ang="0">
                <a:pos x="4643" y="7926"/>
              </a:cxn>
              <a:cxn ang="0">
                <a:pos x="4830" y="7766"/>
              </a:cxn>
              <a:cxn ang="0">
                <a:pos x="4973" y="7592"/>
              </a:cxn>
              <a:cxn ang="0">
                <a:pos x="5065" y="7406"/>
              </a:cxn>
              <a:cxn ang="0">
                <a:pos x="5105" y="7211"/>
              </a:cxn>
              <a:cxn ang="0">
                <a:pos x="8558" y="1320"/>
              </a:cxn>
              <a:cxn ang="0">
                <a:pos x="6474" y="10925"/>
              </a:cxn>
              <a:cxn ang="0">
                <a:pos x="7433" y="10925"/>
              </a:cxn>
              <a:cxn ang="0">
                <a:pos x="8392" y="10925"/>
              </a:cxn>
              <a:cxn ang="0">
                <a:pos x="9351" y="10925"/>
              </a:cxn>
              <a:cxn ang="0">
                <a:pos x="10311" y="10925"/>
              </a:cxn>
              <a:cxn ang="0">
                <a:pos x="11271" y="10925"/>
              </a:cxn>
              <a:cxn ang="0">
                <a:pos x="9506" y="9819"/>
              </a:cxn>
              <a:cxn ang="0">
                <a:pos x="12959" y="7202"/>
              </a:cxn>
              <a:cxn ang="0">
                <a:pos x="12970" y="7277"/>
              </a:cxn>
              <a:cxn ang="0">
                <a:pos x="13028" y="7469"/>
              </a:cxn>
              <a:cxn ang="0">
                <a:pos x="13138" y="7652"/>
              </a:cxn>
              <a:cxn ang="0">
                <a:pos x="13295" y="7821"/>
              </a:cxn>
              <a:cxn ang="0">
                <a:pos x="13496" y="7977"/>
              </a:cxn>
              <a:cxn ang="0">
                <a:pos x="13737" y="8116"/>
              </a:cxn>
              <a:cxn ang="0">
                <a:pos x="14012" y="8236"/>
              </a:cxn>
              <a:cxn ang="0">
                <a:pos x="14320" y="8336"/>
              </a:cxn>
              <a:cxn ang="0">
                <a:pos x="14653" y="8412"/>
              </a:cxn>
              <a:cxn ang="0">
                <a:pos x="15010" y="8464"/>
              </a:cxn>
              <a:cxn ang="0">
                <a:pos x="15385" y="8488"/>
              </a:cxn>
              <a:cxn ang="0">
                <a:pos x="15769" y="8484"/>
              </a:cxn>
              <a:cxn ang="0">
                <a:pos x="16138" y="8450"/>
              </a:cxn>
              <a:cxn ang="0">
                <a:pos x="16489" y="8390"/>
              </a:cxn>
              <a:cxn ang="0">
                <a:pos x="16814" y="8305"/>
              </a:cxn>
              <a:cxn ang="0">
                <a:pos x="17110" y="8199"/>
              </a:cxn>
              <a:cxn ang="0">
                <a:pos x="17374" y="8071"/>
              </a:cxn>
              <a:cxn ang="0">
                <a:pos x="17602" y="7926"/>
              </a:cxn>
              <a:cxn ang="0">
                <a:pos x="17790" y="7766"/>
              </a:cxn>
              <a:cxn ang="0">
                <a:pos x="17931" y="7592"/>
              </a:cxn>
              <a:cxn ang="0">
                <a:pos x="18025" y="7406"/>
              </a:cxn>
              <a:cxn ang="0">
                <a:pos x="18064" y="7211"/>
              </a:cxn>
              <a:cxn ang="0">
                <a:pos x="16324" y="1320"/>
              </a:cxn>
              <a:cxn ang="0">
                <a:pos x="9506" y="250"/>
              </a:cxn>
              <a:cxn ang="0">
                <a:pos x="337" y="7211"/>
              </a:cxn>
              <a:cxn ang="0">
                <a:pos x="337" y="7211"/>
              </a:cxn>
              <a:cxn ang="0">
                <a:pos x="15489" y="1415"/>
              </a:cxn>
            </a:cxnLst>
            <a:rect l="0" t="0" r="r" b="b"/>
            <a:pathLst>
              <a:path w="18064" h="10925">
                <a:moveTo>
                  <a:pt x="8558" y="250"/>
                </a:moveTo>
                <a:lnTo>
                  <a:pt x="8558" y="691"/>
                </a:lnTo>
                <a:lnTo>
                  <a:pt x="1452" y="691"/>
                </a:lnTo>
                <a:lnTo>
                  <a:pt x="1740" y="1320"/>
                </a:lnTo>
                <a:lnTo>
                  <a:pt x="2224" y="1320"/>
                </a:lnTo>
                <a:lnTo>
                  <a:pt x="0" y="7202"/>
                </a:lnTo>
                <a:lnTo>
                  <a:pt x="22" y="7211"/>
                </a:lnTo>
                <a:lnTo>
                  <a:pt x="3" y="7211"/>
                </a:lnTo>
                <a:lnTo>
                  <a:pt x="10" y="7277"/>
                </a:lnTo>
                <a:lnTo>
                  <a:pt x="23" y="7342"/>
                </a:lnTo>
                <a:lnTo>
                  <a:pt x="43" y="7406"/>
                </a:lnTo>
                <a:lnTo>
                  <a:pt x="69" y="7469"/>
                </a:lnTo>
                <a:lnTo>
                  <a:pt x="99" y="7531"/>
                </a:lnTo>
                <a:lnTo>
                  <a:pt x="136" y="7592"/>
                </a:lnTo>
                <a:lnTo>
                  <a:pt x="178" y="7652"/>
                </a:lnTo>
                <a:lnTo>
                  <a:pt x="226" y="7710"/>
                </a:lnTo>
                <a:lnTo>
                  <a:pt x="278" y="7766"/>
                </a:lnTo>
                <a:lnTo>
                  <a:pt x="335" y="7821"/>
                </a:lnTo>
                <a:lnTo>
                  <a:pt x="398" y="7874"/>
                </a:lnTo>
                <a:lnTo>
                  <a:pt x="465" y="7926"/>
                </a:lnTo>
                <a:lnTo>
                  <a:pt x="536" y="7977"/>
                </a:lnTo>
                <a:lnTo>
                  <a:pt x="613" y="8025"/>
                </a:lnTo>
                <a:lnTo>
                  <a:pt x="693" y="8071"/>
                </a:lnTo>
                <a:lnTo>
                  <a:pt x="777" y="8116"/>
                </a:lnTo>
                <a:lnTo>
                  <a:pt x="865" y="8158"/>
                </a:lnTo>
                <a:lnTo>
                  <a:pt x="958" y="8199"/>
                </a:lnTo>
                <a:lnTo>
                  <a:pt x="1053" y="8236"/>
                </a:lnTo>
                <a:lnTo>
                  <a:pt x="1152" y="8272"/>
                </a:lnTo>
                <a:lnTo>
                  <a:pt x="1255" y="8305"/>
                </a:lnTo>
                <a:lnTo>
                  <a:pt x="1360" y="8336"/>
                </a:lnTo>
                <a:lnTo>
                  <a:pt x="1468" y="8364"/>
                </a:lnTo>
                <a:lnTo>
                  <a:pt x="1579" y="8390"/>
                </a:lnTo>
                <a:lnTo>
                  <a:pt x="1693" y="8412"/>
                </a:lnTo>
                <a:lnTo>
                  <a:pt x="1811" y="8433"/>
                </a:lnTo>
                <a:lnTo>
                  <a:pt x="1929" y="8450"/>
                </a:lnTo>
                <a:lnTo>
                  <a:pt x="2050" y="8464"/>
                </a:lnTo>
                <a:lnTo>
                  <a:pt x="2173" y="8476"/>
                </a:lnTo>
                <a:lnTo>
                  <a:pt x="2299" y="8484"/>
                </a:lnTo>
                <a:lnTo>
                  <a:pt x="2425" y="8488"/>
                </a:lnTo>
                <a:lnTo>
                  <a:pt x="2554" y="8490"/>
                </a:lnTo>
                <a:lnTo>
                  <a:pt x="2683" y="8488"/>
                </a:lnTo>
                <a:lnTo>
                  <a:pt x="2809" y="8484"/>
                </a:lnTo>
                <a:lnTo>
                  <a:pt x="2935" y="8476"/>
                </a:lnTo>
                <a:lnTo>
                  <a:pt x="3058" y="8464"/>
                </a:lnTo>
                <a:lnTo>
                  <a:pt x="3179" y="8450"/>
                </a:lnTo>
                <a:lnTo>
                  <a:pt x="3298" y="8433"/>
                </a:lnTo>
                <a:lnTo>
                  <a:pt x="3415" y="8412"/>
                </a:lnTo>
                <a:lnTo>
                  <a:pt x="3529" y="8390"/>
                </a:lnTo>
                <a:lnTo>
                  <a:pt x="3640" y="8364"/>
                </a:lnTo>
                <a:lnTo>
                  <a:pt x="3748" y="8336"/>
                </a:lnTo>
                <a:lnTo>
                  <a:pt x="3854" y="8305"/>
                </a:lnTo>
                <a:lnTo>
                  <a:pt x="3956" y="8272"/>
                </a:lnTo>
                <a:lnTo>
                  <a:pt x="4055" y="8236"/>
                </a:lnTo>
                <a:lnTo>
                  <a:pt x="4151" y="8199"/>
                </a:lnTo>
                <a:lnTo>
                  <a:pt x="4243" y="8158"/>
                </a:lnTo>
                <a:lnTo>
                  <a:pt x="4331" y="8116"/>
                </a:lnTo>
                <a:lnTo>
                  <a:pt x="4416" y="8071"/>
                </a:lnTo>
                <a:lnTo>
                  <a:pt x="4496" y="8025"/>
                </a:lnTo>
                <a:lnTo>
                  <a:pt x="4571" y="7977"/>
                </a:lnTo>
                <a:lnTo>
                  <a:pt x="4643" y="7926"/>
                </a:lnTo>
                <a:lnTo>
                  <a:pt x="4710" y="7874"/>
                </a:lnTo>
                <a:lnTo>
                  <a:pt x="4773" y="7821"/>
                </a:lnTo>
                <a:lnTo>
                  <a:pt x="4830" y="7766"/>
                </a:lnTo>
                <a:lnTo>
                  <a:pt x="4882" y="7710"/>
                </a:lnTo>
                <a:lnTo>
                  <a:pt x="4930" y="7652"/>
                </a:lnTo>
                <a:lnTo>
                  <a:pt x="4973" y="7592"/>
                </a:lnTo>
                <a:lnTo>
                  <a:pt x="5009" y="7531"/>
                </a:lnTo>
                <a:lnTo>
                  <a:pt x="5039" y="7469"/>
                </a:lnTo>
                <a:lnTo>
                  <a:pt x="5065" y="7406"/>
                </a:lnTo>
                <a:lnTo>
                  <a:pt x="5084" y="7342"/>
                </a:lnTo>
                <a:lnTo>
                  <a:pt x="5098" y="7277"/>
                </a:lnTo>
                <a:lnTo>
                  <a:pt x="5105" y="7211"/>
                </a:lnTo>
                <a:lnTo>
                  <a:pt x="5091" y="7211"/>
                </a:lnTo>
                <a:lnTo>
                  <a:pt x="2836" y="1320"/>
                </a:lnTo>
                <a:lnTo>
                  <a:pt x="8558" y="1320"/>
                </a:lnTo>
                <a:lnTo>
                  <a:pt x="8558" y="9819"/>
                </a:lnTo>
                <a:lnTo>
                  <a:pt x="6615" y="10370"/>
                </a:lnTo>
                <a:lnTo>
                  <a:pt x="6474" y="10925"/>
                </a:lnTo>
                <a:lnTo>
                  <a:pt x="6794" y="10925"/>
                </a:lnTo>
                <a:lnTo>
                  <a:pt x="7113" y="10925"/>
                </a:lnTo>
                <a:lnTo>
                  <a:pt x="7433" y="10925"/>
                </a:lnTo>
                <a:lnTo>
                  <a:pt x="7753" y="10925"/>
                </a:lnTo>
                <a:lnTo>
                  <a:pt x="8072" y="10925"/>
                </a:lnTo>
                <a:lnTo>
                  <a:pt x="8392" y="10925"/>
                </a:lnTo>
                <a:lnTo>
                  <a:pt x="8712" y="10925"/>
                </a:lnTo>
                <a:lnTo>
                  <a:pt x="9032" y="10925"/>
                </a:lnTo>
                <a:lnTo>
                  <a:pt x="9351" y="10925"/>
                </a:lnTo>
                <a:lnTo>
                  <a:pt x="9672" y="10925"/>
                </a:lnTo>
                <a:lnTo>
                  <a:pt x="9992" y="10925"/>
                </a:lnTo>
                <a:lnTo>
                  <a:pt x="10311" y="10925"/>
                </a:lnTo>
                <a:lnTo>
                  <a:pt x="10631" y="10925"/>
                </a:lnTo>
                <a:lnTo>
                  <a:pt x="10951" y="10925"/>
                </a:lnTo>
                <a:lnTo>
                  <a:pt x="11271" y="10925"/>
                </a:lnTo>
                <a:lnTo>
                  <a:pt x="11590" y="10925"/>
                </a:lnTo>
                <a:lnTo>
                  <a:pt x="11449" y="10370"/>
                </a:lnTo>
                <a:lnTo>
                  <a:pt x="9506" y="9819"/>
                </a:lnTo>
                <a:lnTo>
                  <a:pt x="9506" y="1320"/>
                </a:lnTo>
                <a:lnTo>
                  <a:pt x="15184" y="1320"/>
                </a:lnTo>
                <a:lnTo>
                  <a:pt x="12959" y="7202"/>
                </a:lnTo>
                <a:lnTo>
                  <a:pt x="12982" y="7211"/>
                </a:lnTo>
                <a:lnTo>
                  <a:pt x="12963" y="7211"/>
                </a:lnTo>
                <a:lnTo>
                  <a:pt x="12970" y="7277"/>
                </a:lnTo>
                <a:lnTo>
                  <a:pt x="12983" y="7342"/>
                </a:lnTo>
                <a:lnTo>
                  <a:pt x="13002" y="7406"/>
                </a:lnTo>
                <a:lnTo>
                  <a:pt x="13028" y="7469"/>
                </a:lnTo>
                <a:lnTo>
                  <a:pt x="13059" y="7531"/>
                </a:lnTo>
                <a:lnTo>
                  <a:pt x="13096" y="7592"/>
                </a:lnTo>
                <a:lnTo>
                  <a:pt x="13138" y="7652"/>
                </a:lnTo>
                <a:lnTo>
                  <a:pt x="13185" y="7710"/>
                </a:lnTo>
                <a:lnTo>
                  <a:pt x="13237" y="7766"/>
                </a:lnTo>
                <a:lnTo>
                  <a:pt x="13295" y="7821"/>
                </a:lnTo>
                <a:lnTo>
                  <a:pt x="13358" y="7874"/>
                </a:lnTo>
                <a:lnTo>
                  <a:pt x="13425" y="7926"/>
                </a:lnTo>
                <a:lnTo>
                  <a:pt x="13496" y="7977"/>
                </a:lnTo>
                <a:lnTo>
                  <a:pt x="13573" y="8025"/>
                </a:lnTo>
                <a:lnTo>
                  <a:pt x="13653" y="8071"/>
                </a:lnTo>
                <a:lnTo>
                  <a:pt x="13737" y="8116"/>
                </a:lnTo>
                <a:lnTo>
                  <a:pt x="13825" y="8158"/>
                </a:lnTo>
                <a:lnTo>
                  <a:pt x="13917" y="8199"/>
                </a:lnTo>
                <a:lnTo>
                  <a:pt x="14012" y="8236"/>
                </a:lnTo>
                <a:lnTo>
                  <a:pt x="14112" y="8272"/>
                </a:lnTo>
                <a:lnTo>
                  <a:pt x="14213" y="8305"/>
                </a:lnTo>
                <a:lnTo>
                  <a:pt x="14320" y="8336"/>
                </a:lnTo>
                <a:lnTo>
                  <a:pt x="14428" y="8364"/>
                </a:lnTo>
                <a:lnTo>
                  <a:pt x="14539" y="8390"/>
                </a:lnTo>
                <a:lnTo>
                  <a:pt x="14653" y="8412"/>
                </a:lnTo>
                <a:lnTo>
                  <a:pt x="14769" y="8433"/>
                </a:lnTo>
                <a:lnTo>
                  <a:pt x="14889" y="8450"/>
                </a:lnTo>
                <a:lnTo>
                  <a:pt x="15010" y="8464"/>
                </a:lnTo>
                <a:lnTo>
                  <a:pt x="15133" y="8476"/>
                </a:lnTo>
                <a:lnTo>
                  <a:pt x="15258" y="8484"/>
                </a:lnTo>
                <a:lnTo>
                  <a:pt x="15385" y="8488"/>
                </a:lnTo>
                <a:lnTo>
                  <a:pt x="15514" y="8490"/>
                </a:lnTo>
                <a:lnTo>
                  <a:pt x="15642" y="8488"/>
                </a:lnTo>
                <a:lnTo>
                  <a:pt x="15769" y="8484"/>
                </a:lnTo>
                <a:lnTo>
                  <a:pt x="15894" y="8476"/>
                </a:lnTo>
                <a:lnTo>
                  <a:pt x="16017" y="8464"/>
                </a:lnTo>
                <a:lnTo>
                  <a:pt x="16138" y="8450"/>
                </a:lnTo>
                <a:lnTo>
                  <a:pt x="16258" y="8433"/>
                </a:lnTo>
                <a:lnTo>
                  <a:pt x="16374" y="8412"/>
                </a:lnTo>
                <a:lnTo>
                  <a:pt x="16489" y="8390"/>
                </a:lnTo>
                <a:lnTo>
                  <a:pt x="16599" y="8364"/>
                </a:lnTo>
                <a:lnTo>
                  <a:pt x="16708" y="8336"/>
                </a:lnTo>
                <a:lnTo>
                  <a:pt x="16814" y="8305"/>
                </a:lnTo>
                <a:lnTo>
                  <a:pt x="16916" y="8272"/>
                </a:lnTo>
                <a:lnTo>
                  <a:pt x="17015" y="8236"/>
                </a:lnTo>
                <a:lnTo>
                  <a:pt x="17110" y="8199"/>
                </a:lnTo>
                <a:lnTo>
                  <a:pt x="17203" y="8158"/>
                </a:lnTo>
                <a:lnTo>
                  <a:pt x="17291" y="8116"/>
                </a:lnTo>
                <a:lnTo>
                  <a:pt x="17374" y="8071"/>
                </a:lnTo>
                <a:lnTo>
                  <a:pt x="17454" y="8025"/>
                </a:lnTo>
                <a:lnTo>
                  <a:pt x="17531" y="7977"/>
                </a:lnTo>
                <a:lnTo>
                  <a:pt x="17602" y="7926"/>
                </a:lnTo>
                <a:lnTo>
                  <a:pt x="17669" y="7874"/>
                </a:lnTo>
                <a:lnTo>
                  <a:pt x="17732" y="7821"/>
                </a:lnTo>
                <a:lnTo>
                  <a:pt x="17790" y="7766"/>
                </a:lnTo>
                <a:lnTo>
                  <a:pt x="17842" y="7710"/>
                </a:lnTo>
                <a:lnTo>
                  <a:pt x="17889" y="7652"/>
                </a:lnTo>
                <a:lnTo>
                  <a:pt x="17931" y="7592"/>
                </a:lnTo>
                <a:lnTo>
                  <a:pt x="17968" y="7531"/>
                </a:lnTo>
                <a:lnTo>
                  <a:pt x="17999" y="7469"/>
                </a:lnTo>
                <a:lnTo>
                  <a:pt x="18025" y="7406"/>
                </a:lnTo>
                <a:lnTo>
                  <a:pt x="18044" y="7342"/>
                </a:lnTo>
                <a:lnTo>
                  <a:pt x="18058" y="7277"/>
                </a:lnTo>
                <a:lnTo>
                  <a:pt x="18064" y="7211"/>
                </a:lnTo>
                <a:lnTo>
                  <a:pt x="18051" y="7211"/>
                </a:lnTo>
                <a:lnTo>
                  <a:pt x="15796" y="1320"/>
                </a:lnTo>
                <a:lnTo>
                  <a:pt x="16324" y="1320"/>
                </a:lnTo>
                <a:lnTo>
                  <a:pt x="16612" y="691"/>
                </a:lnTo>
                <a:lnTo>
                  <a:pt x="9506" y="691"/>
                </a:lnTo>
                <a:lnTo>
                  <a:pt x="9506" y="250"/>
                </a:lnTo>
                <a:lnTo>
                  <a:pt x="9032" y="0"/>
                </a:lnTo>
                <a:lnTo>
                  <a:pt x="8558" y="250"/>
                </a:lnTo>
                <a:close/>
                <a:moveTo>
                  <a:pt x="337" y="7211"/>
                </a:moveTo>
                <a:lnTo>
                  <a:pt x="4750" y="7211"/>
                </a:lnTo>
                <a:lnTo>
                  <a:pt x="2529" y="1415"/>
                </a:lnTo>
                <a:lnTo>
                  <a:pt x="337" y="7211"/>
                </a:lnTo>
                <a:close/>
                <a:moveTo>
                  <a:pt x="13297" y="7211"/>
                </a:moveTo>
                <a:lnTo>
                  <a:pt x="17710" y="7211"/>
                </a:lnTo>
                <a:lnTo>
                  <a:pt x="15489" y="1415"/>
                </a:lnTo>
                <a:lnTo>
                  <a:pt x="13297" y="721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3" name="Group 136"/>
          <p:cNvGrpSpPr/>
          <p:nvPr/>
        </p:nvGrpSpPr>
        <p:grpSpPr>
          <a:xfrm>
            <a:off x="3568585" y="2809874"/>
            <a:ext cx="242221" cy="358148"/>
            <a:chOff x="-2022475" y="2600325"/>
            <a:chExt cx="1854200" cy="2741613"/>
          </a:xfr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p:grpSpPr>
        <p:sp>
          <p:nvSpPr>
            <p:cNvPr id="138" name="Freeform 6"/>
            <p:cNvSpPr>
              <a:spLocks/>
            </p:cNvSpPr>
            <p:nvPr/>
          </p:nvSpPr>
          <p:spPr bwMode="auto">
            <a:xfrm>
              <a:off x="-2006600" y="2600325"/>
              <a:ext cx="1822450" cy="1052513"/>
            </a:xfrm>
            <a:custGeom>
              <a:avLst/>
              <a:gdLst/>
              <a:ahLst/>
              <a:cxnLst>
                <a:cxn ang="0">
                  <a:pos x="0" y="2916"/>
                </a:cxn>
                <a:cxn ang="0">
                  <a:pos x="4937" y="0"/>
                </a:cxn>
                <a:cxn ang="0">
                  <a:pos x="11477" y="3809"/>
                </a:cxn>
                <a:cxn ang="0">
                  <a:pos x="6679" y="6625"/>
                </a:cxn>
                <a:cxn ang="0">
                  <a:pos x="3193" y="4613"/>
                </a:cxn>
                <a:cxn ang="0">
                  <a:pos x="3784" y="4265"/>
                </a:cxn>
                <a:cxn ang="0">
                  <a:pos x="2821" y="3670"/>
                </a:cxn>
                <a:cxn ang="0">
                  <a:pos x="2087" y="4084"/>
                </a:cxn>
                <a:cxn ang="0">
                  <a:pos x="0" y="2916"/>
                </a:cxn>
              </a:cxnLst>
              <a:rect l="0" t="0" r="r" b="b"/>
              <a:pathLst>
                <a:path w="11477" h="6625">
                  <a:moveTo>
                    <a:pt x="0" y="2916"/>
                  </a:moveTo>
                  <a:lnTo>
                    <a:pt x="4937" y="0"/>
                  </a:lnTo>
                  <a:lnTo>
                    <a:pt x="11477" y="3809"/>
                  </a:lnTo>
                  <a:lnTo>
                    <a:pt x="6679" y="6625"/>
                  </a:lnTo>
                  <a:lnTo>
                    <a:pt x="3193" y="4613"/>
                  </a:lnTo>
                  <a:lnTo>
                    <a:pt x="3784" y="4265"/>
                  </a:lnTo>
                  <a:lnTo>
                    <a:pt x="2821" y="3670"/>
                  </a:lnTo>
                  <a:lnTo>
                    <a:pt x="2087" y="4084"/>
                  </a:lnTo>
                  <a:lnTo>
                    <a:pt x="0" y="291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39" name="Freeform 7"/>
            <p:cNvSpPr>
              <a:spLocks/>
            </p:cNvSpPr>
            <p:nvPr/>
          </p:nvSpPr>
          <p:spPr bwMode="auto">
            <a:xfrm>
              <a:off x="-1655763" y="3230563"/>
              <a:ext cx="100013" cy="1681163"/>
            </a:xfrm>
            <a:custGeom>
              <a:avLst/>
              <a:gdLst/>
              <a:ahLst/>
              <a:cxnLst>
                <a:cxn ang="0">
                  <a:pos x="0" y="10589"/>
                </a:cxn>
                <a:cxn ang="0">
                  <a:pos x="0" y="364"/>
                </a:cxn>
                <a:cxn ang="0">
                  <a:pos x="633" y="0"/>
                </a:cxn>
                <a:cxn ang="0">
                  <a:pos x="633" y="10142"/>
                </a:cxn>
                <a:cxn ang="0">
                  <a:pos x="0" y="10589"/>
                </a:cxn>
              </a:cxnLst>
              <a:rect l="0" t="0" r="r" b="b"/>
              <a:pathLst>
                <a:path w="633" h="10589">
                  <a:moveTo>
                    <a:pt x="0" y="10589"/>
                  </a:moveTo>
                  <a:lnTo>
                    <a:pt x="0" y="364"/>
                  </a:lnTo>
                  <a:lnTo>
                    <a:pt x="633" y="0"/>
                  </a:lnTo>
                  <a:lnTo>
                    <a:pt x="633" y="10142"/>
                  </a:lnTo>
                  <a:lnTo>
                    <a:pt x="0" y="1058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0" name="Freeform 8"/>
            <p:cNvSpPr>
              <a:spLocks noEditPoints="1"/>
            </p:cNvSpPr>
            <p:nvPr/>
          </p:nvSpPr>
          <p:spPr bwMode="auto">
            <a:xfrm>
              <a:off x="-2022475" y="3101975"/>
              <a:ext cx="330200" cy="1824038"/>
            </a:xfrm>
            <a:custGeom>
              <a:avLst/>
              <a:gdLst/>
              <a:ahLst/>
              <a:cxnLst>
                <a:cxn ang="0">
                  <a:pos x="1700" y="3782"/>
                </a:cxn>
                <a:cxn ang="0">
                  <a:pos x="1736" y="3816"/>
                </a:cxn>
                <a:cxn ang="0">
                  <a:pos x="1723" y="3870"/>
                </a:cxn>
                <a:cxn ang="0">
                  <a:pos x="1683" y="3906"/>
                </a:cxn>
                <a:cxn ang="0">
                  <a:pos x="1635" y="3891"/>
                </a:cxn>
                <a:cxn ang="0">
                  <a:pos x="337" y="3121"/>
                </a:cxn>
                <a:cxn ang="0">
                  <a:pos x="342" y="3072"/>
                </a:cxn>
                <a:cxn ang="0">
                  <a:pos x="382" y="3027"/>
                </a:cxn>
                <a:cxn ang="0">
                  <a:pos x="425" y="3033"/>
                </a:cxn>
                <a:cxn ang="0">
                  <a:pos x="1728" y="3402"/>
                </a:cxn>
                <a:cxn ang="0">
                  <a:pos x="1736" y="3442"/>
                </a:cxn>
                <a:cxn ang="0">
                  <a:pos x="1700" y="3498"/>
                </a:cxn>
                <a:cxn ang="0">
                  <a:pos x="1661" y="3505"/>
                </a:cxn>
                <a:cxn ang="0">
                  <a:pos x="346" y="2733"/>
                </a:cxn>
                <a:cxn ang="0">
                  <a:pos x="333" y="2696"/>
                </a:cxn>
                <a:cxn ang="0">
                  <a:pos x="366" y="2638"/>
                </a:cxn>
                <a:cxn ang="0">
                  <a:pos x="403" y="2625"/>
                </a:cxn>
                <a:cxn ang="0">
                  <a:pos x="1710" y="2991"/>
                </a:cxn>
                <a:cxn ang="0">
                  <a:pos x="1737" y="3025"/>
                </a:cxn>
                <a:cxn ang="0">
                  <a:pos x="1717" y="3082"/>
                </a:cxn>
                <a:cxn ang="0">
                  <a:pos x="1678" y="3110"/>
                </a:cxn>
                <a:cxn ang="0">
                  <a:pos x="371" y="2352"/>
                </a:cxn>
                <a:cxn ang="0">
                  <a:pos x="334" y="2318"/>
                </a:cxn>
                <a:cxn ang="0">
                  <a:pos x="347" y="2265"/>
                </a:cxn>
                <a:cxn ang="0">
                  <a:pos x="387" y="2228"/>
                </a:cxn>
                <a:cxn ang="0">
                  <a:pos x="435" y="2242"/>
                </a:cxn>
                <a:cxn ang="0">
                  <a:pos x="1731" y="2594"/>
                </a:cxn>
                <a:cxn ang="0">
                  <a:pos x="1733" y="2637"/>
                </a:cxn>
                <a:cxn ang="0">
                  <a:pos x="1694" y="2689"/>
                </a:cxn>
                <a:cxn ang="0">
                  <a:pos x="1657" y="2690"/>
                </a:cxn>
                <a:cxn ang="0">
                  <a:pos x="343" y="1916"/>
                </a:cxn>
                <a:cxn ang="0">
                  <a:pos x="336" y="1876"/>
                </a:cxn>
                <a:cxn ang="0">
                  <a:pos x="371" y="1820"/>
                </a:cxn>
                <a:cxn ang="0">
                  <a:pos x="409" y="1813"/>
                </a:cxn>
                <a:cxn ang="0">
                  <a:pos x="1720" y="2189"/>
                </a:cxn>
                <a:cxn ang="0">
                  <a:pos x="1738" y="2223"/>
                </a:cxn>
                <a:cxn ang="0">
                  <a:pos x="1711" y="2281"/>
                </a:cxn>
                <a:cxn ang="0">
                  <a:pos x="1672" y="2301"/>
                </a:cxn>
                <a:cxn ang="0">
                  <a:pos x="360" y="1538"/>
                </a:cxn>
                <a:cxn ang="0">
                  <a:pos x="333" y="1504"/>
                </a:cxn>
                <a:cxn ang="0">
                  <a:pos x="354" y="1448"/>
                </a:cxn>
                <a:cxn ang="0">
                  <a:pos x="393" y="1418"/>
                </a:cxn>
                <a:cxn ang="0">
                  <a:pos x="435" y="1034"/>
                </a:cxn>
                <a:cxn ang="0">
                  <a:pos x="1734" y="1806"/>
                </a:cxn>
                <a:cxn ang="0">
                  <a:pos x="1728" y="1853"/>
                </a:cxn>
                <a:cxn ang="0">
                  <a:pos x="1688" y="1899"/>
                </a:cxn>
                <a:cxn ang="0">
                  <a:pos x="1646" y="1892"/>
                </a:cxn>
                <a:cxn ang="0">
                  <a:pos x="340" y="1119"/>
                </a:cxn>
                <a:cxn ang="0">
                  <a:pos x="339" y="1075"/>
                </a:cxn>
                <a:cxn ang="0">
                  <a:pos x="376" y="1023"/>
                </a:cxn>
                <a:cxn ang="0">
                  <a:pos x="414" y="1023"/>
                </a:cxn>
                <a:cxn ang="0">
                  <a:pos x="1724" y="1388"/>
                </a:cxn>
                <a:cxn ang="0">
                  <a:pos x="1737" y="1424"/>
                </a:cxn>
                <a:cxn ang="0">
                  <a:pos x="1706" y="1483"/>
                </a:cxn>
                <a:cxn ang="0">
                  <a:pos x="1667" y="1496"/>
                </a:cxn>
                <a:cxn ang="0">
                  <a:pos x="351" y="727"/>
                </a:cxn>
                <a:cxn ang="0">
                  <a:pos x="333" y="693"/>
                </a:cxn>
                <a:cxn ang="0">
                  <a:pos x="359" y="635"/>
                </a:cxn>
                <a:cxn ang="0">
                  <a:pos x="398" y="614"/>
                </a:cxn>
              </a:cxnLst>
              <a:rect l="0" t="0" r="r" b="b"/>
              <a:pathLst>
                <a:path w="2079" h="11492">
                  <a:moveTo>
                    <a:pt x="0" y="0"/>
                  </a:moveTo>
                  <a:lnTo>
                    <a:pt x="0" y="10295"/>
                  </a:lnTo>
                  <a:lnTo>
                    <a:pt x="2079" y="11492"/>
                  </a:lnTo>
                  <a:lnTo>
                    <a:pt x="2079" y="1156"/>
                  </a:lnTo>
                  <a:lnTo>
                    <a:pt x="0" y="0"/>
                  </a:lnTo>
                  <a:close/>
                  <a:moveTo>
                    <a:pt x="435" y="3040"/>
                  </a:moveTo>
                  <a:lnTo>
                    <a:pt x="1700" y="3782"/>
                  </a:lnTo>
                  <a:lnTo>
                    <a:pt x="1710" y="3788"/>
                  </a:lnTo>
                  <a:lnTo>
                    <a:pt x="1720" y="3795"/>
                  </a:lnTo>
                  <a:lnTo>
                    <a:pt x="1724" y="3798"/>
                  </a:lnTo>
                  <a:lnTo>
                    <a:pt x="1728" y="3803"/>
                  </a:lnTo>
                  <a:lnTo>
                    <a:pt x="1731" y="3806"/>
                  </a:lnTo>
                  <a:lnTo>
                    <a:pt x="1734" y="3811"/>
                  </a:lnTo>
                  <a:lnTo>
                    <a:pt x="1736" y="3816"/>
                  </a:lnTo>
                  <a:lnTo>
                    <a:pt x="1737" y="3822"/>
                  </a:lnTo>
                  <a:lnTo>
                    <a:pt x="1738" y="3828"/>
                  </a:lnTo>
                  <a:lnTo>
                    <a:pt x="1737" y="3835"/>
                  </a:lnTo>
                  <a:lnTo>
                    <a:pt x="1736" y="3842"/>
                  </a:lnTo>
                  <a:lnTo>
                    <a:pt x="1733" y="3850"/>
                  </a:lnTo>
                  <a:lnTo>
                    <a:pt x="1728" y="3859"/>
                  </a:lnTo>
                  <a:lnTo>
                    <a:pt x="1723" y="3870"/>
                  </a:lnTo>
                  <a:lnTo>
                    <a:pt x="1717" y="3878"/>
                  </a:lnTo>
                  <a:lnTo>
                    <a:pt x="1711" y="3887"/>
                  </a:lnTo>
                  <a:lnTo>
                    <a:pt x="1706" y="3893"/>
                  </a:lnTo>
                  <a:lnTo>
                    <a:pt x="1700" y="3898"/>
                  </a:lnTo>
                  <a:lnTo>
                    <a:pt x="1694" y="3902"/>
                  </a:lnTo>
                  <a:lnTo>
                    <a:pt x="1688" y="3904"/>
                  </a:lnTo>
                  <a:lnTo>
                    <a:pt x="1683" y="3906"/>
                  </a:lnTo>
                  <a:lnTo>
                    <a:pt x="1678" y="3907"/>
                  </a:lnTo>
                  <a:lnTo>
                    <a:pt x="1672" y="3907"/>
                  </a:lnTo>
                  <a:lnTo>
                    <a:pt x="1667" y="3906"/>
                  </a:lnTo>
                  <a:lnTo>
                    <a:pt x="1661" y="3904"/>
                  </a:lnTo>
                  <a:lnTo>
                    <a:pt x="1657" y="3903"/>
                  </a:lnTo>
                  <a:lnTo>
                    <a:pt x="1646" y="3898"/>
                  </a:lnTo>
                  <a:lnTo>
                    <a:pt x="1635" y="3891"/>
                  </a:lnTo>
                  <a:lnTo>
                    <a:pt x="371" y="3149"/>
                  </a:lnTo>
                  <a:lnTo>
                    <a:pt x="360" y="3143"/>
                  </a:lnTo>
                  <a:lnTo>
                    <a:pt x="351" y="3137"/>
                  </a:lnTo>
                  <a:lnTo>
                    <a:pt x="346" y="3132"/>
                  </a:lnTo>
                  <a:lnTo>
                    <a:pt x="343" y="3129"/>
                  </a:lnTo>
                  <a:lnTo>
                    <a:pt x="340" y="3125"/>
                  </a:lnTo>
                  <a:lnTo>
                    <a:pt x="337" y="3121"/>
                  </a:lnTo>
                  <a:lnTo>
                    <a:pt x="334" y="3115"/>
                  </a:lnTo>
                  <a:lnTo>
                    <a:pt x="333" y="3110"/>
                  </a:lnTo>
                  <a:lnTo>
                    <a:pt x="333" y="3103"/>
                  </a:lnTo>
                  <a:lnTo>
                    <a:pt x="333" y="3097"/>
                  </a:lnTo>
                  <a:lnTo>
                    <a:pt x="336" y="3089"/>
                  </a:lnTo>
                  <a:lnTo>
                    <a:pt x="339" y="3081"/>
                  </a:lnTo>
                  <a:lnTo>
                    <a:pt x="342" y="3072"/>
                  </a:lnTo>
                  <a:lnTo>
                    <a:pt x="347" y="3062"/>
                  </a:lnTo>
                  <a:lnTo>
                    <a:pt x="354" y="3053"/>
                  </a:lnTo>
                  <a:lnTo>
                    <a:pt x="359" y="3045"/>
                  </a:lnTo>
                  <a:lnTo>
                    <a:pt x="366" y="3039"/>
                  </a:lnTo>
                  <a:lnTo>
                    <a:pt x="371" y="3033"/>
                  </a:lnTo>
                  <a:lnTo>
                    <a:pt x="376" y="3029"/>
                  </a:lnTo>
                  <a:lnTo>
                    <a:pt x="382" y="3027"/>
                  </a:lnTo>
                  <a:lnTo>
                    <a:pt x="387" y="3025"/>
                  </a:lnTo>
                  <a:lnTo>
                    <a:pt x="393" y="3025"/>
                  </a:lnTo>
                  <a:lnTo>
                    <a:pt x="398" y="3025"/>
                  </a:lnTo>
                  <a:lnTo>
                    <a:pt x="403" y="3026"/>
                  </a:lnTo>
                  <a:lnTo>
                    <a:pt x="409" y="3027"/>
                  </a:lnTo>
                  <a:lnTo>
                    <a:pt x="414" y="3029"/>
                  </a:lnTo>
                  <a:lnTo>
                    <a:pt x="425" y="3033"/>
                  </a:lnTo>
                  <a:lnTo>
                    <a:pt x="435" y="3040"/>
                  </a:lnTo>
                  <a:close/>
                  <a:moveTo>
                    <a:pt x="435" y="2639"/>
                  </a:moveTo>
                  <a:lnTo>
                    <a:pt x="1700" y="3382"/>
                  </a:lnTo>
                  <a:lnTo>
                    <a:pt x="1710" y="3388"/>
                  </a:lnTo>
                  <a:lnTo>
                    <a:pt x="1720" y="3395"/>
                  </a:lnTo>
                  <a:lnTo>
                    <a:pt x="1724" y="3398"/>
                  </a:lnTo>
                  <a:lnTo>
                    <a:pt x="1728" y="3402"/>
                  </a:lnTo>
                  <a:lnTo>
                    <a:pt x="1731" y="3407"/>
                  </a:lnTo>
                  <a:lnTo>
                    <a:pt x="1734" y="3411"/>
                  </a:lnTo>
                  <a:lnTo>
                    <a:pt x="1736" y="3416"/>
                  </a:lnTo>
                  <a:lnTo>
                    <a:pt x="1737" y="3422"/>
                  </a:lnTo>
                  <a:lnTo>
                    <a:pt x="1738" y="3428"/>
                  </a:lnTo>
                  <a:lnTo>
                    <a:pt x="1737" y="3435"/>
                  </a:lnTo>
                  <a:lnTo>
                    <a:pt x="1736" y="3442"/>
                  </a:lnTo>
                  <a:lnTo>
                    <a:pt x="1733" y="3450"/>
                  </a:lnTo>
                  <a:lnTo>
                    <a:pt x="1728" y="3459"/>
                  </a:lnTo>
                  <a:lnTo>
                    <a:pt x="1723" y="3469"/>
                  </a:lnTo>
                  <a:lnTo>
                    <a:pt x="1717" y="3479"/>
                  </a:lnTo>
                  <a:lnTo>
                    <a:pt x="1711" y="3486"/>
                  </a:lnTo>
                  <a:lnTo>
                    <a:pt x="1706" y="3493"/>
                  </a:lnTo>
                  <a:lnTo>
                    <a:pt x="1700" y="3498"/>
                  </a:lnTo>
                  <a:lnTo>
                    <a:pt x="1694" y="3502"/>
                  </a:lnTo>
                  <a:lnTo>
                    <a:pt x="1688" y="3505"/>
                  </a:lnTo>
                  <a:lnTo>
                    <a:pt x="1683" y="3506"/>
                  </a:lnTo>
                  <a:lnTo>
                    <a:pt x="1678" y="3507"/>
                  </a:lnTo>
                  <a:lnTo>
                    <a:pt x="1672" y="3507"/>
                  </a:lnTo>
                  <a:lnTo>
                    <a:pt x="1667" y="3506"/>
                  </a:lnTo>
                  <a:lnTo>
                    <a:pt x="1661" y="3505"/>
                  </a:lnTo>
                  <a:lnTo>
                    <a:pt x="1657" y="3503"/>
                  </a:lnTo>
                  <a:lnTo>
                    <a:pt x="1646" y="3497"/>
                  </a:lnTo>
                  <a:lnTo>
                    <a:pt x="1635" y="3492"/>
                  </a:lnTo>
                  <a:lnTo>
                    <a:pt x="371" y="2749"/>
                  </a:lnTo>
                  <a:lnTo>
                    <a:pt x="360" y="2743"/>
                  </a:lnTo>
                  <a:lnTo>
                    <a:pt x="351" y="2736"/>
                  </a:lnTo>
                  <a:lnTo>
                    <a:pt x="346" y="2733"/>
                  </a:lnTo>
                  <a:lnTo>
                    <a:pt x="343" y="2729"/>
                  </a:lnTo>
                  <a:lnTo>
                    <a:pt x="340" y="2724"/>
                  </a:lnTo>
                  <a:lnTo>
                    <a:pt x="337" y="2720"/>
                  </a:lnTo>
                  <a:lnTo>
                    <a:pt x="334" y="2715"/>
                  </a:lnTo>
                  <a:lnTo>
                    <a:pt x="333" y="2709"/>
                  </a:lnTo>
                  <a:lnTo>
                    <a:pt x="333" y="2703"/>
                  </a:lnTo>
                  <a:lnTo>
                    <a:pt x="333" y="2696"/>
                  </a:lnTo>
                  <a:lnTo>
                    <a:pt x="336" y="2689"/>
                  </a:lnTo>
                  <a:lnTo>
                    <a:pt x="339" y="2681"/>
                  </a:lnTo>
                  <a:lnTo>
                    <a:pt x="342" y="2672"/>
                  </a:lnTo>
                  <a:lnTo>
                    <a:pt x="347" y="2662"/>
                  </a:lnTo>
                  <a:lnTo>
                    <a:pt x="354" y="2652"/>
                  </a:lnTo>
                  <a:lnTo>
                    <a:pt x="359" y="2645"/>
                  </a:lnTo>
                  <a:lnTo>
                    <a:pt x="366" y="2638"/>
                  </a:lnTo>
                  <a:lnTo>
                    <a:pt x="371" y="2633"/>
                  </a:lnTo>
                  <a:lnTo>
                    <a:pt x="376" y="2629"/>
                  </a:lnTo>
                  <a:lnTo>
                    <a:pt x="382" y="2626"/>
                  </a:lnTo>
                  <a:lnTo>
                    <a:pt x="387" y="2625"/>
                  </a:lnTo>
                  <a:lnTo>
                    <a:pt x="393" y="2624"/>
                  </a:lnTo>
                  <a:lnTo>
                    <a:pt x="398" y="2624"/>
                  </a:lnTo>
                  <a:lnTo>
                    <a:pt x="403" y="2625"/>
                  </a:lnTo>
                  <a:lnTo>
                    <a:pt x="409" y="2626"/>
                  </a:lnTo>
                  <a:lnTo>
                    <a:pt x="414" y="2628"/>
                  </a:lnTo>
                  <a:lnTo>
                    <a:pt x="425" y="2634"/>
                  </a:lnTo>
                  <a:lnTo>
                    <a:pt x="435" y="2639"/>
                  </a:lnTo>
                  <a:close/>
                  <a:moveTo>
                    <a:pt x="435" y="2242"/>
                  </a:moveTo>
                  <a:lnTo>
                    <a:pt x="1700" y="2985"/>
                  </a:lnTo>
                  <a:lnTo>
                    <a:pt x="1710" y="2991"/>
                  </a:lnTo>
                  <a:lnTo>
                    <a:pt x="1720" y="2998"/>
                  </a:lnTo>
                  <a:lnTo>
                    <a:pt x="1724" y="3001"/>
                  </a:lnTo>
                  <a:lnTo>
                    <a:pt x="1728" y="3005"/>
                  </a:lnTo>
                  <a:lnTo>
                    <a:pt x="1731" y="3009"/>
                  </a:lnTo>
                  <a:lnTo>
                    <a:pt x="1734" y="3014"/>
                  </a:lnTo>
                  <a:lnTo>
                    <a:pt x="1736" y="3019"/>
                  </a:lnTo>
                  <a:lnTo>
                    <a:pt x="1737" y="3025"/>
                  </a:lnTo>
                  <a:lnTo>
                    <a:pt x="1738" y="3031"/>
                  </a:lnTo>
                  <a:lnTo>
                    <a:pt x="1737" y="3037"/>
                  </a:lnTo>
                  <a:lnTo>
                    <a:pt x="1736" y="3045"/>
                  </a:lnTo>
                  <a:lnTo>
                    <a:pt x="1733" y="3053"/>
                  </a:lnTo>
                  <a:lnTo>
                    <a:pt x="1728" y="3062"/>
                  </a:lnTo>
                  <a:lnTo>
                    <a:pt x="1723" y="3072"/>
                  </a:lnTo>
                  <a:lnTo>
                    <a:pt x="1717" y="3082"/>
                  </a:lnTo>
                  <a:lnTo>
                    <a:pt x="1711" y="3089"/>
                  </a:lnTo>
                  <a:lnTo>
                    <a:pt x="1706" y="3096"/>
                  </a:lnTo>
                  <a:lnTo>
                    <a:pt x="1700" y="3101"/>
                  </a:lnTo>
                  <a:lnTo>
                    <a:pt x="1694" y="3104"/>
                  </a:lnTo>
                  <a:lnTo>
                    <a:pt x="1688" y="3108"/>
                  </a:lnTo>
                  <a:lnTo>
                    <a:pt x="1683" y="3109"/>
                  </a:lnTo>
                  <a:lnTo>
                    <a:pt x="1678" y="3110"/>
                  </a:lnTo>
                  <a:lnTo>
                    <a:pt x="1672" y="3110"/>
                  </a:lnTo>
                  <a:lnTo>
                    <a:pt x="1667" y="3109"/>
                  </a:lnTo>
                  <a:lnTo>
                    <a:pt x="1661" y="3108"/>
                  </a:lnTo>
                  <a:lnTo>
                    <a:pt x="1657" y="3105"/>
                  </a:lnTo>
                  <a:lnTo>
                    <a:pt x="1646" y="3100"/>
                  </a:lnTo>
                  <a:lnTo>
                    <a:pt x="1635" y="3095"/>
                  </a:lnTo>
                  <a:lnTo>
                    <a:pt x="371" y="2352"/>
                  </a:lnTo>
                  <a:lnTo>
                    <a:pt x="360" y="2346"/>
                  </a:lnTo>
                  <a:lnTo>
                    <a:pt x="351" y="2339"/>
                  </a:lnTo>
                  <a:lnTo>
                    <a:pt x="346" y="2336"/>
                  </a:lnTo>
                  <a:lnTo>
                    <a:pt x="343" y="2332"/>
                  </a:lnTo>
                  <a:lnTo>
                    <a:pt x="340" y="2327"/>
                  </a:lnTo>
                  <a:lnTo>
                    <a:pt x="337" y="2323"/>
                  </a:lnTo>
                  <a:lnTo>
                    <a:pt x="334" y="2318"/>
                  </a:lnTo>
                  <a:lnTo>
                    <a:pt x="333" y="2312"/>
                  </a:lnTo>
                  <a:lnTo>
                    <a:pt x="333" y="2306"/>
                  </a:lnTo>
                  <a:lnTo>
                    <a:pt x="333" y="2299"/>
                  </a:lnTo>
                  <a:lnTo>
                    <a:pt x="336" y="2292"/>
                  </a:lnTo>
                  <a:lnTo>
                    <a:pt x="339" y="2284"/>
                  </a:lnTo>
                  <a:lnTo>
                    <a:pt x="342" y="2274"/>
                  </a:lnTo>
                  <a:lnTo>
                    <a:pt x="347" y="2265"/>
                  </a:lnTo>
                  <a:lnTo>
                    <a:pt x="354" y="2255"/>
                  </a:lnTo>
                  <a:lnTo>
                    <a:pt x="359" y="2247"/>
                  </a:lnTo>
                  <a:lnTo>
                    <a:pt x="366" y="2241"/>
                  </a:lnTo>
                  <a:lnTo>
                    <a:pt x="371" y="2235"/>
                  </a:lnTo>
                  <a:lnTo>
                    <a:pt x="376" y="2232"/>
                  </a:lnTo>
                  <a:lnTo>
                    <a:pt x="382" y="2229"/>
                  </a:lnTo>
                  <a:lnTo>
                    <a:pt x="387" y="2228"/>
                  </a:lnTo>
                  <a:lnTo>
                    <a:pt x="393" y="2227"/>
                  </a:lnTo>
                  <a:lnTo>
                    <a:pt x="398" y="2227"/>
                  </a:lnTo>
                  <a:lnTo>
                    <a:pt x="403" y="2228"/>
                  </a:lnTo>
                  <a:lnTo>
                    <a:pt x="409" y="2229"/>
                  </a:lnTo>
                  <a:lnTo>
                    <a:pt x="414" y="2231"/>
                  </a:lnTo>
                  <a:lnTo>
                    <a:pt x="425" y="2237"/>
                  </a:lnTo>
                  <a:lnTo>
                    <a:pt x="435" y="2242"/>
                  </a:lnTo>
                  <a:close/>
                  <a:moveTo>
                    <a:pt x="435" y="1826"/>
                  </a:moveTo>
                  <a:lnTo>
                    <a:pt x="1700" y="2569"/>
                  </a:lnTo>
                  <a:lnTo>
                    <a:pt x="1710" y="2575"/>
                  </a:lnTo>
                  <a:lnTo>
                    <a:pt x="1720" y="2582"/>
                  </a:lnTo>
                  <a:lnTo>
                    <a:pt x="1724" y="2585"/>
                  </a:lnTo>
                  <a:lnTo>
                    <a:pt x="1728" y="2590"/>
                  </a:lnTo>
                  <a:lnTo>
                    <a:pt x="1731" y="2594"/>
                  </a:lnTo>
                  <a:lnTo>
                    <a:pt x="1734" y="2598"/>
                  </a:lnTo>
                  <a:lnTo>
                    <a:pt x="1736" y="2604"/>
                  </a:lnTo>
                  <a:lnTo>
                    <a:pt x="1737" y="2609"/>
                  </a:lnTo>
                  <a:lnTo>
                    <a:pt x="1738" y="2615"/>
                  </a:lnTo>
                  <a:lnTo>
                    <a:pt x="1737" y="2622"/>
                  </a:lnTo>
                  <a:lnTo>
                    <a:pt x="1736" y="2629"/>
                  </a:lnTo>
                  <a:lnTo>
                    <a:pt x="1733" y="2637"/>
                  </a:lnTo>
                  <a:lnTo>
                    <a:pt x="1728" y="2647"/>
                  </a:lnTo>
                  <a:lnTo>
                    <a:pt x="1723" y="2656"/>
                  </a:lnTo>
                  <a:lnTo>
                    <a:pt x="1717" y="2666"/>
                  </a:lnTo>
                  <a:lnTo>
                    <a:pt x="1711" y="2674"/>
                  </a:lnTo>
                  <a:lnTo>
                    <a:pt x="1706" y="2680"/>
                  </a:lnTo>
                  <a:lnTo>
                    <a:pt x="1700" y="2686"/>
                  </a:lnTo>
                  <a:lnTo>
                    <a:pt x="1694" y="2689"/>
                  </a:lnTo>
                  <a:lnTo>
                    <a:pt x="1688" y="2692"/>
                  </a:lnTo>
                  <a:lnTo>
                    <a:pt x="1683" y="2693"/>
                  </a:lnTo>
                  <a:lnTo>
                    <a:pt x="1678" y="2694"/>
                  </a:lnTo>
                  <a:lnTo>
                    <a:pt x="1672" y="2694"/>
                  </a:lnTo>
                  <a:lnTo>
                    <a:pt x="1667" y="2693"/>
                  </a:lnTo>
                  <a:lnTo>
                    <a:pt x="1661" y="2692"/>
                  </a:lnTo>
                  <a:lnTo>
                    <a:pt x="1657" y="2690"/>
                  </a:lnTo>
                  <a:lnTo>
                    <a:pt x="1646" y="2684"/>
                  </a:lnTo>
                  <a:lnTo>
                    <a:pt x="1635" y="2679"/>
                  </a:lnTo>
                  <a:lnTo>
                    <a:pt x="371" y="1936"/>
                  </a:lnTo>
                  <a:lnTo>
                    <a:pt x="360" y="1930"/>
                  </a:lnTo>
                  <a:lnTo>
                    <a:pt x="351" y="1924"/>
                  </a:lnTo>
                  <a:lnTo>
                    <a:pt x="346" y="1920"/>
                  </a:lnTo>
                  <a:lnTo>
                    <a:pt x="343" y="1916"/>
                  </a:lnTo>
                  <a:lnTo>
                    <a:pt x="340" y="1912"/>
                  </a:lnTo>
                  <a:lnTo>
                    <a:pt x="337" y="1907"/>
                  </a:lnTo>
                  <a:lnTo>
                    <a:pt x="334" y="1902"/>
                  </a:lnTo>
                  <a:lnTo>
                    <a:pt x="333" y="1897"/>
                  </a:lnTo>
                  <a:lnTo>
                    <a:pt x="333" y="1890"/>
                  </a:lnTo>
                  <a:lnTo>
                    <a:pt x="333" y="1884"/>
                  </a:lnTo>
                  <a:lnTo>
                    <a:pt x="336" y="1876"/>
                  </a:lnTo>
                  <a:lnTo>
                    <a:pt x="339" y="1868"/>
                  </a:lnTo>
                  <a:lnTo>
                    <a:pt x="342" y="1859"/>
                  </a:lnTo>
                  <a:lnTo>
                    <a:pt x="347" y="1849"/>
                  </a:lnTo>
                  <a:lnTo>
                    <a:pt x="354" y="1839"/>
                  </a:lnTo>
                  <a:lnTo>
                    <a:pt x="359" y="1832"/>
                  </a:lnTo>
                  <a:lnTo>
                    <a:pt x="366" y="1825"/>
                  </a:lnTo>
                  <a:lnTo>
                    <a:pt x="371" y="1820"/>
                  </a:lnTo>
                  <a:lnTo>
                    <a:pt x="376" y="1817"/>
                  </a:lnTo>
                  <a:lnTo>
                    <a:pt x="382" y="1813"/>
                  </a:lnTo>
                  <a:lnTo>
                    <a:pt x="387" y="1812"/>
                  </a:lnTo>
                  <a:lnTo>
                    <a:pt x="393" y="1811"/>
                  </a:lnTo>
                  <a:lnTo>
                    <a:pt x="398" y="1811"/>
                  </a:lnTo>
                  <a:lnTo>
                    <a:pt x="403" y="1812"/>
                  </a:lnTo>
                  <a:lnTo>
                    <a:pt x="409" y="1813"/>
                  </a:lnTo>
                  <a:lnTo>
                    <a:pt x="414" y="1816"/>
                  </a:lnTo>
                  <a:lnTo>
                    <a:pt x="425" y="1821"/>
                  </a:lnTo>
                  <a:lnTo>
                    <a:pt x="435" y="1826"/>
                  </a:lnTo>
                  <a:close/>
                  <a:moveTo>
                    <a:pt x="435" y="1435"/>
                  </a:moveTo>
                  <a:lnTo>
                    <a:pt x="1700" y="2177"/>
                  </a:lnTo>
                  <a:lnTo>
                    <a:pt x="1710" y="2183"/>
                  </a:lnTo>
                  <a:lnTo>
                    <a:pt x="1720" y="2189"/>
                  </a:lnTo>
                  <a:lnTo>
                    <a:pt x="1724" y="2193"/>
                  </a:lnTo>
                  <a:lnTo>
                    <a:pt x="1728" y="2197"/>
                  </a:lnTo>
                  <a:lnTo>
                    <a:pt x="1731" y="2201"/>
                  </a:lnTo>
                  <a:lnTo>
                    <a:pt x="1734" y="2205"/>
                  </a:lnTo>
                  <a:lnTo>
                    <a:pt x="1736" y="2211"/>
                  </a:lnTo>
                  <a:lnTo>
                    <a:pt x="1737" y="2216"/>
                  </a:lnTo>
                  <a:lnTo>
                    <a:pt x="1738" y="2223"/>
                  </a:lnTo>
                  <a:lnTo>
                    <a:pt x="1737" y="2229"/>
                  </a:lnTo>
                  <a:lnTo>
                    <a:pt x="1736" y="2237"/>
                  </a:lnTo>
                  <a:lnTo>
                    <a:pt x="1733" y="2245"/>
                  </a:lnTo>
                  <a:lnTo>
                    <a:pt x="1728" y="2254"/>
                  </a:lnTo>
                  <a:lnTo>
                    <a:pt x="1723" y="2264"/>
                  </a:lnTo>
                  <a:lnTo>
                    <a:pt x="1717" y="2273"/>
                  </a:lnTo>
                  <a:lnTo>
                    <a:pt x="1711" y="2281"/>
                  </a:lnTo>
                  <a:lnTo>
                    <a:pt x="1706" y="2287"/>
                  </a:lnTo>
                  <a:lnTo>
                    <a:pt x="1700" y="2293"/>
                  </a:lnTo>
                  <a:lnTo>
                    <a:pt x="1694" y="2297"/>
                  </a:lnTo>
                  <a:lnTo>
                    <a:pt x="1688" y="2299"/>
                  </a:lnTo>
                  <a:lnTo>
                    <a:pt x="1683" y="2301"/>
                  </a:lnTo>
                  <a:lnTo>
                    <a:pt x="1678" y="2301"/>
                  </a:lnTo>
                  <a:lnTo>
                    <a:pt x="1672" y="2301"/>
                  </a:lnTo>
                  <a:lnTo>
                    <a:pt x="1667" y="2301"/>
                  </a:lnTo>
                  <a:lnTo>
                    <a:pt x="1661" y="2299"/>
                  </a:lnTo>
                  <a:lnTo>
                    <a:pt x="1657" y="2297"/>
                  </a:lnTo>
                  <a:lnTo>
                    <a:pt x="1646" y="2293"/>
                  </a:lnTo>
                  <a:lnTo>
                    <a:pt x="1635" y="2286"/>
                  </a:lnTo>
                  <a:lnTo>
                    <a:pt x="371" y="1544"/>
                  </a:lnTo>
                  <a:lnTo>
                    <a:pt x="360" y="1538"/>
                  </a:lnTo>
                  <a:lnTo>
                    <a:pt x="351" y="1531"/>
                  </a:lnTo>
                  <a:lnTo>
                    <a:pt x="346" y="1527"/>
                  </a:lnTo>
                  <a:lnTo>
                    <a:pt x="343" y="1524"/>
                  </a:lnTo>
                  <a:lnTo>
                    <a:pt x="340" y="1520"/>
                  </a:lnTo>
                  <a:lnTo>
                    <a:pt x="337" y="1514"/>
                  </a:lnTo>
                  <a:lnTo>
                    <a:pt x="334" y="1510"/>
                  </a:lnTo>
                  <a:lnTo>
                    <a:pt x="333" y="1504"/>
                  </a:lnTo>
                  <a:lnTo>
                    <a:pt x="333" y="1498"/>
                  </a:lnTo>
                  <a:lnTo>
                    <a:pt x="333" y="1491"/>
                  </a:lnTo>
                  <a:lnTo>
                    <a:pt x="336" y="1484"/>
                  </a:lnTo>
                  <a:lnTo>
                    <a:pt x="339" y="1476"/>
                  </a:lnTo>
                  <a:lnTo>
                    <a:pt x="342" y="1467"/>
                  </a:lnTo>
                  <a:lnTo>
                    <a:pt x="347" y="1457"/>
                  </a:lnTo>
                  <a:lnTo>
                    <a:pt x="354" y="1448"/>
                  </a:lnTo>
                  <a:lnTo>
                    <a:pt x="359" y="1439"/>
                  </a:lnTo>
                  <a:lnTo>
                    <a:pt x="366" y="1432"/>
                  </a:lnTo>
                  <a:lnTo>
                    <a:pt x="371" y="1428"/>
                  </a:lnTo>
                  <a:lnTo>
                    <a:pt x="376" y="1424"/>
                  </a:lnTo>
                  <a:lnTo>
                    <a:pt x="382" y="1422"/>
                  </a:lnTo>
                  <a:lnTo>
                    <a:pt x="387" y="1419"/>
                  </a:lnTo>
                  <a:lnTo>
                    <a:pt x="393" y="1418"/>
                  </a:lnTo>
                  <a:lnTo>
                    <a:pt x="398" y="1419"/>
                  </a:lnTo>
                  <a:lnTo>
                    <a:pt x="403" y="1419"/>
                  </a:lnTo>
                  <a:lnTo>
                    <a:pt x="409" y="1422"/>
                  </a:lnTo>
                  <a:lnTo>
                    <a:pt x="414" y="1423"/>
                  </a:lnTo>
                  <a:lnTo>
                    <a:pt x="425" y="1428"/>
                  </a:lnTo>
                  <a:lnTo>
                    <a:pt x="435" y="1435"/>
                  </a:lnTo>
                  <a:close/>
                  <a:moveTo>
                    <a:pt x="435" y="1034"/>
                  </a:moveTo>
                  <a:lnTo>
                    <a:pt x="1700" y="1777"/>
                  </a:lnTo>
                  <a:lnTo>
                    <a:pt x="1710" y="1783"/>
                  </a:lnTo>
                  <a:lnTo>
                    <a:pt x="1720" y="1790"/>
                  </a:lnTo>
                  <a:lnTo>
                    <a:pt x="1724" y="1793"/>
                  </a:lnTo>
                  <a:lnTo>
                    <a:pt x="1728" y="1797"/>
                  </a:lnTo>
                  <a:lnTo>
                    <a:pt x="1731" y="1800"/>
                  </a:lnTo>
                  <a:lnTo>
                    <a:pt x="1734" y="1806"/>
                  </a:lnTo>
                  <a:lnTo>
                    <a:pt x="1736" y="1810"/>
                  </a:lnTo>
                  <a:lnTo>
                    <a:pt x="1737" y="1817"/>
                  </a:lnTo>
                  <a:lnTo>
                    <a:pt x="1738" y="1822"/>
                  </a:lnTo>
                  <a:lnTo>
                    <a:pt x="1737" y="1830"/>
                  </a:lnTo>
                  <a:lnTo>
                    <a:pt x="1736" y="1837"/>
                  </a:lnTo>
                  <a:lnTo>
                    <a:pt x="1733" y="1845"/>
                  </a:lnTo>
                  <a:lnTo>
                    <a:pt x="1728" y="1853"/>
                  </a:lnTo>
                  <a:lnTo>
                    <a:pt x="1723" y="1864"/>
                  </a:lnTo>
                  <a:lnTo>
                    <a:pt x="1717" y="1873"/>
                  </a:lnTo>
                  <a:lnTo>
                    <a:pt x="1711" y="1881"/>
                  </a:lnTo>
                  <a:lnTo>
                    <a:pt x="1706" y="1888"/>
                  </a:lnTo>
                  <a:lnTo>
                    <a:pt x="1700" y="1892"/>
                  </a:lnTo>
                  <a:lnTo>
                    <a:pt x="1694" y="1897"/>
                  </a:lnTo>
                  <a:lnTo>
                    <a:pt x="1688" y="1899"/>
                  </a:lnTo>
                  <a:lnTo>
                    <a:pt x="1683" y="1901"/>
                  </a:lnTo>
                  <a:lnTo>
                    <a:pt x="1678" y="1902"/>
                  </a:lnTo>
                  <a:lnTo>
                    <a:pt x="1672" y="1902"/>
                  </a:lnTo>
                  <a:lnTo>
                    <a:pt x="1667" y="1901"/>
                  </a:lnTo>
                  <a:lnTo>
                    <a:pt x="1661" y="1900"/>
                  </a:lnTo>
                  <a:lnTo>
                    <a:pt x="1657" y="1898"/>
                  </a:lnTo>
                  <a:lnTo>
                    <a:pt x="1646" y="1892"/>
                  </a:lnTo>
                  <a:lnTo>
                    <a:pt x="1635" y="1886"/>
                  </a:lnTo>
                  <a:lnTo>
                    <a:pt x="371" y="1144"/>
                  </a:lnTo>
                  <a:lnTo>
                    <a:pt x="360" y="1138"/>
                  </a:lnTo>
                  <a:lnTo>
                    <a:pt x="351" y="1131"/>
                  </a:lnTo>
                  <a:lnTo>
                    <a:pt x="346" y="1127"/>
                  </a:lnTo>
                  <a:lnTo>
                    <a:pt x="343" y="1124"/>
                  </a:lnTo>
                  <a:lnTo>
                    <a:pt x="340" y="1119"/>
                  </a:lnTo>
                  <a:lnTo>
                    <a:pt x="337" y="1115"/>
                  </a:lnTo>
                  <a:lnTo>
                    <a:pt x="334" y="1110"/>
                  </a:lnTo>
                  <a:lnTo>
                    <a:pt x="333" y="1104"/>
                  </a:lnTo>
                  <a:lnTo>
                    <a:pt x="333" y="1098"/>
                  </a:lnTo>
                  <a:lnTo>
                    <a:pt x="333" y="1091"/>
                  </a:lnTo>
                  <a:lnTo>
                    <a:pt x="336" y="1084"/>
                  </a:lnTo>
                  <a:lnTo>
                    <a:pt x="339" y="1075"/>
                  </a:lnTo>
                  <a:lnTo>
                    <a:pt x="342" y="1067"/>
                  </a:lnTo>
                  <a:lnTo>
                    <a:pt x="347" y="1057"/>
                  </a:lnTo>
                  <a:lnTo>
                    <a:pt x="354" y="1047"/>
                  </a:lnTo>
                  <a:lnTo>
                    <a:pt x="359" y="1040"/>
                  </a:lnTo>
                  <a:lnTo>
                    <a:pt x="366" y="1033"/>
                  </a:lnTo>
                  <a:lnTo>
                    <a:pt x="371" y="1028"/>
                  </a:lnTo>
                  <a:lnTo>
                    <a:pt x="376" y="1023"/>
                  </a:lnTo>
                  <a:lnTo>
                    <a:pt x="382" y="1021"/>
                  </a:lnTo>
                  <a:lnTo>
                    <a:pt x="387" y="1019"/>
                  </a:lnTo>
                  <a:lnTo>
                    <a:pt x="393" y="1019"/>
                  </a:lnTo>
                  <a:lnTo>
                    <a:pt x="398" y="1019"/>
                  </a:lnTo>
                  <a:lnTo>
                    <a:pt x="403" y="1020"/>
                  </a:lnTo>
                  <a:lnTo>
                    <a:pt x="409" y="1021"/>
                  </a:lnTo>
                  <a:lnTo>
                    <a:pt x="414" y="1023"/>
                  </a:lnTo>
                  <a:lnTo>
                    <a:pt x="425" y="1028"/>
                  </a:lnTo>
                  <a:lnTo>
                    <a:pt x="435" y="1034"/>
                  </a:lnTo>
                  <a:close/>
                  <a:moveTo>
                    <a:pt x="435" y="629"/>
                  </a:moveTo>
                  <a:lnTo>
                    <a:pt x="1700" y="1372"/>
                  </a:lnTo>
                  <a:lnTo>
                    <a:pt x="1710" y="1377"/>
                  </a:lnTo>
                  <a:lnTo>
                    <a:pt x="1720" y="1384"/>
                  </a:lnTo>
                  <a:lnTo>
                    <a:pt x="1724" y="1388"/>
                  </a:lnTo>
                  <a:lnTo>
                    <a:pt x="1728" y="1391"/>
                  </a:lnTo>
                  <a:lnTo>
                    <a:pt x="1731" y="1396"/>
                  </a:lnTo>
                  <a:lnTo>
                    <a:pt x="1734" y="1401"/>
                  </a:lnTo>
                  <a:lnTo>
                    <a:pt x="1736" y="1405"/>
                  </a:lnTo>
                  <a:lnTo>
                    <a:pt x="1737" y="1412"/>
                  </a:lnTo>
                  <a:lnTo>
                    <a:pt x="1738" y="1417"/>
                  </a:lnTo>
                  <a:lnTo>
                    <a:pt x="1737" y="1424"/>
                  </a:lnTo>
                  <a:lnTo>
                    <a:pt x="1735" y="1431"/>
                  </a:lnTo>
                  <a:lnTo>
                    <a:pt x="1733" y="1440"/>
                  </a:lnTo>
                  <a:lnTo>
                    <a:pt x="1728" y="1449"/>
                  </a:lnTo>
                  <a:lnTo>
                    <a:pt x="1723" y="1458"/>
                  </a:lnTo>
                  <a:lnTo>
                    <a:pt x="1717" y="1468"/>
                  </a:lnTo>
                  <a:lnTo>
                    <a:pt x="1711" y="1477"/>
                  </a:lnTo>
                  <a:lnTo>
                    <a:pt x="1706" y="1483"/>
                  </a:lnTo>
                  <a:lnTo>
                    <a:pt x="1700" y="1487"/>
                  </a:lnTo>
                  <a:lnTo>
                    <a:pt x="1694" y="1492"/>
                  </a:lnTo>
                  <a:lnTo>
                    <a:pt x="1688" y="1494"/>
                  </a:lnTo>
                  <a:lnTo>
                    <a:pt x="1683" y="1496"/>
                  </a:lnTo>
                  <a:lnTo>
                    <a:pt x="1678" y="1497"/>
                  </a:lnTo>
                  <a:lnTo>
                    <a:pt x="1672" y="1496"/>
                  </a:lnTo>
                  <a:lnTo>
                    <a:pt x="1667" y="1496"/>
                  </a:lnTo>
                  <a:lnTo>
                    <a:pt x="1661" y="1494"/>
                  </a:lnTo>
                  <a:lnTo>
                    <a:pt x="1657" y="1493"/>
                  </a:lnTo>
                  <a:lnTo>
                    <a:pt x="1646" y="1487"/>
                  </a:lnTo>
                  <a:lnTo>
                    <a:pt x="1635" y="1481"/>
                  </a:lnTo>
                  <a:lnTo>
                    <a:pt x="371" y="738"/>
                  </a:lnTo>
                  <a:lnTo>
                    <a:pt x="360" y="733"/>
                  </a:lnTo>
                  <a:lnTo>
                    <a:pt x="351" y="727"/>
                  </a:lnTo>
                  <a:lnTo>
                    <a:pt x="346" y="722"/>
                  </a:lnTo>
                  <a:lnTo>
                    <a:pt x="343" y="719"/>
                  </a:lnTo>
                  <a:lnTo>
                    <a:pt x="340" y="715"/>
                  </a:lnTo>
                  <a:lnTo>
                    <a:pt x="337" y="710"/>
                  </a:lnTo>
                  <a:lnTo>
                    <a:pt x="334" y="705"/>
                  </a:lnTo>
                  <a:lnTo>
                    <a:pt x="333" y="700"/>
                  </a:lnTo>
                  <a:lnTo>
                    <a:pt x="333" y="693"/>
                  </a:lnTo>
                  <a:lnTo>
                    <a:pt x="334" y="687"/>
                  </a:lnTo>
                  <a:lnTo>
                    <a:pt x="336" y="679"/>
                  </a:lnTo>
                  <a:lnTo>
                    <a:pt x="339" y="670"/>
                  </a:lnTo>
                  <a:lnTo>
                    <a:pt x="342" y="662"/>
                  </a:lnTo>
                  <a:lnTo>
                    <a:pt x="347" y="652"/>
                  </a:lnTo>
                  <a:lnTo>
                    <a:pt x="354" y="642"/>
                  </a:lnTo>
                  <a:lnTo>
                    <a:pt x="359" y="635"/>
                  </a:lnTo>
                  <a:lnTo>
                    <a:pt x="366" y="628"/>
                  </a:lnTo>
                  <a:lnTo>
                    <a:pt x="371" y="623"/>
                  </a:lnTo>
                  <a:lnTo>
                    <a:pt x="376" y="619"/>
                  </a:lnTo>
                  <a:lnTo>
                    <a:pt x="382" y="616"/>
                  </a:lnTo>
                  <a:lnTo>
                    <a:pt x="387" y="614"/>
                  </a:lnTo>
                  <a:lnTo>
                    <a:pt x="393" y="614"/>
                  </a:lnTo>
                  <a:lnTo>
                    <a:pt x="398" y="614"/>
                  </a:lnTo>
                  <a:lnTo>
                    <a:pt x="403" y="614"/>
                  </a:lnTo>
                  <a:lnTo>
                    <a:pt x="409" y="616"/>
                  </a:lnTo>
                  <a:lnTo>
                    <a:pt x="414" y="619"/>
                  </a:lnTo>
                  <a:lnTo>
                    <a:pt x="425" y="623"/>
                  </a:lnTo>
                  <a:lnTo>
                    <a:pt x="435" y="62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1" name="Freeform 9"/>
            <p:cNvSpPr>
              <a:spLocks/>
            </p:cNvSpPr>
            <p:nvPr/>
          </p:nvSpPr>
          <p:spPr bwMode="auto">
            <a:xfrm>
              <a:off x="-1363663" y="4105275"/>
              <a:ext cx="77788" cy="85725"/>
            </a:xfrm>
            <a:custGeom>
              <a:avLst/>
              <a:gdLst/>
              <a:ahLst/>
              <a:cxnLst>
                <a:cxn ang="0">
                  <a:pos x="64" y="25"/>
                </a:cxn>
                <a:cxn ang="0">
                  <a:pos x="82" y="15"/>
                </a:cxn>
                <a:cxn ang="0">
                  <a:pos x="100" y="8"/>
                </a:cxn>
                <a:cxn ang="0">
                  <a:pos x="121" y="2"/>
                </a:cxn>
                <a:cxn ang="0">
                  <a:pos x="142" y="1"/>
                </a:cxn>
                <a:cxn ang="0">
                  <a:pos x="164" y="1"/>
                </a:cxn>
                <a:cxn ang="0">
                  <a:pos x="187" y="5"/>
                </a:cxn>
                <a:cxn ang="0">
                  <a:pos x="210" y="10"/>
                </a:cxn>
                <a:cxn ang="0">
                  <a:pos x="246" y="22"/>
                </a:cxn>
                <a:cxn ang="0">
                  <a:pos x="292" y="47"/>
                </a:cxn>
                <a:cxn ang="0">
                  <a:pos x="339" y="80"/>
                </a:cxn>
                <a:cxn ang="0">
                  <a:pos x="382" y="122"/>
                </a:cxn>
                <a:cxn ang="0">
                  <a:pos x="421" y="171"/>
                </a:cxn>
                <a:cxn ang="0">
                  <a:pos x="451" y="223"/>
                </a:cxn>
                <a:cxn ang="0">
                  <a:pos x="474" y="274"/>
                </a:cxn>
                <a:cxn ang="0">
                  <a:pos x="487" y="326"/>
                </a:cxn>
                <a:cxn ang="0">
                  <a:pos x="491" y="363"/>
                </a:cxn>
                <a:cxn ang="0">
                  <a:pos x="491" y="387"/>
                </a:cxn>
                <a:cxn ang="0">
                  <a:pos x="489" y="410"/>
                </a:cxn>
                <a:cxn ang="0">
                  <a:pos x="484" y="432"/>
                </a:cxn>
                <a:cxn ang="0">
                  <a:pos x="477" y="451"/>
                </a:cxn>
                <a:cxn ang="0">
                  <a:pos x="468" y="471"/>
                </a:cxn>
                <a:cxn ang="0">
                  <a:pos x="456" y="487"/>
                </a:cxn>
                <a:cxn ang="0">
                  <a:pos x="443" y="502"/>
                </a:cxn>
                <a:cxn ang="0">
                  <a:pos x="427" y="515"/>
                </a:cxn>
                <a:cxn ang="0">
                  <a:pos x="409" y="525"/>
                </a:cxn>
                <a:cxn ang="0">
                  <a:pos x="389" y="532"/>
                </a:cxn>
                <a:cxn ang="0">
                  <a:pos x="370" y="538"/>
                </a:cxn>
                <a:cxn ang="0">
                  <a:pos x="348" y="539"/>
                </a:cxn>
                <a:cxn ang="0">
                  <a:pos x="327" y="539"/>
                </a:cxn>
                <a:cxn ang="0">
                  <a:pos x="303" y="536"/>
                </a:cxn>
                <a:cxn ang="0">
                  <a:pos x="280" y="530"/>
                </a:cxn>
                <a:cxn ang="0">
                  <a:pos x="245" y="518"/>
                </a:cxn>
                <a:cxn ang="0">
                  <a:pos x="199" y="494"/>
                </a:cxn>
                <a:cxn ang="0">
                  <a:pos x="152" y="460"/>
                </a:cxn>
                <a:cxn ang="0">
                  <a:pos x="109" y="418"/>
                </a:cxn>
                <a:cxn ang="0">
                  <a:pos x="70" y="369"/>
                </a:cxn>
                <a:cxn ang="0">
                  <a:pos x="40" y="318"/>
                </a:cxn>
                <a:cxn ang="0">
                  <a:pos x="17" y="266"/>
                </a:cxn>
                <a:cxn ang="0">
                  <a:pos x="4" y="214"/>
                </a:cxn>
                <a:cxn ang="0">
                  <a:pos x="0" y="177"/>
                </a:cxn>
                <a:cxn ang="0">
                  <a:pos x="0" y="154"/>
                </a:cxn>
                <a:cxn ang="0">
                  <a:pos x="2" y="130"/>
                </a:cxn>
                <a:cxn ang="0">
                  <a:pos x="6" y="108"/>
                </a:cxn>
                <a:cxn ang="0">
                  <a:pos x="14" y="89"/>
                </a:cxn>
                <a:cxn ang="0">
                  <a:pos x="23" y="69"/>
                </a:cxn>
                <a:cxn ang="0">
                  <a:pos x="35" y="53"/>
                </a:cxn>
                <a:cxn ang="0">
                  <a:pos x="47" y="38"/>
                </a:cxn>
              </a:cxnLst>
              <a:rect l="0" t="0" r="r" b="b"/>
              <a:pathLst>
                <a:path w="491" h="539">
                  <a:moveTo>
                    <a:pt x="56" y="32"/>
                  </a:moveTo>
                  <a:lnTo>
                    <a:pt x="64" y="25"/>
                  </a:lnTo>
                  <a:lnTo>
                    <a:pt x="72" y="20"/>
                  </a:lnTo>
                  <a:lnTo>
                    <a:pt x="82" y="15"/>
                  </a:lnTo>
                  <a:lnTo>
                    <a:pt x="91" y="11"/>
                  </a:lnTo>
                  <a:lnTo>
                    <a:pt x="100" y="8"/>
                  </a:lnTo>
                  <a:lnTo>
                    <a:pt x="111" y="5"/>
                  </a:lnTo>
                  <a:lnTo>
                    <a:pt x="121" y="2"/>
                  </a:lnTo>
                  <a:lnTo>
                    <a:pt x="132" y="1"/>
                  </a:lnTo>
                  <a:lnTo>
                    <a:pt x="142" y="1"/>
                  </a:lnTo>
                  <a:lnTo>
                    <a:pt x="153" y="0"/>
                  </a:lnTo>
                  <a:lnTo>
                    <a:pt x="164" y="1"/>
                  </a:lnTo>
                  <a:lnTo>
                    <a:pt x="176" y="2"/>
                  </a:lnTo>
                  <a:lnTo>
                    <a:pt x="187" y="5"/>
                  </a:lnTo>
                  <a:lnTo>
                    <a:pt x="199" y="7"/>
                  </a:lnTo>
                  <a:lnTo>
                    <a:pt x="210" y="10"/>
                  </a:lnTo>
                  <a:lnTo>
                    <a:pt x="222" y="13"/>
                  </a:lnTo>
                  <a:lnTo>
                    <a:pt x="246" y="22"/>
                  </a:lnTo>
                  <a:lnTo>
                    <a:pt x="270" y="34"/>
                  </a:lnTo>
                  <a:lnTo>
                    <a:pt x="292" y="47"/>
                  </a:lnTo>
                  <a:lnTo>
                    <a:pt x="316" y="63"/>
                  </a:lnTo>
                  <a:lnTo>
                    <a:pt x="339" y="80"/>
                  </a:lnTo>
                  <a:lnTo>
                    <a:pt x="360" y="100"/>
                  </a:lnTo>
                  <a:lnTo>
                    <a:pt x="382" y="122"/>
                  </a:lnTo>
                  <a:lnTo>
                    <a:pt x="402" y="146"/>
                  </a:lnTo>
                  <a:lnTo>
                    <a:pt x="421" y="171"/>
                  </a:lnTo>
                  <a:lnTo>
                    <a:pt x="437" y="197"/>
                  </a:lnTo>
                  <a:lnTo>
                    <a:pt x="451" y="223"/>
                  </a:lnTo>
                  <a:lnTo>
                    <a:pt x="464" y="248"/>
                  </a:lnTo>
                  <a:lnTo>
                    <a:pt x="474" y="274"/>
                  </a:lnTo>
                  <a:lnTo>
                    <a:pt x="481" y="300"/>
                  </a:lnTo>
                  <a:lnTo>
                    <a:pt x="487" y="326"/>
                  </a:lnTo>
                  <a:lnTo>
                    <a:pt x="490" y="351"/>
                  </a:lnTo>
                  <a:lnTo>
                    <a:pt x="491" y="363"/>
                  </a:lnTo>
                  <a:lnTo>
                    <a:pt x="491" y="375"/>
                  </a:lnTo>
                  <a:lnTo>
                    <a:pt x="491" y="387"/>
                  </a:lnTo>
                  <a:lnTo>
                    <a:pt x="490" y="399"/>
                  </a:lnTo>
                  <a:lnTo>
                    <a:pt x="489" y="410"/>
                  </a:lnTo>
                  <a:lnTo>
                    <a:pt x="487" y="421"/>
                  </a:lnTo>
                  <a:lnTo>
                    <a:pt x="484" y="432"/>
                  </a:lnTo>
                  <a:lnTo>
                    <a:pt x="481" y="442"/>
                  </a:lnTo>
                  <a:lnTo>
                    <a:pt x="477" y="451"/>
                  </a:lnTo>
                  <a:lnTo>
                    <a:pt x="473" y="461"/>
                  </a:lnTo>
                  <a:lnTo>
                    <a:pt x="468" y="471"/>
                  </a:lnTo>
                  <a:lnTo>
                    <a:pt x="463" y="479"/>
                  </a:lnTo>
                  <a:lnTo>
                    <a:pt x="456" y="487"/>
                  </a:lnTo>
                  <a:lnTo>
                    <a:pt x="450" y="495"/>
                  </a:lnTo>
                  <a:lnTo>
                    <a:pt x="443" y="502"/>
                  </a:lnTo>
                  <a:lnTo>
                    <a:pt x="435" y="509"/>
                  </a:lnTo>
                  <a:lnTo>
                    <a:pt x="427" y="515"/>
                  </a:lnTo>
                  <a:lnTo>
                    <a:pt x="419" y="520"/>
                  </a:lnTo>
                  <a:lnTo>
                    <a:pt x="409" y="525"/>
                  </a:lnTo>
                  <a:lnTo>
                    <a:pt x="400" y="529"/>
                  </a:lnTo>
                  <a:lnTo>
                    <a:pt x="389" y="532"/>
                  </a:lnTo>
                  <a:lnTo>
                    <a:pt x="380" y="536"/>
                  </a:lnTo>
                  <a:lnTo>
                    <a:pt x="370" y="538"/>
                  </a:lnTo>
                  <a:lnTo>
                    <a:pt x="359" y="539"/>
                  </a:lnTo>
                  <a:lnTo>
                    <a:pt x="348" y="539"/>
                  </a:lnTo>
                  <a:lnTo>
                    <a:pt x="338" y="539"/>
                  </a:lnTo>
                  <a:lnTo>
                    <a:pt x="327" y="539"/>
                  </a:lnTo>
                  <a:lnTo>
                    <a:pt x="315" y="538"/>
                  </a:lnTo>
                  <a:lnTo>
                    <a:pt x="303" y="536"/>
                  </a:lnTo>
                  <a:lnTo>
                    <a:pt x="292" y="533"/>
                  </a:lnTo>
                  <a:lnTo>
                    <a:pt x="280" y="530"/>
                  </a:lnTo>
                  <a:lnTo>
                    <a:pt x="269" y="527"/>
                  </a:lnTo>
                  <a:lnTo>
                    <a:pt x="245" y="518"/>
                  </a:lnTo>
                  <a:lnTo>
                    <a:pt x="221" y="506"/>
                  </a:lnTo>
                  <a:lnTo>
                    <a:pt x="199" y="494"/>
                  </a:lnTo>
                  <a:lnTo>
                    <a:pt x="175" y="477"/>
                  </a:lnTo>
                  <a:lnTo>
                    <a:pt x="152" y="460"/>
                  </a:lnTo>
                  <a:lnTo>
                    <a:pt x="131" y="440"/>
                  </a:lnTo>
                  <a:lnTo>
                    <a:pt x="109" y="418"/>
                  </a:lnTo>
                  <a:lnTo>
                    <a:pt x="88" y="394"/>
                  </a:lnTo>
                  <a:lnTo>
                    <a:pt x="70" y="369"/>
                  </a:lnTo>
                  <a:lnTo>
                    <a:pt x="54" y="343"/>
                  </a:lnTo>
                  <a:lnTo>
                    <a:pt x="40" y="318"/>
                  </a:lnTo>
                  <a:lnTo>
                    <a:pt x="27" y="292"/>
                  </a:lnTo>
                  <a:lnTo>
                    <a:pt x="17" y="266"/>
                  </a:lnTo>
                  <a:lnTo>
                    <a:pt x="10" y="240"/>
                  </a:lnTo>
                  <a:lnTo>
                    <a:pt x="4" y="214"/>
                  </a:lnTo>
                  <a:lnTo>
                    <a:pt x="1" y="189"/>
                  </a:lnTo>
                  <a:lnTo>
                    <a:pt x="0" y="177"/>
                  </a:lnTo>
                  <a:lnTo>
                    <a:pt x="0" y="164"/>
                  </a:lnTo>
                  <a:lnTo>
                    <a:pt x="0" y="154"/>
                  </a:lnTo>
                  <a:lnTo>
                    <a:pt x="1" y="142"/>
                  </a:lnTo>
                  <a:lnTo>
                    <a:pt x="2" y="130"/>
                  </a:lnTo>
                  <a:lnTo>
                    <a:pt x="4" y="119"/>
                  </a:lnTo>
                  <a:lnTo>
                    <a:pt x="6" y="108"/>
                  </a:lnTo>
                  <a:lnTo>
                    <a:pt x="10" y="98"/>
                  </a:lnTo>
                  <a:lnTo>
                    <a:pt x="14" y="89"/>
                  </a:lnTo>
                  <a:lnTo>
                    <a:pt x="17" y="79"/>
                  </a:lnTo>
                  <a:lnTo>
                    <a:pt x="23" y="69"/>
                  </a:lnTo>
                  <a:lnTo>
                    <a:pt x="28" y="61"/>
                  </a:lnTo>
                  <a:lnTo>
                    <a:pt x="35" y="53"/>
                  </a:lnTo>
                  <a:lnTo>
                    <a:pt x="41" y="44"/>
                  </a:lnTo>
                  <a:lnTo>
                    <a:pt x="47" y="38"/>
                  </a:lnTo>
                  <a:lnTo>
                    <a:pt x="56" y="32"/>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2" name="Freeform 10"/>
            <p:cNvSpPr>
              <a:spLocks/>
            </p:cNvSpPr>
            <p:nvPr/>
          </p:nvSpPr>
          <p:spPr bwMode="auto">
            <a:xfrm>
              <a:off x="-1222375" y="4186238"/>
              <a:ext cx="77788" cy="84138"/>
            </a:xfrm>
            <a:custGeom>
              <a:avLst/>
              <a:gdLst/>
              <a:ahLst/>
              <a:cxnLst>
                <a:cxn ang="0">
                  <a:pos x="65" y="24"/>
                </a:cxn>
                <a:cxn ang="0">
                  <a:pos x="82" y="14"/>
                </a:cxn>
                <a:cxn ang="0">
                  <a:pos x="101" y="7"/>
                </a:cxn>
                <a:cxn ang="0">
                  <a:pos x="122" y="3"/>
                </a:cxn>
                <a:cxn ang="0">
                  <a:pos x="144" y="0"/>
                </a:cxn>
                <a:cxn ang="0">
                  <a:pos x="165" y="0"/>
                </a:cxn>
                <a:cxn ang="0">
                  <a:pos x="188" y="4"/>
                </a:cxn>
                <a:cxn ang="0">
                  <a:pos x="212" y="9"/>
                </a:cxn>
                <a:cxn ang="0">
                  <a:pos x="246" y="22"/>
                </a:cxn>
                <a:cxn ang="0">
                  <a:pos x="294" y="47"/>
                </a:cxn>
                <a:cxn ang="0">
                  <a:pos x="340" y="80"/>
                </a:cxn>
                <a:cxn ang="0">
                  <a:pos x="383" y="121"/>
                </a:cxn>
                <a:cxn ang="0">
                  <a:pos x="422" y="170"/>
                </a:cxn>
                <a:cxn ang="0">
                  <a:pos x="452" y="222"/>
                </a:cxn>
                <a:cxn ang="0">
                  <a:pos x="474" y="275"/>
                </a:cxn>
                <a:cxn ang="0">
                  <a:pos x="488" y="325"/>
                </a:cxn>
                <a:cxn ang="0">
                  <a:pos x="492" y="363"/>
                </a:cxn>
                <a:cxn ang="0">
                  <a:pos x="492" y="387"/>
                </a:cxn>
                <a:cxn ang="0">
                  <a:pos x="490" y="409"/>
                </a:cxn>
                <a:cxn ang="0">
                  <a:pos x="484" y="431"/>
                </a:cxn>
                <a:cxn ang="0">
                  <a:pos x="478" y="452"/>
                </a:cxn>
                <a:cxn ang="0">
                  <a:pos x="469" y="470"/>
                </a:cxn>
                <a:cxn ang="0">
                  <a:pos x="457" y="487"/>
                </a:cxn>
                <a:cxn ang="0">
                  <a:pos x="443" y="502"/>
                </a:cxn>
                <a:cxn ang="0">
                  <a:pos x="427" y="514"/>
                </a:cxn>
                <a:cxn ang="0">
                  <a:pos x="410" y="525"/>
                </a:cxn>
                <a:cxn ang="0">
                  <a:pos x="391" y="533"/>
                </a:cxn>
                <a:cxn ang="0">
                  <a:pos x="370" y="537"/>
                </a:cxn>
                <a:cxn ang="0">
                  <a:pos x="350" y="539"/>
                </a:cxn>
                <a:cxn ang="0">
                  <a:pos x="327" y="538"/>
                </a:cxn>
                <a:cxn ang="0">
                  <a:pos x="304" y="536"/>
                </a:cxn>
                <a:cxn ang="0">
                  <a:pos x="282" y="530"/>
                </a:cxn>
                <a:cxn ang="0">
                  <a:pos x="246" y="517"/>
                </a:cxn>
                <a:cxn ang="0">
                  <a:pos x="199" y="493"/>
                </a:cxn>
                <a:cxn ang="0">
                  <a:pos x="153" y="459"/>
                </a:cxn>
                <a:cxn ang="0">
                  <a:pos x="110" y="418"/>
                </a:cxn>
                <a:cxn ang="0">
                  <a:pos x="71" y="370"/>
                </a:cxn>
                <a:cxn ang="0">
                  <a:pos x="40" y="318"/>
                </a:cxn>
                <a:cxn ang="0">
                  <a:pos x="18" y="265"/>
                </a:cxn>
                <a:cxn ang="0">
                  <a:pos x="4" y="214"/>
                </a:cxn>
                <a:cxn ang="0">
                  <a:pos x="1" y="176"/>
                </a:cxn>
                <a:cxn ang="0">
                  <a:pos x="1" y="153"/>
                </a:cxn>
                <a:cxn ang="0">
                  <a:pos x="3" y="130"/>
                </a:cxn>
                <a:cxn ang="0">
                  <a:pos x="8" y="108"/>
                </a:cxn>
                <a:cxn ang="0">
                  <a:pos x="14" y="88"/>
                </a:cxn>
                <a:cxn ang="0">
                  <a:pos x="24" y="69"/>
                </a:cxn>
                <a:cxn ang="0">
                  <a:pos x="35" y="52"/>
                </a:cxn>
                <a:cxn ang="0">
                  <a:pos x="49" y="37"/>
                </a:cxn>
              </a:cxnLst>
              <a:rect l="0" t="0" r="r" b="b"/>
              <a:pathLst>
                <a:path w="492" h="539">
                  <a:moveTo>
                    <a:pt x="56" y="31"/>
                  </a:moveTo>
                  <a:lnTo>
                    <a:pt x="65" y="24"/>
                  </a:lnTo>
                  <a:lnTo>
                    <a:pt x="73" y="19"/>
                  </a:lnTo>
                  <a:lnTo>
                    <a:pt x="82" y="14"/>
                  </a:lnTo>
                  <a:lnTo>
                    <a:pt x="92" y="10"/>
                  </a:lnTo>
                  <a:lnTo>
                    <a:pt x="101" y="7"/>
                  </a:lnTo>
                  <a:lnTo>
                    <a:pt x="111" y="5"/>
                  </a:lnTo>
                  <a:lnTo>
                    <a:pt x="122" y="3"/>
                  </a:lnTo>
                  <a:lnTo>
                    <a:pt x="133" y="1"/>
                  </a:lnTo>
                  <a:lnTo>
                    <a:pt x="144" y="0"/>
                  </a:lnTo>
                  <a:lnTo>
                    <a:pt x="154" y="0"/>
                  </a:lnTo>
                  <a:lnTo>
                    <a:pt x="165" y="0"/>
                  </a:lnTo>
                  <a:lnTo>
                    <a:pt x="177" y="3"/>
                  </a:lnTo>
                  <a:lnTo>
                    <a:pt x="188" y="4"/>
                  </a:lnTo>
                  <a:lnTo>
                    <a:pt x="200" y="6"/>
                  </a:lnTo>
                  <a:lnTo>
                    <a:pt x="212" y="9"/>
                  </a:lnTo>
                  <a:lnTo>
                    <a:pt x="223" y="13"/>
                  </a:lnTo>
                  <a:lnTo>
                    <a:pt x="246" y="22"/>
                  </a:lnTo>
                  <a:lnTo>
                    <a:pt x="270" y="33"/>
                  </a:lnTo>
                  <a:lnTo>
                    <a:pt x="294" y="47"/>
                  </a:lnTo>
                  <a:lnTo>
                    <a:pt x="317" y="62"/>
                  </a:lnTo>
                  <a:lnTo>
                    <a:pt x="340" y="80"/>
                  </a:lnTo>
                  <a:lnTo>
                    <a:pt x="361" y="100"/>
                  </a:lnTo>
                  <a:lnTo>
                    <a:pt x="383" y="121"/>
                  </a:lnTo>
                  <a:lnTo>
                    <a:pt x="402" y="145"/>
                  </a:lnTo>
                  <a:lnTo>
                    <a:pt x="422" y="170"/>
                  </a:lnTo>
                  <a:lnTo>
                    <a:pt x="438" y="196"/>
                  </a:lnTo>
                  <a:lnTo>
                    <a:pt x="452" y="222"/>
                  </a:lnTo>
                  <a:lnTo>
                    <a:pt x="464" y="248"/>
                  </a:lnTo>
                  <a:lnTo>
                    <a:pt x="474" y="275"/>
                  </a:lnTo>
                  <a:lnTo>
                    <a:pt x="482" y="300"/>
                  </a:lnTo>
                  <a:lnTo>
                    <a:pt x="488" y="325"/>
                  </a:lnTo>
                  <a:lnTo>
                    <a:pt x="491" y="350"/>
                  </a:lnTo>
                  <a:lnTo>
                    <a:pt x="492" y="363"/>
                  </a:lnTo>
                  <a:lnTo>
                    <a:pt x="492" y="375"/>
                  </a:lnTo>
                  <a:lnTo>
                    <a:pt x="492" y="387"/>
                  </a:lnTo>
                  <a:lnTo>
                    <a:pt x="491" y="399"/>
                  </a:lnTo>
                  <a:lnTo>
                    <a:pt x="490" y="409"/>
                  </a:lnTo>
                  <a:lnTo>
                    <a:pt x="488" y="420"/>
                  </a:lnTo>
                  <a:lnTo>
                    <a:pt x="484" y="431"/>
                  </a:lnTo>
                  <a:lnTo>
                    <a:pt x="482" y="442"/>
                  </a:lnTo>
                  <a:lnTo>
                    <a:pt x="478" y="452"/>
                  </a:lnTo>
                  <a:lnTo>
                    <a:pt x="474" y="461"/>
                  </a:lnTo>
                  <a:lnTo>
                    <a:pt x="469" y="470"/>
                  </a:lnTo>
                  <a:lnTo>
                    <a:pt x="464" y="479"/>
                  </a:lnTo>
                  <a:lnTo>
                    <a:pt x="457" y="487"/>
                  </a:lnTo>
                  <a:lnTo>
                    <a:pt x="451" y="495"/>
                  </a:lnTo>
                  <a:lnTo>
                    <a:pt x="443" y="502"/>
                  </a:lnTo>
                  <a:lnTo>
                    <a:pt x="436" y="509"/>
                  </a:lnTo>
                  <a:lnTo>
                    <a:pt x="427" y="514"/>
                  </a:lnTo>
                  <a:lnTo>
                    <a:pt x="419" y="520"/>
                  </a:lnTo>
                  <a:lnTo>
                    <a:pt x="410" y="525"/>
                  </a:lnTo>
                  <a:lnTo>
                    <a:pt x="400" y="529"/>
                  </a:lnTo>
                  <a:lnTo>
                    <a:pt x="391" y="533"/>
                  </a:lnTo>
                  <a:lnTo>
                    <a:pt x="381" y="535"/>
                  </a:lnTo>
                  <a:lnTo>
                    <a:pt x="370" y="537"/>
                  </a:lnTo>
                  <a:lnTo>
                    <a:pt x="360" y="538"/>
                  </a:lnTo>
                  <a:lnTo>
                    <a:pt x="350" y="539"/>
                  </a:lnTo>
                  <a:lnTo>
                    <a:pt x="339" y="539"/>
                  </a:lnTo>
                  <a:lnTo>
                    <a:pt x="327" y="538"/>
                  </a:lnTo>
                  <a:lnTo>
                    <a:pt x="316" y="537"/>
                  </a:lnTo>
                  <a:lnTo>
                    <a:pt x="304" y="536"/>
                  </a:lnTo>
                  <a:lnTo>
                    <a:pt x="292" y="533"/>
                  </a:lnTo>
                  <a:lnTo>
                    <a:pt x="282" y="530"/>
                  </a:lnTo>
                  <a:lnTo>
                    <a:pt x="270" y="526"/>
                  </a:lnTo>
                  <a:lnTo>
                    <a:pt x="246" y="517"/>
                  </a:lnTo>
                  <a:lnTo>
                    <a:pt x="222" y="507"/>
                  </a:lnTo>
                  <a:lnTo>
                    <a:pt x="199" y="493"/>
                  </a:lnTo>
                  <a:lnTo>
                    <a:pt x="176" y="477"/>
                  </a:lnTo>
                  <a:lnTo>
                    <a:pt x="153" y="459"/>
                  </a:lnTo>
                  <a:lnTo>
                    <a:pt x="131" y="440"/>
                  </a:lnTo>
                  <a:lnTo>
                    <a:pt x="110" y="418"/>
                  </a:lnTo>
                  <a:lnTo>
                    <a:pt x="90" y="394"/>
                  </a:lnTo>
                  <a:lnTo>
                    <a:pt x="71" y="370"/>
                  </a:lnTo>
                  <a:lnTo>
                    <a:pt x="55" y="344"/>
                  </a:lnTo>
                  <a:lnTo>
                    <a:pt x="40" y="318"/>
                  </a:lnTo>
                  <a:lnTo>
                    <a:pt x="28" y="292"/>
                  </a:lnTo>
                  <a:lnTo>
                    <a:pt x="18" y="265"/>
                  </a:lnTo>
                  <a:lnTo>
                    <a:pt x="11" y="239"/>
                  </a:lnTo>
                  <a:lnTo>
                    <a:pt x="4" y="214"/>
                  </a:lnTo>
                  <a:lnTo>
                    <a:pt x="1" y="188"/>
                  </a:lnTo>
                  <a:lnTo>
                    <a:pt x="1" y="176"/>
                  </a:lnTo>
                  <a:lnTo>
                    <a:pt x="0" y="164"/>
                  </a:lnTo>
                  <a:lnTo>
                    <a:pt x="1" y="153"/>
                  </a:lnTo>
                  <a:lnTo>
                    <a:pt x="1" y="141"/>
                  </a:lnTo>
                  <a:lnTo>
                    <a:pt x="3" y="130"/>
                  </a:lnTo>
                  <a:lnTo>
                    <a:pt x="4" y="119"/>
                  </a:lnTo>
                  <a:lnTo>
                    <a:pt x="8" y="108"/>
                  </a:lnTo>
                  <a:lnTo>
                    <a:pt x="11" y="98"/>
                  </a:lnTo>
                  <a:lnTo>
                    <a:pt x="14" y="88"/>
                  </a:lnTo>
                  <a:lnTo>
                    <a:pt x="18" y="78"/>
                  </a:lnTo>
                  <a:lnTo>
                    <a:pt x="24" y="69"/>
                  </a:lnTo>
                  <a:lnTo>
                    <a:pt x="29" y="61"/>
                  </a:lnTo>
                  <a:lnTo>
                    <a:pt x="35" y="52"/>
                  </a:lnTo>
                  <a:lnTo>
                    <a:pt x="41" y="45"/>
                  </a:lnTo>
                  <a:lnTo>
                    <a:pt x="49" y="37"/>
                  </a:lnTo>
                  <a:lnTo>
                    <a:pt x="56" y="3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3" name="Freeform 11"/>
            <p:cNvSpPr>
              <a:spLocks noEditPoints="1"/>
            </p:cNvSpPr>
            <p:nvPr/>
          </p:nvSpPr>
          <p:spPr bwMode="auto">
            <a:xfrm>
              <a:off x="-1516063" y="3375025"/>
              <a:ext cx="536575" cy="1954213"/>
            </a:xfrm>
            <a:custGeom>
              <a:avLst/>
              <a:gdLst/>
              <a:ahLst/>
              <a:cxnLst>
                <a:cxn ang="0">
                  <a:pos x="3021" y="6491"/>
                </a:cxn>
                <a:cxn ang="0">
                  <a:pos x="3084" y="10823"/>
                </a:cxn>
                <a:cxn ang="0">
                  <a:pos x="3067" y="10890"/>
                </a:cxn>
                <a:cxn ang="0">
                  <a:pos x="3017" y="10918"/>
                </a:cxn>
                <a:cxn ang="0">
                  <a:pos x="234" y="9285"/>
                </a:cxn>
                <a:cxn ang="0">
                  <a:pos x="233" y="9227"/>
                </a:cxn>
                <a:cxn ang="0">
                  <a:pos x="284" y="9180"/>
                </a:cxn>
                <a:cxn ang="0">
                  <a:pos x="3049" y="10353"/>
                </a:cxn>
                <a:cxn ang="0">
                  <a:pos x="3076" y="10401"/>
                </a:cxn>
                <a:cxn ang="0">
                  <a:pos x="3033" y="10468"/>
                </a:cxn>
                <a:cxn ang="0">
                  <a:pos x="2974" y="10457"/>
                </a:cxn>
                <a:cxn ang="0">
                  <a:pos x="213" y="8819"/>
                </a:cxn>
                <a:cxn ang="0">
                  <a:pos x="245" y="8748"/>
                </a:cxn>
                <a:cxn ang="0">
                  <a:pos x="294" y="8738"/>
                </a:cxn>
                <a:cxn ang="0">
                  <a:pos x="3073" y="4714"/>
                </a:cxn>
                <a:cxn ang="0">
                  <a:pos x="3064" y="4777"/>
                </a:cxn>
                <a:cxn ang="0">
                  <a:pos x="3013" y="4815"/>
                </a:cxn>
                <a:cxn ang="0">
                  <a:pos x="229" y="3185"/>
                </a:cxn>
                <a:cxn ang="0">
                  <a:pos x="220" y="3133"/>
                </a:cxn>
                <a:cxn ang="0">
                  <a:pos x="270" y="3077"/>
                </a:cxn>
                <a:cxn ang="0">
                  <a:pos x="3041" y="4285"/>
                </a:cxn>
                <a:cxn ang="0">
                  <a:pos x="3079" y="4330"/>
                </a:cxn>
                <a:cxn ang="0">
                  <a:pos x="3041" y="4400"/>
                </a:cxn>
                <a:cxn ang="0">
                  <a:pos x="2987" y="4400"/>
                </a:cxn>
                <a:cxn ang="0">
                  <a:pos x="217" y="2762"/>
                </a:cxn>
                <a:cxn ang="0">
                  <a:pos x="242" y="2691"/>
                </a:cxn>
                <a:cxn ang="0">
                  <a:pos x="291" y="2673"/>
                </a:cxn>
                <a:cxn ang="0">
                  <a:pos x="3069" y="3906"/>
                </a:cxn>
                <a:cxn ang="0">
                  <a:pos x="3069" y="3963"/>
                </a:cxn>
                <a:cxn ang="0">
                  <a:pos x="3019" y="4011"/>
                </a:cxn>
                <a:cxn ang="0">
                  <a:pos x="233" y="2384"/>
                </a:cxn>
                <a:cxn ang="0">
                  <a:pos x="218" y="2337"/>
                </a:cxn>
                <a:cxn ang="0">
                  <a:pos x="264" y="2275"/>
                </a:cxn>
                <a:cxn ang="0">
                  <a:pos x="317" y="1896"/>
                </a:cxn>
                <a:cxn ang="0">
                  <a:pos x="3078" y="3535"/>
                </a:cxn>
                <a:cxn ang="0">
                  <a:pos x="3047" y="3606"/>
                </a:cxn>
                <a:cxn ang="0">
                  <a:pos x="2998" y="3616"/>
                </a:cxn>
                <a:cxn ang="0">
                  <a:pos x="219" y="1977"/>
                </a:cxn>
                <a:cxn ang="0">
                  <a:pos x="236" y="1909"/>
                </a:cxn>
                <a:cxn ang="0">
                  <a:pos x="286" y="1882"/>
                </a:cxn>
                <a:cxn ang="0">
                  <a:pos x="3065" y="3099"/>
                </a:cxn>
                <a:cxn ang="0">
                  <a:pos x="3074" y="3150"/>
                </a:cxn>
                <a:cxn ang="0">
                  <a:pos x="3024" y="3207"/>
                </a:cxn>
                <a:cxn ang="0">
                  <a:pos x="243" y="1586"/>
                </a:cxn>
                <a:cxn ang="0">
                  <a:pos x="216" y="1540"/>
                </a:cxn>
                <a:cxn ang="0">
                  <a:pos x="259" y="1473"/>
                </a:cxn>
                <a:cxn ang="0">
                  <a:pos x="317" y="1484"/>
                </a:cxn>
                <a:cxn ang="0">
                  <a:pos x="3077" y="2725"/>
                </a:cxn>
                <a:cxn ang="0">
                  <a:pos x="3052" y="2795"/>
                </a:cxn>
                <a:cxn ang="0">
                  <a:pos x="3003" y="2814"/>
                </a:cxn>
                <a:cxn ang="0">
                  <a:pos x="221" y="1177"/>
                </a:cxn>
                <a:cxn ang="0">
                  <a:pos x="230" y="1115"/>
                </a:cxn>
                <a:cxn ang="0">
                  <a:pos x="281" y="1077"/>
                </a:cxn>
                <a:cxn ang="0">
                  <a:pos x="3061" y="2297"/>
                </a:cxn>
                <a:cxn ang="0">
                  <a:pos x="3077" y="2344"/>
                </a:cxn>
                <a:cxn ang="0">
                  <a:pos x="3029" y="2407"/>
                </a:cxn>
                <a:cxn ang="0">
                  <a:pos x="253" y="795"/>
                </a:cxn>
                <a:cxn ang="0">
                  <a:pos x="216" y="750"/>
                </a:cxn>
                <a:cxn ang="0">
                  <a:pos x="254" y="680"/>
                </a:cxn>
                <a:cxn ang="0">
                  <a:pos x="306" y="680"/>
                </a:cxn>
              </a:cxnLst>
              <a:rect l="0" t="0" r="r" b="b"/>
              <a:pathLst>
                <a:path w="3380" h="12312">
                  <a:moveTo>
                    <a:pt x="0" y="0"/>
                  </a:moveTo>
                  <a:lnTo>
                    <a:pt x="0" y="10359"/>
                  </a:lnTo>
                  <a:lnTo>
                    <a:pt x="3380" y="12312"/>
                  </a:lnTo>
                  <a:lnTo>
                    <a:pt x="3380" y="1975"/>
                  </a:lnTo>
                  <a:lnTo>
                    <a:pt x="0" y="0"/>
                  </a:lnTo>
                  <a:close/>
                  <a:moveTo>
                    <a:pt x="271" y="4886"/>
                  </a:moveTo>
                  <a:lnTo>
                    <a:pt x="271" y="3735"/>
                  </a:lnTo>
                  <a:lnTo>
                    <a:pt x="3021" y="5392"/>
                  </a:lnTo>
                  <a:lnTo>
                    <a:pt x="3021" y="6491"/>
                  </a:lnTo>
                  <a:lnTo>
                    <a:pt x="271" y="4886"/>
                  </a:lnTo>
                  <a:close/>
                  <a:moveTo>
                    <a:pt x="326" y="9195"/>
                  </a:moveTo>
                  <a:lnTo>
                    <a:pt x="3050" y="10794"/>
                  </a:lnTo>
                  <a:lnTo>
                    <a:pt x="3061" y="10800"/>
                  </a:lnTo>
                  <a:lnTo>
                    <a:pt x="3069" y="10806"/>
                  </a:lnTo>
                  <a:lnTo>
                    <a:pt x="3074" y="10810"/>
                  </a:lnTo>
                  <a:lnTo>
                    <a:pt x="3078" y="10814"/>
                  </a:lnTo>
                  <a:lnTo>
                    <a:pt x="3081" y="10818"/>
                  </a:lnTo>
                  <a:lnTo>
                    <a:pt x="3084" y="10823"/>
                  </a:lnTo>
                  <a:lnTo>
                    <a:pt x="3085" y="10827"/>
                  </a:lnTo>
                  <a:lnTo>
                    <a:pt x="3088" y="10833"/>
                  </a:lnTo>
                  <a:lnTo>
                    <a:pt x="3088" y="10839"/>
                  </a:lnTo>
                  <a:lnTo>
                    <a:pt x="3087" y="10846"/>
                  </a:lnTo>
                  <a:lnTo>
                    <a:pt x="3085" y="10854"/>
                  </a:lnTo>
                  <a:lnTo>
                    <a:pt x="3082" y="10862"/>
                  </a:lnTo>
                  <a:lnTo>
                    <a:pt x="3078" y="10870"/>
                  </a:lnTo>
                  <a:lnTo>
                    <a:pt x="3073" y="10881"/>
                  </a:lnTo>
                  <a:lnTo>
                    <a:pt x="3067" y="10890"/>
                  </a:lnTo>
                  <a:lnTo>
                    <a:pt x="3061" y="10898"/>
                  </a:lnTo>
                  <a:lnTo>
                    <a:pt x="3055" y="10905"/>
                  </a:lnTo>
                  <a:lnTo>
                    <a:pt x="3050" y="10909"/>
                  </a:lnTo>
                  <a:lnTo>
                    <a:pt x="3044" y="10913"/>
                  </a:lnTo>
                  <a:lnTo>
                    <a:pt x="3039" y="10917"/>
                  </a:lnTo>
                  <a:lnTo>
                    <a:pt x="3033" y="10918"/>
                  </a:lnTo>
                  <a:lnTo>
                    <a:pt x="3027" y="10919"/>
                  </a:lnTo>
                  <a:lnTo>
                    <a:pt x="3022" y="10919"/>
                  </a:lnTo>
                  <a:lnTo>
                    <a:pt x="3017" y="10918"/>
                  </a:lnTo>
                  <a:lnTo>
                    <a:pt x="3012" y="10917"/>
                  </a:lnTo>
                  <a:lnTo>
                    <a:pt x="3007" y="10914"/>
                  </a:lnTo>
                  <a:lnTo>
                    <a:pt x="2996" y="10909"/>
                  </a:lnTo>
                  <a:lnTo>
                    <a:pt x="2986" y="10903"/>
                  </a:lnTo>
                  <a:lnTo>
                    <a:pt x="261" y="9304"/>
                  </a:lnTo>
                  <a:lnTo>
                    <a:pt x="251" y="9299"/>
                  </a:lnTo>
                  <a:lnTo>
                    <a:pt x="242" y="9292"/>
                  </a:lnTo>
                  <a:lnTo>
                    <a:pt x="237" y="9288"/>
                  </a:lnTo>
                  <a:lnTo>
                    <a:pt x="234" y="9285"/>
                  </a:lnTo>
                  <a:lnTo>
                    <a:pt x="231" y="9280"/>
                  </a:lnTo>
                  <a:lnTo>
                    <a:pt x="228" y="9276"/>
                  </a:lnTo>
                  <a:lnTo>
                    <a:pt x="226" y="9271"/>
                  </a:lnTo>
                  <a:lnTo>
                    <a:pt x="225" y="9265"/>
                  </a:lnTo>
                  <a:lnTo>
                    <a:pt x="225" y="9259"/>
                  </a:lnTo>
                  <a:lnTo>
                    <a:pt x="225" y="9252"/>
                  </a:lnTo>
                  <a:lnTo>
                    <a:pt x="227" y="9245"/>
                  </a:lnTo>
                  <a:lnTo>
                    <a:pt x="229" y="9236"/>
                  </a:lnTo>
                  <a:lnTo>
                    <a:pt x="233" y="9227"/>
                  </a:lnTo>
                  <a:lnTo>
                    <a:pt x="239" y="9218"/>
                  </a:lnTo>
                  <a:lnTo>
                    <a:pt x="245" y="9208"/>
                  </a:lnTo>
                  <a:lnTo>
                    <a:pt x="250" y="9200"/>
                  </a:lnTo>
                  <a:lnTo>
                    <a:pt x="257" y="9194"/>
                  </a:lnTo>
                  <a:lnTo>
                    <a:pt x="262" y="9188"/>
                  </a:lnTo>
                  <a:lnTo>
                    <a:pt x="268" y="9184"/>
                  </a:lnTo>
                  <a:lnTo>
                    <a:pt x="273" y="9182"/>
                  </a:lnTo>
                  <a:lnTo>
                    <a:pt x="278" y="9180"/>
                  </a:lnTo>
                  <a:lnTo>
                    <a:pt x="284" y="9180"/>
                  </a:lnTo>
                  <a:lnTo>
                    <a:pt x="289" y="9180"/>
                  </a:lnTo>
                  <a:lnTo>
                    <a:pt x="295" y="9180"/>
                  </a:lnTo>
                  <a:lnTo>
                    <a:pt x="300" y="9182"/>
                  </a:lnTo>
                  <a:lnTo>
                    <a:pt x="305" y="9184"/>
                  </a:lnTo>
                  <a:lnTo>
                    <a:pt x="315" y="9188"/>
                  </a:lnTo>
                  <a:lnTo>
                    <a:pt x="326" y="9195"/>
                  </a:lnTo>
                  <a:close/>
                  <a:moveTo>
                    <a:pt x="314" y="8749"/>
                  </a:moveTo>
                  <a:lnTo>
                    <a:pt x="3039" y="10348"/>
                  </a:lnTo>
                  <a:lnTo>
                    <a:pt x="3049" y="10353"/>
                  </a:lnTo>
                  <a:lnTo>
                    <a:pt x="3058" y="10361"/>
                  </a:lnTo>
                  <a:lnTo>
                    <a:pt x="3063" y="10364"/>
                  </a:lnTo>
                  <a:lnTo>
                    <a:pt x="3066" y="10367"/>
                  </a:lnTo>
                  <a:lnTo>
                    <a:pt x="3069" y="10371"/>
                  </a:lnTo>
                  <a:lnTo>
                    <a:pt x="3073" y="10377"/>
                  </a:lnTo>
                  <a:lnTo>
                    <a:pt x="3075" y="10381"/>
                  </a:lnTo>
                  <a:lnTo>
                    <a:pt x="3076" y="10388"/>
                  </a:lnTo>
                  <a:lnTo>
                    <a:pt x="3076" y="10393"/>
                  </a:lnTo>
                  <a:lnTo>
                    <a:pt x="3076" y="10401"/>
                  </a:lnTo>
                  <a:lnTo>
                    <a:pt x="3074" y="10407"/>
                  </a:lnTo>
                  <a:lnTo>
                    <a:pt x="3071" y="10416"/>
                  </a:lnTo>
                  <a:lnTo>
                    <a:pt x="3067" y="10424"/>
                  </a:lnTo>
                  <a:lnTo>
                    <a:pt x="3062" y="10434"/>
                  </a:lnTo>
                  <a:lnTo>
                    <a:pt x="3055" y="10444"/>
                  </a:lnTo>
                  <a:lnTo>
                    <a:pt x="3050" y="10452"/>
                  </a:lnTo>
                  <a:lnTo>
                    <a:pt x="3043" y="10459"/>
                  </a:lnTo>
                  <a:lnTo>
                    <a:pt x="3038" y="10463"/>
                  </a:lnTo>
                  <a:lnTo>
                    <a:pt x="3033" y="10468"/>
                  </a:lnTo>
                  <a:lnTo>
                    <a:pt x="3027" y="10470"/>
                  </a:lnTo>
                  <a:lnTo>
                    <a:pt x="3022" y="10472"/>
                  </a:lnTo>
                  <a:lnTo>
                    <a:pt x="3016" y="10473"/>
                  </a:lnTo>
                  <a:lnTo>
                    <a:pt x="3011" y="10473"/>
                  </a:lnTo>
                  <a:lnTo>
                    <a:pt x="3006" y="10472"/>
                  </a:lnTo>
                  <a:lnTo>
                    <a:pt x="3000" y="10470"/>
                  </a:lnTo>
                  <a:lnTo>
                    <a:pt x="2995" y="10469"/>
                  </a:lnTo>
                  <a:lnTo>
                    <a:pt x="2985" y="10463"/>
                  </a:lnTo>
                  <a:lnTo>
                    <a:pt x="2974" y="10457"/>
                  </a:lnTo>
                  <a:lnTo>
                    <a:pt x="250" y="8858"/>
                  </a:lnTo>
                  <a:lnTo>
                    <a:pt x="240" y="8853"/>
                  </a:lnTo>
                  <a:lnTo>
                    <a:pt x="231" y="8846"/>
                  </a:lnTo>
                  <a:lnTo>
                    <a:pt x="227" y="8842"/>
                  </a:lnTo>
                  <a:lnTo>
                    <a:pt x="222" y="8839"/>
                  </a:lnTo>
                  <a:lnTo>
                    <a:pt x="219" y="8834"/>
                  </a:lnTo>
                  <a:lnTo>
                    <a:pt x="216" y="8829"/>
                  </a:lnTo>
                  <a:lnTo>
                    <a:pt x="215" y="8825"/>
                  </a:lnTo>
                  <a:lnTo>
                    <a:pt x="213" y="8819"/>
                  </a:lnTo>
                  <a:lnTo>
                    <a:pt x="213" y="8813"/>
                  </a:lnTo>
                  <a:lnTo>
                    <a:pt x="214" y="8806"/>
                  </a:lnTo>
                  <a:lnTo>
                    <a:pt x="215" y="8799"/>
                  </a:lnTo>
                  <a:lnTo>
                    <a:pt x="218" y="8790"/>
                  </a:lnTo>
                  <a:lnTo>
                    <a:pt x="222" y="8782"/>
                  </a:lnTo>
                  <a:lnTo>
                    <a:pt x="228" y="8772"/>
                  </a:lnTo>
                  <a:lnTo>
                    <a:pt x="233" y="8762"/>
                  </a:lnTo>
                  <a:lnTo>
                    <a:pt x="240" y="8755"/>
                  </a:lnTo>
                  <a:lnTo>
                    <a:pt x="245" y="8748"/>
                  </a:lnTo>
                  <a:lnTo>
                    <a:pt x="250" y="8743"/>
                  </a:lnTo>
                  <a:lnTo>
                    <a:pt x="256" y="8738"/>
                  </a:lnTo>
                  <a:lnTo>
                    <a:pt x="262" y="8736"/>
                  </a:lnTo>
                  <a:lnTo>
                    <a:pt x="268" y="8734"/>
                  </a:lnTo>
                  <a:lnTo>
                    <a:pt x="273" y="8734"/>
                  </a:lnTo>
                  <a:lnTo>
                    <a:pt x="278" y="8734"/>
                  </a:lnTo>
                  <a:lnTo>
                    <a:pt x="283" y="8734"/>
                  </a:lnTo>
                  <a:lnTo>
                    <a:pt x="288" y="8736"/>
                  </a:lnTo>
                  <a:lnTo>
                    <a:pt x="294" y="8738"/>
                  </a:lnTo>
                  <a:lnTo>
                    <a:pt x="304" y="8743"/>
                  </a:lnTo>
                  <a:lnTo>
                    <a:pt x="314" y="8749"/>
                  </a:lnTo>
                  <a:close/>
                  <a:moveTo>
                    <a:pt x="317" y="3091"/>
                  </a:moveTo>
                  <a:lnTo>
                    <a:pt x="3041" y="4690"/>
                  </a:lnTo>
                  <a:lnTo>
                    <a:pt x="3052" y="4696"/>
                  </a:lnTo>
                  <a:lnTo>
                    <a:pt x="3061" y="4703"/>
                  </a:lnTo>
                  <a:lnTo>
                    <a:pt x="3065" y="4707"/>
                  </a:lnTo>
                  <a:lnTo>
                    <a:pt x="3069" y="4710"/>
                  </a:lnTo>
                  <a:lnTo>
                    <a:pt x="3073" y="4714"/>
                  </a:lnTo>
                  <a:lnTo>
                    <a:pt x="3075" y="4719"/>
                  </a:lnTo>
                  <a:lnTo>
                    <a:pt x="3077" y="4724"/>
                  </a:lnTo>
                  <a:lnTo>
                    <a:pt x="3078" y="4730"/>
                  </a:lnTo>
                  <a:lnTo>
                    <a:pt x="3079" y="4736"/>
                  </a:lnTo>
                  <a:lnTo>
                    <a:pt x="3078" y="4743"/>
                  </a:lnTo>
                  <a:lnTo>
                    <a:pt x="3077" y="4750"/>
                  </a:lnTo>
                  <a:lnTo>
                    <a:pt x="3074" y="4759"/>
                  </a:lnTo>
                  <a:lnTo>
                    <a:pt x="3069" y="4767"/>
                  </a:lnTo>
                  <a:lnTo>
                    <a:pt x="3064" y="4777"/>
                  </a:lnTo>
                  <a:lnTo>
                    <a:pt x="3058" y="4787"/>
                  </a:lnTo>
                  <a:lnTo>
                    <a:pt x="3052" y="4794"/>
                  </a:lnTo>
                  <a:lnTo>
                    <a:pt x="3047" y="4801"/>
                  </a:lnTo>
                  <a:lnTo>
                    <a:pt x="3041" y="4806"/>
                  </a:lnTo>
                  <a:lnTo>
                    <a:pt x="3035" y="4811"/>
                  </a:lnTo>
                  <a:lnTo>
                    <a:pt x="3029" y="4813"/>
                  </a:lnTo>
                  <a:lnTo>
                    <a:pt x="3024" y="4815"/>
                  </a:lnTo>
                  <a:lnTo>
                    <a:pt x="3019" y="4815"/>
                  </a:lnTo>
                  <a:lnTo>
                    <a:pt x="3013" y="4815"/>
                  </a:lnTo>
                  <a:lnTo>
                    <a:pt x="3008" y="4814"/>
                  </a:lnTo>
                  <a:lnTo>
                    <a:pt x="3003" y="4813"/>
                  </a:lnTo>
                  <a:lnTo>
                    <a:pt x="2998" y="4811"/>
                  </a:lnTo>
                  <a:lnTo>
                    <a:pt x="2987" y="4806"/>
                  </a:lnTo>
                  <a:lnTo>
                    <a:pt x="2978" y="4800"/>
                  </a:lnTo>
                  <a:lnTo>
                    <a:pt x="253" y="3201"/>
                  </a:lnTo>
                  <a:lnTo>
                    <a:pt x="243" y="3195"/>
                  </a:lnTo>
                  <a:lnTo>
                    <a:pt x="233" y="3188"/>
                  </a:lnTo>
                  <a:lnTo>
                    <a:pt x="229" y="3185"/>
                  </a:lnTo>
                  <a:lnTo>
                    <a:pt x="225" y="3181"/>
                  </a:lnTo>
                  <a:lnTo>
                    <a:pt x="221" y="3176"/>
                  </a:lnTo>
                  <a:lnTo>
                    <a:pt x="219" y="3172"/>
                  </a:lnTo>
                  <a:lnTo>
                    <a:pt x="217" y="3167"/>
                  </a:lnTo>
                  <a:lnTo>
                    <a:pt x="216" y="3161"/>
                  </a:lnTo>
                  <a:lnTo>
                    <a:pt x="216" y="3156"/>
                  </a:lnTo>
                  <a:lnTo>
                    <a:pt x="216" y="3148"/>
                  </a:lnTo>
                  <a:lnTo>
                    <a:pt x="218" y="3141"/>
                  </a:lnTo>
                  <a:lnTo>
                    <a:pt x="220" y="3133"/>
                  </a:lnTo>
                  <a:lnTo>
                    <a:pt x="225" y="3123"/>
                  </a:lnTo>
                  <a:lnTo>
                    <a:pt x="230" y="3114"/>
                  </a:lnTo>
                  <a:lnTo>
                    <a:pt x="236" y="3105"/>
                  </a:lnTo>
                  <a:lnTo>
                    <a:pt x="242" y="3097"/>
                  </a:lnTo>
                  <a:lnTo>
                    <a:pt x="247" y="3090"/>
                  </a:lnTo>
                  <a:lnTo>
                    <a:pt x="254" y="3086"/>
                  </a:lnTo>
                  <a:lnTo>
                    <a:pt x="259" y="3081"/>
                  </a:lnTo>
                  <a:lnTo>
                    <a:pt x="264" y="3078"/>
                  </a:lnTo>
                  <a:lnTo>
                    <a:pt x="270" y="3077"/>
                  </a:lnTo>
                  <a:lnTo>
                    <a:pt x="275" y="3076"/>
                  </a:lnTo>
                  <a:lnTo>
                    <a:pt x="281" y="3076"/>
                  </a:lnTo>
                  <a:lnTo>
                    <a:pt x="286" y="3077"/>
                  </a:lnTo>
                  <a:lnTo>
                    <a:pt x="291" y="3078"/>
                  </a:lnTo>
                  <a:lnTo>
                    <a:pt x="297" y="3080"/>
                  </a:lnTo>
                  <a:lnTo>
                    <a:pt x="306" y="3086"/>
                  </a:lnTo>
                  <a:lnTo>
                    <a:pt x="317" y="3091"/>
                  </a:lnTo>
                  <a:close/>
                  <a:moveTo>
                    <a:pt x="317" y="2686"/>
                  </a:moveTo>
                  <a:lnTo>
                    <a:pt x="3041" y="4285"/>
                  </a:lnTo>
                  <a:lnTo>
                    <a:pt x="3052" y="4290"/>
                  </a:lnTo>
                  <a:lnTo>
                    <a:pt x="3061" y="4297"/>
                  </a:lnTo>
                  <a:lnTo>
                    <a:pt x="3065" y="4301"/>
                  </a:lnTo>
                  <a:lnTo>
                    <a:pt x="3069" y="4304"/>
                  </a:lnTo>
                  <a:lnTo>
                    <a:pt x="3073" y="4309"/>
                  </a:lnTo>
                  <a:lnTo>
                    <a:pt x="3075" y="4314"/>
                  </a:lnTo>
                  <a:lnTo>
                    <a:pt x="3077" y="4318"/>
                  </a:lnTo>
                  <a:lnTo>
                    <a:pt x="3078" y="4325"/>
                  </a:lnTo>
                  <a:lnTo>
                    <a:pt x="3079" y="4330"/>
                  </a:lnTo>
                  <a:lnTo>
                    <a:pt x="3078" y="4337"/>
                  </a:lnTo>
                  <a:lnTo>
                    <a:pt x="3077" y="4344"/>
                  </a:lnTo>
                  <a:lnTo>
                    <a:pt x="3074" y="4353"/>
                  </a:lnTo>
                  <a:lnTo>
                    <a:pt x="3069" y="4362"/>
                  </a:lnTo>
                  <a:lnTo>
                    <a:pt x="3064" y="4371"/>
                  </a:lnTo>
                  <a:lnTo>
                    <a:pt x="3058" y="4381"/>
                  </a:lnTo>
                  <a:lnTo>
                    <a:pt x="3052" y="4390"/>
                  </a:lnTo>
                  <a:lnTo>
                    <a:pt x="3047" y="4396"/>
                  </a:lnTo>
                  <a:lnTo>
                    <a:pt x="3041" y="4400"/>
                  </a:lnTo>
                  <a:lnTo>
                    <a:pt x="3035" y="4405"/>
                  </a:lnTo>
                  <a:lnTo>
                    <a:pt x="3029" y="4407"/>
                  </a:lnTo>
                  <a:lnTo>
                    <a:pt x="3024" y="4409"/>
                  </a:lnTo>
                  <a:lnTo>
                    <a:pt x="3019" y="4410"/>
                  </a:lnTo>
                  <a:lnTo>
                    <a:pt x="3013" y="4409"/>
                  </a:lnTo>
                  <a:lnTo>
                    <a:pt x="3008" y="4409"/>
                  </a:lnTo>
                  <a:lnTo>
                    <a:pt x="3003" y="4407"/>
                  </a:lnTo>
                  <a:lnTo>
                    <a:pt x="2998" y="4406"/>
                  </a:lnTo>
                  <a:lnTo>
                    <a:pt x="2987" y="4400"/>
                  </a:lnTo>
                  <a:lnTo>
                    <a:pt x="2978" y="4394"/>
                  </a:lnTo>
                  <a:lnTo>
                    <a:pt x="253" y="2795"/>
                  </a:lnTo>
                  <a:lnTo>
                    <a:pt x="243" y="2790"/>
                  </a:lnTo>
                  <a:lnTo>
                    <a:pt x="233" y="2783"/>
                  </a:lnTo>
                  <a:lnTo>
                    <a:pt x="229" y="2779"/>
                  </a:lnTo>
                  <a:lnTo>
                    <a:pt x="225" y="2776"/>
                  </a:lnTo>
                  <a:lnTo>
                    <a:pt x="221" y="2772"/>
                  </a:lnTo>
                  <a:lnTo>
                    <a:pt x="219" y="2766"/>
                  </a:lnTo>
                  <a:lnTo>
                    <a:pt x="217" y="2762"/>
                  </a:lnTo>
                  <a:lnTo>
                    <a:pt x="216" y="2756"/>
                  </a:lnTo>
                  <a:lnTo>
                    <a:pt x="216" y="2750"/>
                  </a:lnTo>
                  <a:lnTo>
                    <a:pt x="216" y="2744"/>
                  </a:lnTo>
                  <a:lnTo>
                    <a:pt x="218" y="2736"/>
                  </a:lnTo>
                  <a:lnTo>
                    <a:pt x="220" y="2727"/>
                  </a:lnTo>
                  <a:lnTo>
                    <a:pt x="225" y="2719"/>
                  </a:lnTo>
                  <a:lnTo>
                    <a:pt x="230" y="2709"/>
                  </a:lnTo>
                  <a:lnTo>
                    <a:pt x="236" y="2699"/>
                  </a:lnTo>
                  <a:lnTo>
                    <a:pt x="242" y="2691"/>
                  </a:lnTo>
                  <a:lnTo>
                    <a:pt x="247" y="2685"/>
                  </a:lnTo>
                  <a:lnTo>
                    <a:pt x="254" y="2680"/>
                  </a:lnTo>
                  <a:lnTo>
                    <a:pt x="259" y="2676"/>
                  </a:lnTo>
                  <a:lnTo>
                    <a:pt x="264" y="2673"/>
                  </a:lnTo>
                  <a:lnTo>
                    <a:pt x="270" y="2671"/>
                  </a:lnTo>
                  <a:lnTo>
                    <a:pt x="275" y="2670"/>
                  </a:lnTo>
                  <a:lnTo>
                    <a:pt x="281" y="2671"/>
                  </a:lnTo>
                  <a:lnTo>
                    <a:pt x="286" y="2671"/>
                  </a:lnTo>
                  <a:lnTo>
                    <a:pt x="291" y="2673"/>
                  </a:lnTo>
                  <a:lnTo>
                    <a:pt x="297" y="2674"/>
                  </a:lnTo>
                  <a:lnTo>
                    <a:pt x="306" y="2680"/>
                  </a:lnTo>
                  <a:lnTo>
                    <a:pt x="317" y="2686"/>
                  </a:lnTo>
                  <a:close/>
                  <a:moveTo>
                    <a:pt x="317" y="2287"/>
                  </a:moveTo>
                  <a:lnTo>
                    <a:pt x="3041" y="3887"/>
                  </a:lnTo>
                  <a:lnTo>
                    <a:pt x="3052" y="3892"/>
                  </a:lnTo>
                  <a:lnTo>
                    <a:pt x="3061" y="3898"/>
                  </a:lnTo>
                  <a:lnTo>
                    <a:pt x="3065" y="3903"/>
                  </a:lnTo>
                  <a:lnTo>
                    <a:pt x="3069" y="3906"/>
                  </a:lnTo>
                  <a:lnTo>
                    <a:pt x="3073" y="3910"/>
                  </a:lnTo>
                  <a:lnTo>
                    <a:pt x="3075" y="3915"/>
                  </a:lnTo>
                  <a:lnTo>
                    <a:pt x="3077" y="3920"/>
                  </a:lnTo>
                  <a:lnTo>
                    <a:pt x="3078" y="3925"/>
                  </a:lnTo>
                  <a:lnTo>
                    <a:pt x="3079" y="3932"/>
                  </a:lnTo>
                  <a:lnTo>
                    <a:pt x="3078" y="3938"/>
                  </a:lnTo>
                  <a:lnTo>
                    <a:pt x="3077" y="3946"/>
                  </a:lnTo>
                  <a:lnTo>
                    <a:pt x="3074" y="3955"/>
                  </a:lnTo>
                  <a:lnTo>
                    <a:pt x="3069" y="3963"/>
                  </a:lnTo>
                  <a:lnTo>
                    <a:pt x="3064" y="3973"/>
                  </a:lnTo>
                  <a:lnTo>
                    <a:pt x="3058" y="3983"/>
                  </a:lnTo>
                  <a:lnTo>
                    <a:pt x="3052" y="3990"/>
                  </a:lnTo>
                  <a:lnTo>
                    <a:pt x="3047" y="3997"/>
                  </a:lnTo>
                  <a:lnTo>
                    <a:pt x="3041" y="4002"/>
                  </a:lnTo>
                  <a:lnTo>
                    <a:pt x="3035" y="4006"/>
                  </a:lnTo>
                  <a:lnTo>
                    <a:pt x="3029" y="4009"/>
                  </a:lnTo>
                  <a:lnTo>
                    <a:pt x="3024" y="4011"/>
                  </a:lnTo>
                  <a:lnTo>
                    <a:pt x="3019" y="4011"/>
                  </a:lnTo>
                  <a:lnTo>
                    <a:pt x="3013" y="4011"/>
                  </a:lnTo>
                  <a:lnTo>
                    <a:pt x="3008" y="4011"/>
                  </a:lnTo>
                  <a:lnTo>
                    <a:pt x="3003" y="4009"/>
                  </a:lnTo>
                  <a:lnTo>
                    <a:pt x="2998" y="4006"/>
                  </a:lnTo>
                  <a:lnTo>
                    <a:pt x="2987" y="4002"/>
                  </a:lnTo>
                  <a:lnTo>
                    <a:pt x="2978" y="3996"/>
                  </a:lnTo>
                  <a:lnTo>
                    <a:pt x="253" y="2397"/>
                  </a:lnTo>
                  <a:lnTo>
                    <a:pt x="243" y="2391"/>
                  </a:lnTo>
                  <a:lnTo>
                    <a:pt x="233" y="2384"/>
                  </a:lnTo>
                  <a:lnTo>
                    <a:pt x="229" y="2381"/>
                  </a:lnTo>
                  <a:lnTo>
                    <a:pt x="225" y="2377"/>
                  </a:lnTo>
                  <a:lnTo>
                    <a:pt x="221" y="2373"/>
                  </a:lnTo>
                  <a:lnTo>
                    <a:pt x="219" y="2368"/>
                  </a:lnTo>
                  <a:lnTo>
                    <a:pt x="217" y="2364"/>
                  </a:lnTo>
                  <a:lnTo>
                    <a:pt x="216" y="2357"/>
                  </a:lnTo>
                  <a:lnTo>
                    <a:pt x="216" y="2352"/>
                  </a:lnTo>
                  <a:lnTo>
                    <a:pt x="216" y="2344"/>
                  </a:lnTo>
                  <a:lnTo>
                    <a:pt x="218" y="2337"/>
                  </a:lnTo>
                  <a:lnTo>
                    <a:pt x="220" y="2329"/>
                  </a:lnTo>
                  <a:lnTo>
                    <a:pt x="225" y="2320"/>
                  </a:lnTo>
                  <a:lnTo>
                    <a:pt x="230" y="2310"/>
                  </a:lnTo>
                  <a:lnTo>
                    <a:pt x="236" y="2301"/>
                  </a:lnTo>
                  <a:lnTo>
                    <a:pt x="242" y="2292"/>
                  </a:lnTo>
                  <a:lnTo>
                    <a:pt x="247" y="2286"/>
                  </a:lnTo>
                  <a:lnTo>
                    <a:pt x="254" y="2282"/>
                  </a:lnTo>
                  <a:lnTo>
                    <a:pt x="259" y="2277"/>
                  </a:lnTo>
                  <a:lnTo>
                    <a:pt x="264" y="2275"/>
                  </a:lnTo>
                  <a:lnTo>
                    <a:pt x="270" y="2273"/>
                  </a:lnTo>
                  <a:lnTo>
                    <a:pt x="275" y="2272"/>
                  </a:lnTo>
                  <a:lnTo>
                    <a:pt x="281" y="2272"/>
                  </a:lnTo>
                  <a:lnTo>
                    <a:pt x="286" y="2273"/>
                  </a:lnTo>
                  <a:lnTo>
                    <a:pt x="291" y="2274"/>
                  </a:lnTo>
                  <a:lnTo>
                    <a:pt x="297" y="2276"/>
                  </a:lnTo>
                  <a:lnTo>
                    <a:pt x="306" y="2282"/>
                  </a:lnTo>
                  <a:lnTo>
                    <a:pt x="317" y="2287"/>
                  </a:lnTo>
                  <a:close/>
                  <a:moveTo>
                    <a:pt x="317" y="1896"/>
                  </a:moveTo>
                  <a:lnTo>
                    <a:pt x="3041" y="3495"/>
                  </a:lnTo>
                  <a:lnTo>
                    <a:pt x="3052" y="3501"/>
                  </a:lnTo>
                  <a:lnTo>
                    <a:pt x="3061" y="3508"/>
                  </a:lnTo>
                  <a:lnTo>
                    <a:pt x="3065" y="3511"/>
                  </a:lnTo>
                  <a:lnTo>
                    <a:pt x="3069" y="3515"/>
                  </a:lnTo>
                  <a:lnTo>
                    <a:pt x="3073" y="3520"/>
                  </a:lnTo>
                  <a:lnTo>
                    <a:pt x="3075" y="3524"/>
                  </a:lnTo>
                  <a:lnTo>
                    <a:pt x="3077" y="3529"/>
                  </a:lnTo>
                  <a:lnTo>
                    <a:pt x="3078" y="3535"/>
                  </a:lnTo>
                  <a:lnTo>
                    <a:pt x="3079" y="3540"/>
                  </a:lnTo>
                  <a:lnTo>
                    <a:pt x="3078" y="3548"/>
                  </a:lnTo>
                  <a:lnTo>
                    <a:pt x="3077" y="3555"/>
                  </a:lnTo>
                  <a:lnTo>
                    <a:pt x="3074" y="3563"/>
                  </a:lnTo>
                  <a:lnTo>
                    <a:pt x="3069" y="3573"/>
                  </a:lnTo>
                  <a:lnTo>
                    <a:pt x="3064" y="3582"/>
                  </a:lnTo>
                  <a:lnTo>
                    <a:pt x="3058" y="3591"/>
                  </a:lnTo>
                  <a:lnTo>
                    <a:pt x="3052" y="3599"/>
                  </a:lnTo>
                  <a:lnTo>
                    <a:pt x="3047" y="3606"/>
                  </a:lnTo>
                  <a:lnTo>
                    <a:pt x="3041" y="3611"/>
                  </a:lnTo>
                  <a:lnTo>
                    <a:pt x="3035" y="3615"/>
                  </a:lnTo>
                  <a:lnTo>
                    <a:pt x="3029" y="3618"/>
                  </a:lnTo>
                  <a:lnTo>
                    <a:pt x="3024" y="3619"/>
                  </a:lnTo>
                  <a:lnTo>
                    <a:pt x="3019" y="3620"/>
                  </a:lnTo>
                  <a:lnTo>
                    <a:pt x="3013" y="3620"/>
                  </a:lnTo>
                  <a:lnTo>
                    <a:pt x="3008" y="3619"/>
                  </a:lnTo>
                  <a:lnTo>
                    <a:pt x="3003" y="3618"/>
                  </a:lnTo>
                  <a:lnTo>
                    <a:pt x="2998" y="3616"/>
                  </a:lnTo>
                  <a:lnTo>
                    <a:pt x="2987" y="3610"/>
                  </a:lnTo>
                  <a:lnTo>
                    <a:pt x="2978" y="3605"/>
                  </a:lnTo>
                  <a:lnTo>
                    <a:pt x="253" y="2006"/>
                  </a:lnTo>
                  <a:lnTo>
                    <a:pt x="243" y="2000"/>
                  </a:lnTo>
                  <a:lnTo>
                    <a:pt x="233" y="1993"/>
                  </a:lnTo>
                  <a:lnTo>
                    <a:pt x="229" y="1989"/>
                  </a:lnTo>
                  <a:lnTo>
                    <a:pt x="225" y="1986"/>
                  </a:lnTo>
                  <a:lnTo>
                    <a:pt x="221" y="1982"/>
                  </a:lnTo>
                  <a:lnTo>
                    <a:pt x="219" y="1977"/>
                  </a:lnTo>
                  <a:lnTo>
                    <a:pt x="217" y="1972"/>
                  </a:lnTo>
                  <a:lnTo>
                    <a:pt x="216" y="1966"/>
                  </a:lnTo>
                  <a:lnTo>
                    <a:pt x="216" y="1960"/>
                  </a:lnTo>
                  <a:lnTo>
                    <a:pt x="216" y="1953"/>
                  </a:lnTo>
                  <a:lnTo>
                    <a:pt x="218" y="1946"/>
                  </a:lnTo>
                  <a:lnTo>
                    <a:pt x="220" y="1937"/>
                  </a:lnTo>
                  <a:lnTo>
                    <a:pt x="225" y="1929"/>
                  </a:lnTo>
                  <a:lnTo>
                    <a:pt x="230" y="1919"/>
                  </a:lnTo>
                  <a:lnTo>
                    <a:pt x="236" y="1909"/>
                  </a:lnTo>
                  <a:lnTo>
                    <a:pt x="242" y="1902"/>
                  </a:lnTo>
                  <a:lnTo>
                    <a:pt x="247" y="1895"/>
                  </a:lnTo>
                  <a:lnTo>
                    <a:pt x="254" y="1890"/>
                  </a:lnTo>
                  <a:lnTo>
                    <a:pt x="259" y="1885"/>
                  </a:lnTo>
                  <a:lnTo>
                    <a:pt x="264" y="1883"/>
                  </a:lnTo>
                  <a:lnTo>
                    <a:pt x="270" y="1881"/>
                  </a:lnTo>
                  <a:lnTo>
                    <a:pt x="275" y="1881"/>
                  </a:lnTo>
                  <a:lnTo>
                    <a:pt x="281" y="1881"/>
                  </a:lnTo>
                  <a:lnTo>
                    <a:pt x="286" y="1882"/>
                  </a:lnTo>
                  <a:lnTo>
                    <a:pt x="291" y="1883"/>
                  </a:lnTo>
                  <a:lnTo>
                    <a:pt x="297" y="1885"/>
                  </a:lnTo>
                  <a:lnTo>
                    <a:pt x="306" y="1890"/>
                  </a:lnTo>
                  <a:lnTo>
                    <a:pt x="317" y="1896"/>
                  </a:lnTo>
                  <a:close/>
                  <a:moveTo>
                    <a:pt x="317" y="1484"/>
                  </a:moveTo>
                  <a:lnTo>
                    <a:pt x="3041" y="3082"/>
                  </a:lnTo>
                  <a:lnTo>
                    <a:pt x="3052" y="3088"/>
                  </a:lnTo>
                  <a:lnTo>
                    <a:pt x="3061" y="3094"/>
                  </a:lnTo>
                  <a:lnTo>
                    <a:pt x="3065" y="3099"/>
                  </a:lnTo>
                  <a:lnTo>
                    <a:pt x="3069" y="3102"/>
                  </a:lnTo>
                  <a:lnTo>
                    <a:pt x="3073" y="3106"/>
                  </a:lnTo>
                  <a:lnTo>
                    <a:pt x="3075" y="3111"/>
                  </a:lnTo>
                  <a:lnTo>
                    <a:pt x="3077" y="3116"/>
                  </a:lnTo>
                  <a:lnTo>
                    <a:pt x="3078" y="3121"/>
                  </a:lnTo>
                  <a:lnTo>
                    <a:pt x="3079" y="3128"/>
                  </a:lnTo>
                  <a:lnTo>
                    <a:pt x="3078" y="3134"/>
                  </a:lnTo>
                  <a:lnTo>
                    <a:pt x="3077" y="3142"/>
                  </a:lnTo>
                  <a:lnTo>
                    <a:pt x="3074" y="3150"/>
                  </a:lnTo>
                  <a:lnTo>
                    <a:pt x="3069" y="3159"/>
                  </a:lnTo>
                  <a:lnTo>
                    <a:pt x="3064" y="3169"/>
                  </a:lnTo>
                  <a:lnTo>
                    <a:pt x="3058" y="3179"/>
                  </a:lnTo>
                  <a:lnTo>
                    <a:pt x="3052" y="3186"/>
                  </a:lnTo>
                  <a:lnTo>
                    <a:pt x="3047" y="3193"/>
                  </a:lnTo>
                  <a:lnTo>
                    <a:pt x="3041" y="3198"/>
                  </a:lnTo>
                  <a:lnTo>
                    <a:pt x="3035" y="3202"/>
                  </a:lnTo>
                  <a:lnTo>
                    <a:pt x="3029" y="3204"/>
                  </a:lnTo>
                  <a:lnTo>
                    <a:pt x="3024" y="3207"/>
                  </a:lnTo>
                  <a:lnTo>
                    <a:pt x="3019" y="3207"/>
                  </a:lnTo>
                  <a:lnTo>
                    <a:pt x="3013" y="3207"/>
                  </a:lnTo>
                  <a:lnTo>
                    <a:pt x="3008" y="3207"/>
                  </a:lnTo>
                  <a:lnTo>
                    <a:pt x="3003" y="3204"/>
                  </a:lnTo>
                  <a:lnTo>
                    <a:pt x="2998" y="3202"/>
                  </a:lnTo>
                  <a:lnTo>
                    <a:pt x="2987" y="3198"/>
                  </a:lnTo>
                  <a:lnTo>
                    <a:pt x="2978" y="3191"/>
                  </a:lnTo>
                  <a:lnTo>
                    <a:pt x="253" y="1593"/>
                  </a:lnTo>
                  <a:lnTo>
                    <a:pt x="243" y="1586"/>
                  </a:lnTo>
                  <a:lnTo>
                    <a:pt x="233" y="1580"/>
                  </a:lnTo>
                  <a:lnTo>
                    <a:pt x="229" y="1577"/>
                  </a:lnTo>
                  <a:lnTo>
                    <a:pt x="225" y="1572"/>
                  </a:lnTo>
                  <a:lnTo>
                    <a:pt x="221" y="1569"/>
                  </a:lnTo>
                  <a:lnTo>
                    <a:pt x="219" y="1564"/>
                  </a:lnTo>
                  <a:lnTo>
                    <a:pt x="217" y="1559"/>
                  </a:lnTo>
                  <a:lnTo>
                    <a:pt x="216" y="1553"/>
                  </a:lnTo>
                  <a:lnTo>
                    <a:pt x="216" y="1548"/>
                  </a:lnTo>
                  <a:lnTo>
                    <a:pt x="216" y="1540"/>
                  </a:lnTo>
                  <a:lnTo>
                    <a:pt x="218" y="1534"/>
                  </a:lnTo>
                  <a:lnTo>
                    <a:pt x="220" y="1525"/>
                  </a:lnTo>
                  <a:lnTo>
                    <a:pt x="225" y="1516"/>
                  </a:lnTo>
                  <a:lnTo>
                    <a:pt x="230" y="1506"/>
                  </a:lnTo>
                  <a:lnTo>
                    <a:pt x="236" y="1497"/>
                  </a:lnTo>
                  <a:lnTo>
                    <a:pt x="242" y="1488"/>
                  </a:lnTo>
                  <a:lnTo>
                    <a:pt x="247" y="1482"/>
                  </a:lnTo>
                  <a:lnTo>
                    <a:pt x="254" y="1477"/>
                  </a:lnTo>
                  <a:lnTo>
                    <a:pt x="259" y="1473"/>
                  </a:lnTo>
                  <a:lnTo>
                    <a:pt x="264" y="1471"/>
                  </a:lnTo>
                  <a:lnTo>
                    <a:pt x="270" y="1469"/>
                  </a:lnTo>
                  <a:lnTo>
                    <a:pt x="275" y="1468"/>
                  </a:lnTo>
                  <a:lnTo>
                    <a:pt x="281" y="1468"/>
                  </a:lnTo>
                  <a:lnTo>
                    <a:pt x="286" y="1469"/>
                  </a:lnTo>
                  <a:lnTo>
                    <a:pt x="291" y="1471"/>
                  </a:lnTo>
                  <a:lnTo>
                    <a:pt x="297" y="1472"/>
                  </a:lnTo>
                  <a:lnTo>
                    <a:pt x="306" y="1477"/>
                  </a:lnTo>
                  <a:lnTo>
                    <a:pt x="317" y="1484"/>
                  </a:lnTo>
                  <a:close/>
                  <a:moveTo>
                    <a:pt x="317" y="1092"/>
                  </a:moveTo>
                  <a:lnTo>
                    <a:pt x="3041" y="2691"/>
                  </a:lnTo>
                  <a:lnTo>
                    <a:pt x="3052" y="2697"/>
                  </a:lnTo>
                  <a:lnTo>
                    <a:pt x="3061" y="2704"/>
                  </a:lnTo>
                  <a:lnTo>
                    <a:pt x="3065" y="2707"/>
                  </a:lnTo>
                  <a:lnTo>
                    <a:pt x="3069" y="2711"/>
                  </a:lnTo>
                  <a:lnTo>
                    <a:pt x="3073" y="2715"/>
                  </a:lnTo>
                  <a:lnTo>
                    <a:pt x="3075" y="2720"/>
                  </a:lnTo>
                  <a:lnTo>
                    <a:pt x="3077" y="2725"/>
                  </a:lnTo>
                  <a:lnTo>
                    <a:pt x="3078" y="2731"/>
                  </a:lnTo>
                  <a:lnTo>
                    <a:pt x="3079" y="2737"/>
                  </a:lnTo>
                  <a:lnTo>
                    <a:pt x="3078" y="2744"/>
                  </a:lnTo>
                  <a:lnTo>
                    <a:pt x="3077" y="2751"/>
                  </a:lnTo>
                  <a:lnTo>
                    <a:pt x="3074" y="2759"/>
                  </a:lnTo>
                  <a:lnTo>
                    <a:pt x="3069" y="2768"/>
                  </a:lnTo>
                  <a:lnTo>
                    <a:pt x="3064" y="2778"/>
                  </a:lnTo>
                  <a:lnTo>
                    <a:pt x="3058" y="2787"/>
                  </a:lnTo>
                  <a:lnTo>
                    <a:pt x="3052" y="2795"/>
                  </a:lnTo>
                  <a:lnTo>
                    <a:pt x="3047" y="2802"/>
                  </a:lnTo>
                  <a:lnTo>
                    <a:pt x="3041" y="2807"/>
                  </a:lnTo>
                  <a:lnTo>
                    <a:pt x="3035" y="2810"/>
                  </a:lnTo>
                  <a:lnTo>
                    <a:pt x="3029" y="2814"/>
                  </a:lnTo>
                  <a:lnTo>
                    <a:pt x="3024" y="2815"/>
                  </a:lnTo>
                  <a:lnTo>
                    <a:pt x="3019" y="2816"/>
                  </a:lnTo>
                  <a:lnTo>
                    <a:pt x="3013" y="2816"/>
                  </a:lnTo>
                  <a:lnTo>
                    <a:pt x="3008" y="2815"/>
                  </a:lnTo>
                  <a:lnTo>
                    <a:pt x="3003" y="2814"/>
                  </a:lnTo>
                  <a:lnTo>
                    <a:pt x="2998" y="2812"/>
                  </a:lnTo>
                  <a:lnTo>
                    <a:pt x="2987" y="2806"/>
                  </a:lnTo>
                  <a:lnTo>
                    <a:pt x="2978" y="2801"/>
                  </a:lnTo>
                  <a:lnTo>
                    <a:pt x="253" y="1202"/>
                  </a:lnTo>
                  <a:lnTo>
                    <a:pt x="243" y="1196"/>
                  </a:lnTo>
                  <a:lnTo>
                    <a:pt x="233" y="1189"/>
                  </a:lnTo>
                  <a:lnTo>
                    <a:pt x="229" y="1186"/>
                  </a:lnTo>
                  <a:lnTo>
                    <a:pt x="225" y="1182"/>
                  </a:lnTo>
                  <a:lnTo>
                    <a:pt x="221" y="1177"/>
                  </a:lnTo>
                  <a:lnTo>
                    <a:pt x="219" y="1173"/>
                  </a:lnTo>
                  <a:lnTo>
                    <a:pt x="217" y="1168"/>
                  </a:lnTo>
                  <a:lnTo>
                    <a:pt x="216" y="1162"/>
                  </a:lnTo>
                  <a:lnTo>
                    <a:pt x="216" y="1156"/>
                  </a:lnTo>
                  <a:lnTo>
                    <a:pt x="216" y="1149"/>
                  </a:lnTo>
                  <a:lnTo>
                    <a:pt x="218" y="1142"/>
                  </a:lnTo>
                  <a:lnTo>
                    <a:pt x="220" y="1133"/>
                  </a:lnTo>
                  <a:lnTo>
                    <a:pt x="225" y="1124"/>
                  </a:lnTo>
                  <a:lnTo>
                    <a:pt x="230" y="1115"/>
                  </a:lnTo>
                  <a:lnTo>
                    <a:pt x="236" y="1105"/>
                  </a:lnTo>
                  <a:lnTo>
                    <a:pt x="242" y="1097"/>
                  </a:lnTo>
                  <a:lnTo>
                    <a:pt x="247" y="1091"/>
                  </a:lnTo>
                  <a:lnTo>
                    <a:pt x="254" y="1086"/>
                  </a:lnTo>
                  <a:lnTo>
                    <a:pt x="259" y="1082"/>
                  </a:lnTo>
                  <a:lnTo>
                    <a:pt x="264" y="1079"/>
                  </a:lnTo>
                  <a:lnTo>
                    <a:pt x="270" y="1077"/>
                  </a:lnTo>
                  <a:lnTo>
                    <a:pt x="275" y="1077"/>
                  </a:lnTo>
                  <a:lnTo>
                    <a:pt x="281" y="1077"/>
                  </a:lnTo>
                  <a:lnTo>
                    <a:pt x="286" y="1078"/>
                  </a:lnTo>
                  <a:lnTo>
                    <a:pt x="291" y="1079"/>
                  </a:lnTo>
                  <a:lnTo>
                    <a:pt x="297" y="1081"/>
                  </a:lnTo>
                  <a:lnTo>
                    <a:pt x="306" y="1086"/>
                  </a:lnTo>
                  <a:lnTo>
                    <a:pt x="317" y="1092"/>
                  </a:lnTo>
                  <a:close/>
                  <a:moveTo>
                    <a:pt x="317" y="685"/>
                  </a:moveTo>
                  <a:lnTo>
                    <a:pt x="3041" y="2285"/>
                  </a:lnTo>
                  <a:lnTo>
                    <a:pt x="3052" y="2290"/>
                  </a:lnTo>
                  <a:lnTo>
                    <a:pt x="3061" y="2297"/>
                  </a:lnTo>
                  <a:lnTo>
                    <a:pt x="3065" y="2301"/>
                  </a:lnTo>
                  <a:lnTo>
                    <a:pt x="3069" y="2304"/>
                  </a:lnTo>
                  <a:lnTo>
                    <a:pt x="3073" y="2309"/>
                  </a:lnTo>
                  <a:lnTo>
                    <a:pt x="3075" y="2313"/>
                  </a:lnTo>
                  <a:lnTo>
                    <a:pt x="3077" y="2318"/>
                  </a:lnTo>
                  <a:lnTo>
                    <a:pt x="3078" y="2324"/>
                  </a:lnTo>
                  <a:lnTo>
                    <a:pt x="3079" y="2330"/>
                  </a:lnTo>
                  <a:lnTo>
                    <a:pt x="3078" y="2337"/>
                  </a:lnTo>
                  <a:lnTo>
                    <a:pt x="3077" y="2344"/>
                  </a:lnTo>
                  <a:lnTo>
                    <a:pt x="3074" y="2353"/>
                  </a:lnTo>
                  <a:lnTo>
                    <a:pt x="3069" y="2361"/>
                  </a:lnTo>
                  <a:lnTo>
                    <a:pt x="3064" y="2371"/>
                  </a:lnTo>
                  <a:lnTo>
                    <a:pt x="3058" y="2381"/>
                  </a:lnTo>
                  <a:lnTo>
                    <a:pt x="3052" y="2388"/>
                  </a:lnTo>
                  <a:lnTo>
                    <a:pt x="3047" y="2395"/>
                  </a:lnTo>
                  <a:lnTo>
                    <a:pt x="3041" y="2400"/>
                  </a:lnTo>
                  <a:lnTo>
                    <a:pt x="3035" y="2405"/>
                  </a:lnTo>
                  <a:lnTo>
                    <a:pt x="3029" y="2407"/>
                  </a:lnTo>
                  <a:lnTo>
                    <a:pt x="3024" y="2409"/>
                  </a:lnTo>
                  <a:lnTo>
                    <a:pt x="3019" y="2409"/>
                  </a:lnTo>
                  <a:lnTo>
                    <a:pt x="3013" y="2409"/>
                  </a:lnTo>
                  <a:lnTo>
                    <a:pt x="3008" y="2409"/>
                  </a:lnTo>
                  <a:lnTo>
                    <a:pt x="3003" y="2407"/>
                  </a:lnTo>
                  <a:lnTo>
                    <a:pt x="2998" y="2405"/>
                  </a:lnTo>
                  <a:lnTo>
                    <a:pt x="2987" y="2400"/>
                  </a:lnTo>
                  <a:lnTo>
                    <a:pt x="2978" y="2394"/>
                  </a:lnTo>
                  <a:lnTo>
                    <a:pt x="253" y="795"/>
                  </a:lnTo>
                  <a:lnTo>
                    <a:pt x="243" y="789"/>
                  </a:lnTo>
                  <a:lnTo>
                    <a:pt x="233" y="782"/>
                  </a:lnTo>
                  <a:lnTo>
                    <a:pt x="229" y="779"/>
                  </a:lnTo>
                  <a:lnTo>
                    <a:pt x="225" y="775"/>
                  </a:lnTo>
                  <a:lnTo>
                    <a:pt x="221" y="772"/>
                  </a:lnTo>
                  <a:lnTo>
                    <a:pt x="219" y="766"/>
                  </a:lnTo>
                  <a:lnTo>
                    <a:pt x="217" y="762"/>
                  </a:lnTo>
                  <a:lnTo>
                    <a:pt x="216" y="755"/>
                  </a:lnTo>
                  <a:lnTo>
                    <a:pt x="216" y="750"/>
                  </a:lnTo>
                  <a:lnTo>
                    <a:pt x="216" y="742"/>
                  </a:lnTo>
                  <a:lnTo>
                    <a:pt x="218" y="735"/>
                  </a:lnTo>
                  <a:lnTo>
                    <a:pt x="220" y="727"/>
                  </a:lnTo>
                  <a:lnTo>
                    <a:pt x="225" y="719"/>
                  </a:lnTo>
                  <a:lnTo>
                    <a:pt x="230" y="708"/>
                  </a:lnTo>
                  <a:lnTo>
                    <a:pt x="236" y="699"/>
                  </a:lnTo>
                  <a:lnTo>
                    <a:pt x="242" y="691"/>
                  </a:lnTo>
                  <a:lnTo>
                    <a:pt x="247" y="684"/>
                  </a:lnTo>
                  <a:lnTo>
                    <a:pt x="254" y="680"/>
                  </a:lnTo>
                  <a:lnTo>
                    <a:pt x="259" y="675"/>
                  </a:lnTo>
                  <a:lnTo>
                    <a:pt x="264" y="673"/>
                  </a:lnTo>
                  <a:lnTo>
                    <a:pt x="270" y="671"/>
                  </a:lnTo>
                  <a:lnTo>
                    <a:pt x="275" y="670"/>
                  </a:lnTo>
                  <a:lnTo>
                    <a:pt x="281" y="670"/>
                  </a:lnTo>
                  <a:lnTo>
                    <a:pt x="286" y="671"/>
                  </a:lnTo>
                  <a:lnTo>
                    <a:pt x="291" y="673"/>
                  </a:lnTo>
                  <a:lnTo>
                    <a:pt x="297" y="674"/>
                  </a:lnTo>
                  <a:lnTo>
                    <a:pt x="306" y="680"/>
                  </a:lnTo>
                  <a:lnTo>
                    <a:pt x="317" y="68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4" name="Freeform 5"/>
            <p:cNvSpPr>
              <a:spLocks/>
            </p:cNvSpPr>
            <p:nvPr/>
          </p:nvSpPr>
          <p:spPr bwMode="auto">
            <a:xfrm>
              <a:off x="-925513" y="3251200"/>
              <a:ext cx="757238" cy="2090738"/>
            </a:xfrm>
            <a:custGeom>
              <a:avLst/>
              <a:gdLst/>
              <a:ahLst/>
              <a:cxnLst>
                <a:cxn ang="0">
                  <a:pos x="0" y="13175"/>
                </a:cxn>
                <a:cxn ang="0">
                  <a:pos x="0" y="2736"/>
                </a:cxn>
                <a:cxn ang="0">
                  <a:pos x="4771" y="0"/>
                </a:cxn>
                <a:cxn ang="0">
                  <a:pos x="4771" y="10301"/>
                </a:cxn>
                <a:cxn ang="0">
                  <a:pos x="4717" y="10333"/>
                </a:cxn>
                <a:cxn ang="0">
                  <a:pos x="4566" y="10426"/>
                </a:cxn>
                <a:cxn ang="0">
                  <a:pos x="4331" y="10569"/>
                </a:cxn>
                <a:cxn ang="0">
                  <a:pos x="4026" y="10755"/>
                </a:cxn>
                <a:cxn ang="0">
                  <a:pos x="3664" y="10975"/>
                </a:cxn>
                <a:cxn ang="0">
                  <a:pos x="3261" y="11220"/>
                </a:cxn>
                <a:cxn ang="0">
                  <a:pos x="2830" y="11481"/>
                </a:cxn>
                <a:cxn ang="0">
                  <a:pos x="2385" y="11752"/>
                </a:cxn>
                <a:cxn ang="0">
                  <a:pos x="1940" y="12021"/>
                </a:cxn>
                <a:cxn ang="0">
                  <a:pos x="1509" y="12282"/>
                </a:cxn>
                <a:cxn ang="0">
                  <a:pos x="1106" y="12525"/>
                </a:cxn>
                <a:cxn ang="0">
                  <a:pos x="745" y="12742"/>
                </a:cxn>
                <a:cxn ang="0">
                  <a:pos x="440" y="12924"/>
                </a:cxn>
                <a:cxn ang="0">
                  <a:pos x="205" y="13063"/>
                </a:cxn>
                <a:cxn ang="0">
                  <a:pos x="117" y="13112"/>
                </a:cxn>
                <a:cxn ang="0">
                  <a:pos x="52" y="13149"/>
                </a:cxn>
                <a:cxn ang="0">
                  <a:pos x="12" y="13170"/>
                </a:cxn>
                <a:cxn ang="0">
                  <a:pos x="0" y="13175"/>
                </a:cxn>
              </a:cxnLst>
              <a:rect l="0" t="0" r="r" b="b"/>
              <a:pathLst>
                <a:path w="4771" h="13175">
                  <a:moveTo>
                    <a:pt x="0" y="13175"/>
                  </a:moveTo>
                  <a:lnTo>
                    <a:pt x="0" y="2736"/>
                  </a:lnTo>
                  <a:lnTo>
                    <a:pt x="4771" y="0"/>
                  </a:lnTo>
                  <a:lnTo>
                    <a:pt x="4771" y="10301"/>
                  </a:lnTo>
                  <a:lnTo>
                    <a:pt x="4717" y="10333"/>
                  </a:lnTo>
                  <a:lnTo>
                    <a:pt x="4566" y="10426"/>
                  </a:lnTo>
                  <a:lnTo>
                    <a:pt x="4331" y="10569"/>
                  </a:lnTo>
                  <a:lnTo>
                    <a:pt x="4026" y="10755"/>
                  </a:lnTo>
                  <a:lnTo>
                    <a:pt x="3664" y="10975"/>
                  </a:lnTo>
                  <a:lnTo>
                    <a:pt x="3261" y="11220"/>
                  </a:lnTo>
                  <a:lnTo>
                    <a:pt x="2830" y="11481"/>
                  </a:lnTo>
                  <a:lnTo>
                    <a:pt x="2385" y="11752"/>
                  </a:lnTo>
                  <a:lnTo>
                    <a:pt x="1940" y="12021"/>
                  </a:lnTo>
                  <a:lnTo>
                    <a:pt x="1509" y="12282"/>
                  </a:lnTo>
                  <a:lnTo>
                    <a:pt x="1106" y="12525"/>
                  </a:lnTo>
                  <a:lnTo>
                    <a:pt x="745" y="12742"/>
                  </a:lnTo>
                  <a:lnTo>
                    <a:pt x="440" y="12924"/>
                  </a:lnTo>
                  <a:lnTo>
                    <a:pt x="205" y="13063"/>
                  </a:lnTo>
                  <a:lnTo>
                    <a:pt x="117" y="13112"/>
                  </a:lnTo>
                  <a:lnTo>
                    <a:pt x="52" y="13149"/>
                  </a:lnTo>
                  <a:lnTo>
                    <a:pt x="12" y="13170"/>
                  </a:lnTo>
                  <a:lnTo>
                    <a:pt x="0" y="1317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45" name="Freeform 60"/>
          <p:cNvSpPr>
            <a:spLocks noEditPoints="1"/>
          </p:cNvSpPr>
          <p:nvPr/>
        </p:nvSpPr>
        <p:spPr bwMode="auto">
          <a:xfrm>
            <a:off x="3761423" y="4133851"/>
            <a:ext cx="278611" cy="305753"/>
          </a:xfrm>
          <a:custGeom>
            <a:avLst/>
            <a:gdLst/>
            <a:ahLst/>
            <a:cxnLst>
              <a:cxn ang="0">
                <a:pos x="1549" y="1511"/>
              </a:cxn>
              <a:cxn ang="0">
                <a:pos x="1459" y="1587"/>
              </a:cxn>
              <a:cxn ang="0">
                <a:pos x="1315" y="1649"/>
              </a:cxn>
              <a:cxn ang="0">
                <a:pos x="1127" y="1695"/>
              </a:cxn>
              <a:cxn ang="0">
                <a:pos x="906" y="1719"/>
              </a:cxn>
              <a:cxn ang="0">
                <a:pos x="667" y="1719"/>
              </a:cxn>
              <a:cxn ang="0">
                <a:pos x="446" y="1695"/>
              </a:cxn>
              <a:cxn ang="0">
                <a:pos x="258" y="1649"/>
              </a:cxn>
              <a:cxn ang="0">
                <a:pos x="114" y="1586"/>
              </a:cxn>
              <a:cxn ang="0">
                <a:pos x="24" y="1511"/>
              </a:cxn>
              <a:cxn ang="0">
                <a:pos x="0" y="1437"/>
              </a:cxn>
              <a:cxn ang="0">
                <a:pos x="110" y="1357"/>
              </a:cxn>
              <a:cxn ang="0">
                <a:pos x="319" y="1444"/>
              </a:cxn>
              <a:cxn ang="0">
                <a:pos x="491" y="1481"/>
              </a:cxn>
              <a:cxn ang="0">
                <a:pos x="701" y="1501"/>
              </a:cxn>
              <a:cxn ang="0">
                <a:pos x="938" y="1498"/>
              </a:cxn>
              <a:cxn ang="0">
                <a:pos x="1139" y="1472"/>
              </a:cxn>
              <a:cxn ang="0">
                <a:pos x="1302" y="1430"/>
              </a:cxn>
              <a:cxn ang="0">
                <a:pos x="1465" y="1357"/>
              </a:cxn>
              <a:cxn ang="0">
                <a:pos x="1573" y="1437"/>
              </a:cxn>
              <a:cxn ang="0">
                <a:pos x="944" y="6"/>
              </a:cxn>
              <a:cxn ang="0">
                <a:pos x="1160" y="35"/>
              </a:cxn>
              <a:cxn ang="0">
                <a:pos x="1342" y="83"/>
              </a:cxn>
              <a:cxn ang="0">
                <a:pos x="1478" y="149"/>
              </a:cxn>
              <a:cxn ang="0">
                <a:pos x="1557" y="226"/>
              </a:cxn>
              <a:cxn ang="0">
                <a:pos x="1569" y="312"/>
              </a:cxn>
              <a:cxn ang="0">
                <a:pos x="1511" y="393"/>
              </a:cxn>
              <a:cxn ang="0">
                <a:pos x="1393" y="463"/>
              </a:cxn>
              <a:cxn ang="0">
                <a:pos x="1226" y="517"/>
              </a:cxn>
              <a:cxn ang="0">
                <a:pos x="1020" y="553"/>
              </a:cxn>
              <a:cxn ang="0">
                <a:pos x="786" y="566"/>
              </a:cxn>
              <a:cxn ang="0">
                <a:pos x="553" y="553"/>
              </a:cxn>
              <a:cxn ang="0">
                <a:pos x="348" y="517"/>
              </a:cxn>
              <a:cxn ang="0">
                <a:pos x="180" y="463"/>
              </a:cxn>
              <a:cxn ang="0">
                <a:pos x="62" y="393"/>
              </a:cxn>
              <a:cxn ang="0">
                <a:pos x="4" y="312"/>
              </a:cxn>
              <a:cxn ang="0">
                <a:pos x="16" y="226"/>
              </a:cxn>
              <a:cxn ang="0">
                <a:pos x="95" y="149"/>
              </a:cxn>
              <a:cxn ang="0">
                <a:pos x="230" y="83"/>
              </a:cxn>
              <a:cxn ang="0">
                <a:pos x="412" y="35"/>
              </a:cxn>
              <a:cxn ang="0">
                <a:pos x="628" y="6"/>
              </a:cxn>
              <a:cxn ang="0">
                <a:pos x="0" y="413"/>
              </a:cxn>
              <a:cxn ang="0">
                <a:pos x="68" y="484"/>
              </a:cxn>
              <a:cxn ang="0">
                <a:pos x="180" y="545"/>
              </a:cxn>
              <a:cxn ang="0">
                <a:pos x="331" y="594"/>
              </a:cxn>
              <a:cxn ang="0">
                <a:pos x="512" y="627"/>
              </a:cxn>
              <a:cxn ang="0">
                <a:pos x="716" y="643"/>
              </a:cxn>
              <a:cxn ang="0">
                <a:pos x="929" y="640"/>
              </a:cxn>
              <a:cxn ang="0">
                <a:pos x="1125" y="618"/>
              </a:cxn>
              <a:cxn ang="0">
                <a:pos x="1295" y="579"/>
              </a:cxn>
              <a:cxn ang="0">
                <a:pos x="1434" y="527"/>
              </a:cxn>
              <a:cxn ang="0">
                <a:pos x="1532" y="464"/>
              </a:cxn>
              <a:cxn ang="0">
                <a:pos x="1558" y="1214"/>
              </a:cxn>
              <a:cxn ang="0">
                <a:pos x="1438" y="1303"/>
              </a:cxn>
              <a:cxn ang="0">
                <a:pos x="1311" y="1363"/>
              </a:cxn>
              <a:cxn ang="0">
                <a:pos x="1138" y="1410"/>
              </a:cxn>
              <a:cxn ang="0">
                <a:pos x="913" y="1438"/>
              </a:cxn>
              <a:cxn ang="0">
                <a:pos x="651" y="1437"/>
              </a:cxn>
              <a:cxn ang="0">
                <a:pos x="433" y="1409"/>
              </a:cxn>
              <a:cxn ang="0">
                <a:pos x="264" y="1362"/>
              </a:cxn>
              <a:cxn ang="0">
                <a:pos x="121" y="1294"/>
              </a:cxn>
            </a:cxnLst>
            <a:rect l="0" t="0" r="r" b="b"/>
            <a:pathLst>
              <a:path w="1573" h="1723">
                <a:moveTo>
                  <a:pt x="1573" y="1440"/>
                </a:moveTo>
                <a:lnTo>
                  <a:pt x="1572" y="1455"/>
                </a:lnTo>
                <a:lnTo>
                  <a:pt x="1570" y="1469"/>
                </a:lnTo>
                <a:lnTo>
                  <a:pt x="1565" y="1483"/>
                </a:lnTo>
                <a:lnTo>
                  <a:pt x="1558" y="1498"/>
                </a:lnTo>
                <a:lnTo>
                  <a:pt x="1549" y="1511"/>
                </a:lnTo>
                <a:lnTo>
                  <a:pt x="1538" y="1524"/>
                </a:lnTo>
                <a:lnTo>
                  <a:pt x="1526" y="1538"/>
                </a:lnTo>
                <a:lnTo>
                  <a:pt x="1511" y="1551"/>
                </a:lnTo>
                <a:lnTo>
                  <a:pt x="1496" y="1563"/>
                </a:lnTo>
                <a:lnTo>
                  <a:pt x="1478" y="1575"/>
                </a:lnTo>
                <a:lnTo>
                  <a:pt x="1459" y="1587"/>
                </a:lnTo>
                <a:lnTo>
                  <a:pt x="1438" y="1599"/>
                </a:lnTo>
                <a:lnTo>
                  <a:pt x="1417" y="1610"/>
                </a:lnTo>
                <a:lnTo>
                  <a:pt x="1393" y="1620"/>
                </a:lnTo>
                <a:lnTo>
                  <a:pt x="1369" y="1631"/>
                </a:lnTo>
                <a:lnTo>
                  <a:pt x="1343" y="1641"/>
                </a:lnTo>
                <a:lnTo>
                  <a:pt x="1315" y="1649"/>
                </a:lnTo>
                <a:lnTo>
                  <a:pt x="1287" y="1658"/>
                </a:lnTo>
                <a:lnTo>
                  <a:pt x="1257" y="1667"/>
                </a:lnTo>
                <a:lnTo>
                  <a:pt x="1226" y="1675"/>
                </a:lnTo>
                <a:lnTo>
                  <a:pt x="1194" y="1682"/>
                </a:lnTo>
                <a:lnTo>
                  <a:pt x="1162" y="1689"/>
                </a:lnTo>
                <a:lnTo>
                  <a:pt x="1127" y="1695"/>
                </a:lnTo>
                <a:lnTo>
                  <a:pt x="1092" y="1700"/>
                </a:lnTo>
                <a:lnTo>
                  <a:pt x="1056" y="1706"/>
                </a:lnTo>
                <a:lnTo>
                  <a:pt x="1020" y="1710"/>
                </a:lnTo>
                <a:lnTo>
                  <a:pt x="983" y="1714"/>
                </a:lnTo>
                <a:lnTo>
                  <a:pt x="944" y="1717"/>
                </a:lnTo>
                <a:lnTo>
                  <a:pt x="906" y="1719"/>
                </a:lnTo>
                <a:lnTo>
                  <a:pt x="867" y="1721"/>
                </a:lnTo>
                <a:lnTo>
                  <a:pt x="827" y="1723"/>
                </a:lnTo>
                <a:lnTo>
                  <a:pt x="786" y="1723"/>
                </a:lnTo>
                <a:lnTo>
                  <a:pt x="746" y="1723"/>
                </a:lnTo>
                <a:lnTo>
                  <a:pt x="706" y="1721"/>
                </a:lnTo>
                <a:lnTo>
                  <a:pt x="667" y="1719"/>
                </a:lnTo>
                <a:lnTo>
                  <a:pt x="628" y="1717"/>
                </a:lnTo>
                <a:lnTo>
                  <a:pt x="590" y="1714"/>
                </a:lnTo>
                <a:lnTo>
                  <a:pt x="553" y="1710"/>
                </a:lnTo>
                <a:lnTo>
                  <a:pt x="517" y="1706"/>
                </a:lnTo>
                <a:lnTo>
                  <a:pt x="481" y="1700"/>
                </a:lnTo>
                <a:lnTo>
                  <a:pt x="446" y="1695"/>
                </a:lnTo>
                <a:lnTo>
                  <a:pt x="412" y="1688"/>
                </a:lnTo>
                <a:lnTo>
                  <a:pt x="379" y="1682"/>
                </a:lnTo>
                <a:lnTo>
                  <a:pt x="348" y="1675"/>
                </a:lnTo>
                <a:lnTo>
                  <a:pt x="317" y="1667"/>
                </a:lnTo>
                <a:lnTo>
                  <a:pt x="287" y="1658"/>
                </a:lnTo>
                <a:lnTo>
                  <a:pt x="258" y="1649"/>
                </a:lnTo>
                <a:lnTo>
                  <a:pt x="230" y="1639"/>
                </a:lnTo>
                <a:lnTo>
                  <a:pt x="205" y="1631"/>
                </a:lnTo>
                <a:lnTo>
                  <a:pt x="180" y="1620"/>
                </a:lnTo>
                <a:lnTo>
                  <a:pt x="156" y="1610"/>
                </a:lnTo>
                <a:lnTo>
                  <a:pt x="135" y="1599"/>
                </a:lnTo>
                <a:lnTo>
                  <a:pt x="114" y="1586"/>
                </a:lnTo>
                <a:lnTo>
                  <a:pt x="95" y="1575"/>
                </a:lnTo>
                <a:lnTo>
                  <a:pt x="78" y="1563"/>
                </a:lnTo>
                <a:lnTo>
                  <a:pt x="62" y="1550"/>
                </a:lnTo>
                <a:lnTo>
                  <a:pt x="48" y="1538"/>
                </a:lnTo>
                <a:lnTo>
                  <a:pt x="35" y="1524"/>
                </a:lnTo>
                <a:lnTo>
                  <a:pt x="24" y="1511"/>
                </a:lnTo>
                <a:lnTo>
                  <a:pt x="16" y="1497"/>
                </a:lnTo>
                <a:lnTo>
                  <a:pt x="9" y="1483"/>
                </a:lnTo>
                <a:lnTo>
                  <a:pt x="4" y="1469"/>
                </a:lnTo>
                <a:lnTo>
                  <a:pt x="1" y="1455"/>
                </a:lnTo>
                <a:lnTo>
                  <a:pt x="0" y="1440"/>
                </a:lnTo>
                <a:lnTo>
                  <a:pt x="0" y="1437"/>
                </a:lnTo>
                <a:lnTo>
                  <a:pt x="0" y="1434"/>
                </a:lnTo>
                <a:lnTo>
                  <a:pt x="0" y="1281"/>
                </a:lnTo>
                <a:lnTo>
                  <a:pt x="23" y="1300"/>
                </a:lnTo>
                <a:lnTo>
                  <a:pt x="49" y="1319"/>
                </a:lnTo>
                <a:lnTo>
                  <a:pt x="78" y="1337"/>
                </a:lnTo>
                <a:lnTo>
                  <a:pt x="110" y="1357"/>
                </a:lnTo>
                <a:lnTo>
                  <a:pt x="144" y="1376"/>
                </a:lnTo>
                <a:lnTo>
                  <a:pt x="183" y="1394"/>
                </a:lnTo>
                <a:lnTo>
                  <a:pt x="225" y="1411"/>
                </a:lnTo>
                <a:lnTo>
                  <a:pt x="270" y="1428"/>
                </a:lnTo>
                <a:lnTo>
                  <a:pt x="295" y="1436"/>
                </a:lnTo>
                <a:lnTo>
                  <a:pt x="319" y="1444"/>
                </a:lnTo>
                <a:lnTo>
                  <a:pt x="345" y="1451"/>
                </a:lnTo>
                <a:lnTo>
                  <a:pt x="372" y="1458"/>
                </a:lnTo>
                <a:lnTo>
                  <a:pt x="401" y="1465"/>
                </a:lnTo>
                <a:lnTo>
                  <a:pt x="430" y="1470"/>
                </a:lnTo>
                <a:lnTo>
                  <a:pt x="460" y="1477"/>
                </a:lnTo>
                <a:lnTo>
                  <a:pt x="491" y="1481"/>
                </a:lnTo>
                <a:lnTo>
                  <a:pt x="523" y="1487"/>
                </a:lnTo>
                <a:lnTo>
                  <a:pt x="557" y="1490"/>
                </a:lnTo>
                <a:lnTo>
                  <a:pt x="591" y="1495"/>
                </a:lnTo>
                <a:lnTo>
                  <a:pt x="627" y="1497"/>
                </a:lnTo>
                <a:lnTo>
                  <a:pt x="663" y="1500"/>
                </a:lnTo>
                <a:lnTo>
                  <a:pt x="701" y="1501"/>
                </a:lnTo>
                <a:lnTo>
                  <a:pt x="740" y="1502"/>
                </a:lnTo>
                <a:lnTo>
                  <a:pt x="780" y="1503"/>
                </a:lnTo>
                <a:lnTo>
                  <a:pt x="822" y="1503"/>
                </a:lnTo>
                <a:lnTo>
                  <a:pt x="861" y="1502"/>
                </a:lnTo>
                <a:lnTo>
                  <a:pt x="900" y="1500"/>
                </a:lnTo>
                <a:lnTo>
                  <a:pt x="938" y="1498"/>
                </a:lnTo>
                <a:lnTo>
                  <a:pt x="974" y="1496"/>
                </a:lnTo>
                <a:lnTo>
                  <a:pt x="1010" y="1492"/>
                </a:lnTo>
                <a:lnTo>
                  <a:pt x="1043" y="1488"/>
                </a:lnTo>
                <a:lnTo>
                  <a:pt x="1076" y="1483"/>
                </a:lnTo>
                <a:lnTo>
                  <a:pt x="1108" y="1478"/>
                </a:lnTo>
                <a:lnTo>
                  <a:pt x="1139" y="1472"/>
                </a:lnTo>
                <a:lnTo>
                  <a:pt x="1169" y="1467"/>
                </a:lnTo>
                <a:lnTo>
                  <a:pt x="1197" y="1460"/>
                </a:lnTo>
                <a:lnTo>
                  <a:pt x="1225" y="1452"/>
                </a:lnTo>
                <a:lnTo>
                  <a:pt x="1251" y="1446"/>
                </a:lnTo>
                <a:lnTo>
                  <a:pt x="1277" y="1438"/>
                </a:lnTo>
                <a:lnTo>
                  <a:pt x="1302" y="1430"/>
                </a:lnTo>
                <a:lnTo>
                  <a:pt x="1325" y="1421"/>
                </a:lnTo>
                <a:lnTo>
                  <a:pt x="1348" y="1413"/>
                </a:lnTo>
                <a:lnTo>
                  <a:pt x="1370" y="1404"/>
                </a:lnTo>
                <a:lnTo>
                  <a:pt x="1391" y="1395"/>
                </a:lnTo>
                <a:lnTo>
                  <a:pt x="1429" y="1377"/>
                </a:lnTo>
                <a:lnTo>
                  <a:pt x="1465" y="1357"/>
                </a:lnTo>
                <a:lnTo>
                  <a:pt x="1497" y="1338"/>
                </a:lnTo>
                <a:lnTo>
                  <a:pt x="1526" y="1320"/>
                </a:lnTo>
                <a:lnTo>
                  <a:pt x="1551" y="1301"/>
                </a:lnTo>
                <a:lnTo>
                  <a:pt x="1573" y="1282"/>
                </a:lnTo>
                <a:lnTo>
                  <a:pt x="1573" y="1434"/>
                </a:lnTo>
                <a:lnTo>
                  <a:pt x="1573" y="1437"/>
                </a:lnTo>
                <a:lnTo>
                  <a:pt x="1573" y="1440"/>
                </a:lnTo>
                <a:close/>
                <a:moveTo>
                  <a:pt x="786" y="0"/>
                </a:moveTo>
                <a:lnTo>
                  <a:pt x="827" y="1"/>
                </a:lnTo>
                <a:lnTo>
                  <a:pt x="867" y="3"/>
                </a:lnTo>
                <a:lnTo>
                  <a:pt x="906" y="4"/>
                </a:lnTo>
                <a:lnTo>
                  <a:pt x="944" y="6"/>
                </a:lnTo>
                <a:lnTo>
                  <a:pt x="982" y="9"/>
                </a:lnTo>
                <a:lnTo>
                  <a:pt x="1020" y="14"/>
                </a:lnTo>
                <a:lnTo>
                  <a:pt x="1056" y="18"/>
                </a:lnTo>
                <a:lnTo>
                  <a:pt x="1092" y="22"/>
                </a:lnTo>
                <a:lnTo>
                  <a:pt x="1127" y="28"/>
                </a:lnTo>
                <a:lnTo>
                  <a:pt x="1160" y="35"/>
                </a:lnTo>
                <a:lnTo>
                  <a:pt x="1194" y="41"/>
                </a:lnTo>
                <a:lnTo>
                  <a:pt x="1226" y="49"/>
                </a:lnTo>
                <a:lnTo>
                  <a:pt x="1257" y="57"/>
                </a:lnTo>
                <a:lnTo>
                  <a:pt x="1287" y="66"/>
                </a:lnTo>
                <a:lnTo>
                  <a:pt x="1314" y="75"/>
                </a:lnTo>
                <a:lnTo>
                  <a:pt x="1342" y="83"/>
                </a:lnTo>
                <a:lnTo>
                  <a:pt x="1369" y="93"/>
                </a:lnTo>
                <a:lnTo>
                  <a:pt x="1393" y="103"/>
                </a:lnTo>
                <a:lnTo>
                  <a:pt x="1416" y="114"/>
                </a:lnTo>
                <a:lnTo>
                  <a:pt x="1438" y="125"/>
                </a:lnTo>
                <a:lnTo>
                  <a:pt x="1459" y="136"/>
                </a:lnTo>
                <a:lnTo>
                  <a:pt x="1478" y="149"/>
                </a:lnTo>
                <a:lnTo>
                  <a:pt x="1495" y="161"/>
                </a:lnTo>
                <a:lnTo>
                  <a:pt x="1511" y="173"/>
                </a:lnTo>
                <a:lnTo>
                  <a:pt x="1525" y="186"/>
                </a:lnTo>
                <a:lnTo>
                  <a:pt x="1538" y="200"/>
                </a:lnTo>
                <a:lnTo>
                  <a:pt x="1548" y="213"/>
                </a:lnTo>
                <a:lnTo>
                  <a:pt x="1557" y="226"/>
                </a:lnTo>
                <a:lnTo>
                  <a:pt x="1563" y="241"/>
                </a:lnTo>
                <a:lnTo>
                  <a:pt x="1569" y="255"/>
                </a:lnTo>
                <a:lnTo>
                  <a:pt x="1572" y="269"/>
                </a:lnTo>
                <a:lnTo>
                  <a:pt x="1573" y="284"/>
                </a:lnTo>
                <a:lnTo>
                  <a:pt x="1572" y="298"/>
                </a:lnTo>
                <a:lnTo>
                  <a:pt x="1569" y="312"/>
                </a:lnTo>
                <a:lnTo>
                  <a:pt x="1563" y="326"/>
                </a:lnTo>
                <a:lnTo>
                  <a:pt x="1557" y="340"/>
                </a:lnTo>
                <a:lnTo>
                  <a:pt x="1548" y="353"/>
                </a:lnTo>
                <a:lnTo>
                  <a:pt x="1538" y="367"/>
                </a:lnTo>
                <a:lnTo>
                  <a:pt x="1525" y="380"/>
                </a:lnTo>
                <a:lnTo>
                  <a:pt x="1511" y="393"/>
                </a:lnTo>
                <a:lnTo>
                  <a:pt x="1495" y="405"/>
                </a:lnTo>
                <a:lnTo>
                  <a:pt x="1478" y="418"/>
                </a:lnTo>
                <a:lnTo>
                  <a:pt x="1459" y="430"/>
                </a:lnTo>
                <a:lnTo>
                  <a:pt x="1438" y="441"/>
                </a:lnTo>
                <a:lnTo>
                  <a:pt x="1416" y="452"/>
                </a:lnTo>
                <a:lnTo>
                  <a:pt x="1393" y="463"/>
                </a:lnTo>
                <a:lnTo>
                  <a:pt x="1369" y="473"/>
                </a:lnTo>
                <a:lnTo>
                  <a:pt x="1342" y="483"/>
                </a:lnTo>
                <a:lnTo>
                  <a:pt x="1314" y="493"/>
                </a:lnTo>
                <a:lnTo>
                  <a:pt x="1287" y="502"/>
                </a:lnTo>
                <a:lnTo>
                  <a:pt x="1257" y="509"/>
                </a:lnTo>
                <a:lnTo>
                  <a:pt x="1226" y="517"/>
                </a:lnTo>
                <a:lnTo>
                  <a:pt x="1194" y="525"/>
                </a:lnTo>
                <a:lnTo>
                  <a:pt x="1160" y="532"/>
                </a:lnTo>
                <a:lnTo>
                  <a:pt x="1127" y="538"/>
                </a:lnTo>
                <a:lnTo>
                  <a:pt x="1092" y="544"/>
                </a:lnTo>
                <a:lnTo>
                  <a:pt x="1056" y="548"/>
                </a:lnTo>
                <a:lnTo>
                  <a:pt x="1020" y="553"/>
                </a:lnTo>
                <a:lnTo>
                  <a:pt x="982" y="557"/>
                </a:lnTo>
                <a:lnTo>
                  <a:pt x="944" y="560"/>
                </a:lnTo>
                <a:lnTo>
                  <a:pt x="906" y="563"/>
                </a:lnTo>
                <a:lnTo>
                  <a:pt x="867" y="565"/>
                </a:lnTo>
                <a:lnTo>
                  <a:pt x="827" y="566"/>
                </a:lnTo>
                <a:lnTo>
                  <a:pt x="786" y="566"/>
                </a:lnTo>
                <a:lnTo>
                  <a:pt x="746" y="566"/>
                </a:lnTo>
                <a:lnTo>
                  <a:pt x="706" y="565"/>
                </a:lnTo>
                <a:lnTo>
                  <a:pt x="667" y="563"/>
                </a:lnTo>
                <a:lnTo>
                  <a:pt x="628" y="560"/>
                </a:lnTo>
                <a:lnTo>
                  <a:pt x="590" y="557"/>
                </a:lnTo>
                <a:lnTo>
                  <a:pt x="553" y="553"/>
                </a:lnTo>
                <a:lnTo>
                  <a:pt x="517" y="548"/>
                </a:lnTo>
                <a:lnTo>
                  <a:pt x="481" y="544"/>
                </a:lnTo>
                <a:lnTo>
                  <a:pt x="446" y="538"/>
                </a:lnTo>
                <a:lnTo>
                  <a:pt x="412" y="532"/>
                </a:lnTo>
                <a:lnTo>
                  <a:pt x="379" y="525"/>
                </a:lnTo>
                <a:lnTo>
                  <a:pt x="348" y="517"/>
                </a:lnTo>
                <a:lnTo>
                  <a:pt x="317" y="509"/>
                </a:lnTo>
                <a:lnTo>
                  <a:pt x="287" y="502"/>
                </a:lnTo>
                <a:lnTo>
                  <a:pt x="258" y="493"/>
                </a:lnTo>
                <a:lnTo>
                  <a:pt x="230" y="483"/>
                </a:lnTo>
                <a:lnTo>
                  <a:pt x="205" y="473"/>
                </a:lnTo>
                <a:lnTo>
                  <a:pt x="180" y="463"/>
                </a:lnTo>
                <a:lnTo>
                  <a:pt x="156" y="452"/>
                </a:lnTo>
                <a:lnTo>
                  <a:pt x="135" y="441"/>
                </a:lnTo>
                <a:lnTo>
                  <a:pt x="114" y="430"/>
                </a:lnTo>
                <a:lnTo>
                  <a:pt x="95" y="418"/>
                </a:lnTo>
                <a:lnTo>
                  <a:pt x="78" y="405"/>
                </a:lnTo>
                <a:lnTo>
                  <a:pt x="62" y="393"/>
                </a:lnTo>
                <a:lnTo>
                  <a:pt x="48" y="380"/>
                </a:lnTo>
                <a:lnTo>
                  <a:pt x="35" y="367"/>
                </a:lnTo>
                <a:lnTo>
                  <a:pt x="24" y="353"/>
                </a:lnTo>
                <a:lnTo>
                  <a:pt x="16" y="340"/>
                </a:lnTo>
                <a:lnTo>
                  <a:pt x="9" y="326"/>
                </a:lnTo>
                <a:lnTo>
                  <a:pt x="4" y="312"/>
                </a:lnTo>
                <a:lnTo>
                  <a:pt x="1" y="298"/>
                </a:lnTo>
                <a:lnTo>
                  <a:pt x="0" y="284"/>
                </a:lnTo>
                <a:lnTo>
                  <a:pt x="1" y="269"/>
                </a:lnTo>
                <a:lnTo>
                  <a:pt x="4" y="255"/>
                </a:lnTo>
                <a:lnTo>
                  <a:pt x="9" y="241"/>
                </a:lnTo>
                <a:lnTo>
                  <a:pt x="16" y="226"/>
                </a:lnTo>
                <a:lnTo>
                  <a:pt x="24" y="213"/>
                </a:lnTo>
                <a:lnTo>
                  <a:pt x="35" y="200"/>
                </a:lnTo>
                <a:lnTo>
                  <a:pt x="48" y="186"/>
                </a:lnTo>
                <a:lnTo>
                  <a:pt x="62" y="173"/>
                </a:lnTo>
                <a:lnTo>
                  <a:pt x="78" y="161"/>
                </a:lnTo>
                <a:lnTo>
                  <a:pt x="95" y="149"/>
                </a:lnTo>
                <a:lnTo>
                  <a:pt x="114" y="136"/>
                </a:lnTo>
                <a:lnTo>
                  <a:pt x="135" y="125"/>
                </a:lnTo>
                <a:lnTo>
                  <a:pt x="156" y="114"/>
                </a:lnTo>
                <a:lnTo>
                  <a:pt x="180" y="103"/>
                </a:lnTo>
                <a:lnTo>
                  <a:pt x="205" y="93"/>
                </a:lnTo>
                <a:lnTo>
                  <a:pt x="230" y="83"/>
                </a:lnTo>
                <a:lnTo>
                  <a:pt x="258" y="75"/>
                </a:lnTo>
                <a:lnTo>
                  <a:pt x="287" y="66"/>
                </a:lnTo>
                <a:lnTo>
                  <a:pt x="317" y="57"/>
                </a:lnTo>
                <a:lnTo>
                  <a:pt x="348" y="49"/>
                </a:lnTo>
                <a:lnTo>
                  <a:pt x="379" y="41"/>
                </a:lnTo>
                <a:lnTo>
                  <a:pt x="412" y="35"/>
                </a:lnTo>
                <a:lnTo>
                  <a:pt x="446" y="28"/>
                </a:lnTo>
                <a:lnTo>
                  <a:pt x="481" y="22"/>
                </a:lnTo>
                <a:lnTo>
                  <a:pt x="517" y="18"/>
                </a:lnTo>
                <a:lnTo>
                  <a:pt x="553" y="14"/>
                </a:lnTo>
                <a:lnTo>
                  <a:pt x="590" y="9"/>
                </a:lnTo>
                <a:lnTo>
                  <a:pt x="628" y="6"/>
                </a:lnTo>
                <a:lnTo>
                  <a:pt x="667" y="4"/>
                </a:lnTo>
                <a:lnTo>
                  <a:pt x="706" y="3"/>
                </a:lnTo>
                <a:lnTo>
                  <a:pt x="746" y="1"/>
                </a:lnTo>
                <a:lnTo>
                  <a:pt x="786" y="0"/>
                </a:lnTo>
                <a:close/>
                <a:moveTo>
                  <a:pt x="0" y="1198"/>
                </a:moveTo>
                <a:lnTo>
                  <a:pt x="0" y="413"/>
                </a:lnTo>
                <a:lnTo>
                  <a:pt x="8" y="425"/>
                </a:lnTo>
                <a:lnTo>
                  <a:pt x="17" y="438"/>
                </a:lnTo>
                <a:lnTo>
                  <a:pt x="28" y="450"/>
                </a:lnTo>
                <a:lnTo>
                  <a:pt x="40" y="461"/>
                </a:lnTo>
                <a:lnTo>
                  <a:pt x="53" y="473"/>
                </a:lnTo>
                <a:lnTo>
                  <a:pt x="68" y="484"/>
                </a:lnTo>
                <a:lnTo>
                  <a:pt x="83" y="494"/>
                </a:lnTo>
                <a:lnTo>
                  <a:pt x="100" y="505"/>
                </a:lnTo>
                <a:lnTo>
                  <a:pt x="118" y="515"/>
                </a:lnTo>
                <a:lnTo>
                  <a:pt x="137" y="525"/>
                </a:lnTo>
                <a:lnTo>
                  <a:pt x="158" y="535"/>
                </a:lnTo>
                <a:lnTo>
                  <a:pt x="180" y="545"/>
                </a:lnTo>
                <a:lnTo>
                  <a:pt x="203" y="554"/>
                </a:lnTo>
                <a:lnTo>
                  <a:pt x="226" y="563"/>
                </a:lnTo>
                <a:lnTo>
                  <a:pt x="251" y="570"/>
                </a:lnTo>
                <a:lnTo>
                  <a:pt x="277" y="578"/>
                </a:lnTo>
                <a:lnTo>
                  <a:pt x="303" y="586"/>
                </a:lnTo>
                <a:lnTo>
                  <a:pt x="331" y="594"/>
                </a:lnTo>
                <a:lnTo>
                  <a:pt x="359" y="600"/>
                </a:lnTo>
                <a:lnTo>
                  <a:pt x="388" y="606"/>
                </a:lnTo>
                <a:lnTo>
                  <a:pt x="417" y="612"/>
                </a:lnTo>
                <a:lnTo>
                  <a:pt x="448" y="618"/>
                </a:lnTo>
                <a:lnTo>
                  <a:pt x="479" y="622"/>
                </a:lnTo>
                <a:lnTo>
                  <a:pt x="512" y="627"/>
                </a:lnTo>
                <a:lnTo>
                  <a:pt x="545" y="631"/>
                </a:lnTo>
                <a:lnTo>
                  <a:pt x="578" y="635"/>
                </a:lnTo>
                <a:lnTo>
                  <a:pt x="611" y="638"/>
                </a:lnTo>
                <a:lnTo>
                  <a:pt x="646" y="640"/>
                </a:lnTo>
                <a:lnTo>
                  <a:pt x="681" y="642"/>
                </a:lnTo>
                <a:lnTo>
                  <a:pt x="716" y="643"/>
                </a:lnTo>
                <a:lnTo>
                  <a:pt x="752" y="645"/>
                </a:lnTo>
                <a:lnTo>
                  <a:pt x="788" y="645"/>
                </a:lnTo>
                <a:lnTo>
                  <a:pt x="824" y="645"/>
                </a:lnTo>
                <a:lnTo>
                  <a:pt x="859" y="643"/>
                </a:lnTo>
                <a:lnTo>
                  <a:pt x="895" y="642"/>
                </a:lnTo>
                <a:lnTo>
                  <a:pt x="929" y="640"/>
                </a:lnTo>
                <a:lnTo>
                  <a:pt x="963" y="638"/>
                </a:lnTo>
                <a:lnTo>
                  <a:pt x="997" y="635"/>
                </a:lnTo>
                <a:lnTo>
                  <a:pt x="1030" y="631"/>
                </a:lnTo>
                <a:lnTo>
                  <a:pt x="1062" y="627"/>
                </a:lnTo>
                <a:lnTo>
                  <a:pt x="1093" y="622"/>
                </a:lnTo>
                <a:lnTo>
                  <a:pt x="1125" y="618"/>
                </a:lnTo>
                <a:lnTo>
                  <a:pt x="1155" y="612"/>
                </a:lnTo>
                <a:lnTo>
                  <a:pt x="1185" y="607"/>
                </a:lnTo>
                <a:lnTo>
                  <a:pt x="1214" y="600"/>
                </a:lnTo>
                <a:lnTo>
                  <a:pt x="1241" y="594"/>
                </a:lnTo>
                <a:lnTo>
                  <a:pt x="1269" y="587"/>
                </a:lnTo>
                <a:lnTo>
                  <a:pt x="1295" y="579"/>
                </a:lnTo>
                <a:lnTo>
                  <a:pt x="1321" y="571"/>
                </a:lnTo>
                <a:lnTo>
                  <a:pt x="1345" y="564"/>
                </a:lnTo>
                <a:lnTo>
                  <a:pt x="1369" y="555"/>
                </a:lnTo>
                <a:lnTo>
                  <a:pt x="1392" y="546"/>
                </a:lnTo>
                <a:lnTo>
                  <a:pt x="1413" y="537"/>
                </a:lnTo>
                <a:lnTo>
                  <a:pt x="1434" y="527"/>
                </a:lnTo>
                <a:lnTo>
                  <a:pt x="1453" y="517"/>
                </a:lnTo>
                <a:lnTo>
                  <a:pt x="1472" y="507"/>
                </a:lnTo>
                <a:lnTo>
                  <a:pt x="1488" y="497"/>
                </a:lnTo>
                <a:lnTo>
                  <a:pt x="1505" y="486"/>
                </a:lnTo>
                <a:lnTo>
                  <a:pt x="1519" y="475"/>
                </a:lnTo>
                <a:lnTo>
                  <a:pt x="1532" y="464"/>
                </a:lnTo>
                <a:lnTo>
                  <a:pt x="1546" y="453"/>
                </a:lnTo>
                <a:lnTo>
                  <a:pt x="1556" y="441"/>
                </a:lnTo>
                <a:lnTo>
                  <a:pt x="1566" y="430"/>
                </a:lnTo>
                <a:lnTo>
                  <a:pt x="1573" y="418"/>
                </a:lnTo>
                <a:lnTo>
                  <a:pt x="1573" y="1198"/>
                </a:lnTo>
                <a:lnTo>
                  <a:pt x="1558" y="1214"/>
                </a:lnTo>
                <a:lnTo>
                  <a:pt x="1538" y="1233"/>
                </a:lnTo>
                <a:lnTo>
                  <a:pt x="1515" y="1253"/>
                </a:lnTo>
                <a:lnTo>
                  <a:pt x="1487" y="1273"/>
                </a:lnTo>
                <a:lnTo>
                  <a:pt x="1472" y="1283"/>
                </a:lnTo>
                <a:lnTo>
                  <a:pt x="1456" y="1293"/>
                </a:lnTo>
                <a:lnTo>
                  <a:pt x="1438" y="1303"/>
                </a:lnTo>
                <a:lnTo>
                  <a:pt x="1421" y="1314"/>
                </a:lnTo>
                <a:lnTo>
                  <a:pt x="1401" y="1324"/>
                </a:lnTo>
                <a:lnTo>
                  <a:pt x="1380" y="1334"/>
                </a:lnTo>
                <a:lnTo>
                  <a:pt x="1359" y="1344"/>
                </a:lnTo>
                <a:lnTo>
                  <a:pt x="1335" y="1353"/>
                </a:lnTo>
                <a:lnTo>
                  <a:pt x="1311" y="1363"/>
                </a:lnTo>
                <a:lnTo>
                  <a:pt x="1286" y="1372"/>
                </a:lnTo>
                <a:lnTo>
                  <a:pt x="1259" y="1381"/>
                </a:lnTo>
                <a:lnTo>
                  <a:pt x="1230" y="1388"/>
                </a:lnTo>
                <a:lnTo>
                  <a:pt x="1201" y="1396"/>
                </a:lnTo>
                <a:lnTo>
                  <a:pt x="1170" y="1404"/>
                </a:lnTo>
                <a:lnTo>
                  <a:pt x="1138" y="1410"/>
                </a:lnTo>
                <a:lnTo>
                  <a:pt x="1104" y="1417"/>
                </a:lnTo>
                <a:lnTo>
                  <a:pt x="1070" y="1423"/>
                </a:lnTo>
                <a:lnTo>
                  <a:pt x="1033" y="1427"/>
                </a:lnTo>
                <a:lnTo>
                  <a:pt x="994" y="1431"/>
                </a:lnTo>
                <a:lnTo>
                  <a:pt x="954" y="1436"/>
                </a:lnTo>
                <a:lnTo>
                  <a:pt x="913" y="1438"/>
                </a:lnTo>
                <a:lnTo>
                  <a:pt x="870" y="1440"/>
                </a:lnTo>
                <a:lnTo>
                  <a:pt x="826" y="1441"/>
                </a:lnTo>
                <a:lnTo>
                  <a:pt x="781" y="1441"/>
                </a:lnTo>
                <a:lnTo>
                  <a:pt x="735" y="1441"/>
                </a:lnTo>
                <a:lnTo>
                  <a:pt x="692" y="1439"/>
                </a:lnTo>
                <a:lnTo>
                  <a:pt x="651" y="1437"/>
                </a:lnTo>
                <a:lnTo>
                  <a:pt x="611" y="1435"/>
                </a:lnTo>
                <a:lnTo>
                  <a:pt x="572" y="1430"/>
                </a:lnTo>
                <a:lnTo>
                  <a:pt x="536" y="1426"/>
                </a:lnTo>
                <a:lnTo>
                  <a:pt x="499" y="1421"/>
                </a:lnTo>
                <a:lnTo>
                  <a:pt x="466" y="1415"/>
                </a:lnTo>
                <a:lnTo>
                  <a:pt x="433" y="1409"/>
                </a:lnTo>
                <a:lnTo>
                  <a:pt x="402" y="1403"/>
                </a:lnTo>
                <a:lnTo>
                  <a:pt x="371" y="1395"/>
                </a:lnTo>
                <a:lnTo>
                  <a:pt x="342" y="1387"/>
                </a:lnTo>
                <a:lnTo>
                  <a:pt x="314" y="1379"/>
                </a:lnTo>
                <a:lnTo>
                  <a:pt x="289" y="1371"/>
                </a:lnTo>
                <a:lnTo>
                  <a:pt x="264" y="1362"/>
                </a:lnTo>
                <a:lnTo>
                  <a:pt x="240" y="1353"/>
                </a:lnTo>
                <a:lnTo>
                  <a:pt x="217" y="1343"/>
                </a:lnTo>
                <a:lnTo>
                  <a:pt x="196" y="1334"/>
                </a:lnTo>
                <a:lnTo>
                  <a:pt x="175" y="1324"/>
                </a:lnTo>
                <a:lnTo>
                  <a:pt x="156" y="1314"/>
                </a:lnTo>
                <a:lnTo>
                  <a:pt x="121" y="1294"/>
                </a:lnTo>
                <a:lnTo>
                  <a:pt x="89" y="1273"/>
                </a:lnTo>
                <a:lnTo>
                  <a:pt x="61" y="1253"/>
                </a:lnTo>
                <a:lnTo>
                  <a:pt x="38" y="1234"/>
                </a:lnTo>
                <a:lnTo>
                  <a:pt x="17" y="1216"/>
                </a:lnTo>
                <a:lnTo>
                  <a:pt x="0" y="1198"/>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6" name="Freeform 25"/>
          <p:cNvSpPr>
            <a:spLocks noEditPoints="1"/>
          </p:cNvSpPr>
          <p:nvPr/>
        </p:nvSpPr>
        <p:spPr bwMode="auto">
          <a:xfrm>
            <a:off x="3479100" y="3211414"/>
            <a:ext cx="435677" cy="263480"/>
          </a:xfrm>
          <a:custGeom>
            <a:avLst/>
            <a:gdLst/>
            <a:ahLst/>
            <a:cxnLst>
              <a:cxn ang="0">
                <a:pos x="1452" y="691"/>
              </a:cxn>
              <a:cxn ang="0">
                <a:pos x="0" y="7202"/>
              </a:cxn>
              <a:cxn ang="0">
                <a:pos x="10" y="7277"/>
              </a:cxn>
              <a:cxn ang="0">
                <a:pos x="69" y="7469"/>
              </a:cxn>
              <a:cxn ang="0">
                <a:pos x="178" y="7652"/>
              </a:cxn>
              <a:cxn ang="0">
                <a:pos x="335" y="7821"/>
              </a:cxn>
              <a:cxn ang="0">
                <a:pos x="536" y="7977"/>
              </a:cxn>
              <a:cxn ang="0">
                <a:pos x="777" y="8116"/>
              </a:cxn>
              <a:cxn ang="0">
                <a:pos x="1053" y="8236"/>
              </a:cxn>
              <a:cxn ang="0">
                <a:pos x="1360" y="8336"/>
              </a:cxn>
              <a:cxn ang="0">
                <a:pos x="1693" y="8412"/>
              </a:cxn>
              <a:cxn ang="0">
                <a:pos x="2050" y="8464"/>
              </a:cxn>
              <a:cxn ang="0">
                <a:pos x="2425" y="8488"/>
              </a:cxn>
              <a:cxn ang="0">
                <a:pos x="2809" y="8484"/>
              </a:cxn>
              <a:cxn ang="0">
                <a:pos x="3179" y="8450"/>
              </a:cxn>
              <a:cxn ang="0">
                <a:pos x="3529" y="8390"/>
              </a:cxn>
              <a:cxn ang="0">
                <a:pos x="3854" y="8305"/>
              </a:cxn>
              <a:cxn ang="0">
                <a:pos x="4151" y="8199"/>
              </a:cxn>
              <a:cxn ang="0">
                <a:pos x="4416" y="8071"/>
              </a:cxn>
              <a:cxn ang="0">
                <a:pos x="4643" y="7926"/>
              </a:cxn>
              <a:cxn ang="0">
                <a:pos x="4830" y="7766"/>
              </a:cxn>
              <a:cxn ang="0">
                <a:pos x="4973" y="7592"/>
              </a:cxn>
              <a:cxn ang="0">
                <a:pos x="5065" y="7406"/>
              </a:cxn>
              <a:cxn ang="0">
                <a:pos x="5105" y="7211"/>
              </a:cxn>
              <a:cxn ang="0">
                <a:pos x="8558" y="1320"/>
              </a:cxn>
              <a:cxn ang="0">
                <a:pos x="6474" y="10925"/>
              </a:cxn>
              <a:cxn ang="0">
                <a:pos x="7433" y="10925"/>
              </a:cxn>
              <a:cxn ang="0">
                <a:pos x="8392" y="10925"/>
              </a:cxn>
              <a:cxn ang="0">
                <a:pos x="9351" y="10925"/>
              </a:cxn>
              <a:cxn ang="0">
                <a:pos x="10311" y="10925"/>
              </a:cxn>
              <a:cxn ang="0">
                <a:pos x="11271" y="10925"/>
              </a:cxn>
              <a:cxn ang="0">
                <a:pos x="9506" y="9819"/>
              </a:cxn>
              <a:cxn ang="0">
                <a:pos x="12959" y="7202"/>
              </a:cxn>
              <a:cxn ang="0">
                <a:pos x="12970" y="7277"/>
              </a:cxn>
              <a:cxn ang="0">
                <a:pos x="13028" y="7469"/>
              </a:cxn>
              <a:cxn ang="0">
                <a:pos x="13138" y="7652"/>
              </a:cxn>
              <a:cxn ang="0">
                <a:pos x="13295" y="7821"/>
              </a:cxn>
              <a:cxn ang="0">
                <a:pos x="13496" y="7977"/>
              </a:cxn>
              <a:cxn ang="0">
                <a:pos x="13737" y="8116"/>
              </a:cxn>
              <a:cxn ang="0">
                <a:pos x="14012" y="8236"/>
              </a:cxn>
              <a:cxn ang="0">
                <a:pos x="14320" y="8336"/>
              </a:cxn>
              <a:cxn ang="0">
                <a:pos x="14653" y="8412"/>
              </a:cxn>
              <a:cxn ang="0">
                <a:pos x="15010" y="8464"/>
              </a:cxn>
              <a:cxn ang="0">
                <a:pos x="15385" y="8488"/>
              </a:cxn>
              <a:cxn ang="0">
                <a:pos x="15769" y="8484"/>
              </a:cxn>
              <a:cxn ang="0">
                <a:pos x="16138" y="8450"/>
              </a:cxn>
              <a:cxn ang="0">
                <a:pos x="16489" y="8390"/>
              </a:cxn>
              <a:cxn ang="0">
                <a:pos x="16814" y="8305"/>
              </a:cxn>
              <a:cxn ang="0">
                <a:pos x="17110" y="8199"/>
              </a:cxn>
              <a:cxn ang="0">
                <a:pos x="17374" y="8071"/>
              </a:cxn>
              <a:cxn ang="0">
                <a:pos x="17602" y="7926"/>
              </a:cxn>
              <a:cxn ang="0">
                <a:pos x="17790" y="7766"/>
              </a:cxn>
              <a:cxn ang="0">
                <a:pos x="17931" y="7592"/>
              </a:cxn>
              <a:cxn ang="0">
                <a:pos x="18025" y="7406"/>
              </a:cxn>
              <a:cxn ang="0">
                <a:pos x="18064" y="7211"/>
              </a:cxn>
              <a:cxn ang="0">
                <a:pos x="16324" y="1320"/>
              </a:cxn>
              <a:cxn ang="0">
                <a:pos x="9506" y="250"/>
              </a:cxn>
              <a:cxn ang="0">
                <a:pos x="337" y="7211"/>
              </a:cxn>
              <a:cxn ang="0">
                <a:pos x="337" y="7211"/>
              </a:cxn>
              <a:cxn ang="0">
                <a:pos x="15489" y="1415"/>
              </a:cxn>
            </a:cxnLst>
            <a:rect l="0" t="0" r="r" b="b"/>
            <a:pathLst>
              <a:path w="18064" h="10925">
                <a:moveTo>
                  <a:pt x="8558" y="250"/>
                </a:moveTo>
                <a:lnTo>
                  <a:pt x="8558" y="691"/>
                </a:lnTo>
                <a:lnTo>
                  <a:pt x="1452" y="691"/>
                </a:lnTo>
                <a:lnTo>
                  <a:pt x="1740" y="1320"/>
                </a:lnTo>
                <a:lnTo>
                  <a:pt x="2224" y="1320"/>
                </a:lnTo>
                <a:lnTo>
                  <a:pt x="0" y="7202"/>
                </a:lnTo>
                <a:lnTo>
                  <a:pt x="22" y="7211"/>
                </a:lnTo>
                <a:lnTo>
                  <a:pt x="3" y="7211"/>
                </a:lnTo>
                <a:lnTo>
                  <a:pt x="10" y="7277"/>
                </a:lnTo>
                <a:lnTo>
                  <a:pt x="23" y="7342"/>
                </a:lnTo>
                <a:lnTo>
                  <a:pt x="43" y="7406"/>
                </a:lnTo>
                <a:lnTo>
                  <a:pt x="69" y="7469"/>
                </a:lnTo>
                <a:lnTo>
                  <a:pt x="99" y="7531"/>
                </a:lnTo>
                <a:lnTo>
                  <a:pt x="136" y="7592"/>
                </a:lnTo>
                <a:lnTo>
                  <a:pt x="178" y="7652"/>
                </a:lnTo>
                <a:lnTo>
                  <a:pt x="226" y="7710"/>
                </a:lnTo>
                <a:lnTo>
                  <a:pt x="278" y="7766"/>
                </a:lnTo>
                <a:lnTo>
                  <a:pt x="335" y="7821"/>
                </a:lnTo>
                <a:lnTo>
                  <a:pt x="398" y="7874"/>
                </a:lnTo>
                <a:lnTo>
                  <a:pt x="465" y="7926"/>
                </a:lnTo>
                <a:lnTo>
                  <a:pt x="536" y="7977"/>
                </a:lnTo>
                <a:lnTo>
                  <a:pt x="613" y="8025"/>
                </a:lnTo>
                <a:lnTo>
                  <a:pt x="693" y="8071"/>
                </a:lnTo>
                <a:lnTo>
                  <a:pt x="777" y="8116"/>
                </a:lnTo>
                <a:lnTo>
                  <a:pt x="865" y="8158"/>
                </a:lnTo>
                <a:lnTo>
                  <a:pt x="958" y="8199"/>
                </a:lnTo>
                <a:lnTo>
                  <a:pt x="1053" y="8236"/>
                </a:lnTo>
                <a:lnTo>
                  <a:pt x="1152" y="8272"/>
                </a:lnTo>
                <a:lnTo>
                  <a:pt x="1255" y="8305"/>
                </a:lnTo>
                <a:lnTo>
                  <a:pt x="1360" y="8336"/>
                </a:lnTo>
                <a:lnTo>
                  <a:pt x="1468" y="8364"/>
                </a:lnTo>
                <a:lnTo>
                  <a:pt x="1579" y="8390"/>
                </a:lnTo>
                <a:lnTo>
                  <a:pt x="1693" y="8412"/>
                </a:lnTo>
                <a:lnTo>
                  <a:pt x="1811" y="8433"/>
                </a:lnTo>
                <a:lnTo>
                  <a:pt x="1929" y="8450"/>
                </a:lnTo>
                <a:lnTo>
                  <a:pt x="2050" y="8464"/>
                </a:lnTo>
                <a:lnTo>
                  <a:pt x="2173" y="8476"/>
                </a:lnTo>
                <a:lnTo>
                  <a:pt x="2299" y="8484"/>
                </a:lnTo>
                <a:lnTo>
                  <a:pt x="2425" y="8488"/>
                </a:lnTo>
                <a:lnTo>
                  <a:pt x="2554" y="8490"/>
                </a:lnTo>
                <a:lnTo>
                  <a:pt x="2683" y="8488"/>
                </a:lnTo>
                <a:lnTo>
                  <a:pt x="2809" y="8484"/>
                </a:lnTo>
                <a:lnTo>
                  <a:pt x="2935" y="8476"/>
                </a:lnTo>
                <a:lnTo>
                  <a:pt x="3058" y="8464"/>
                </a:lnTo>
                <a:lnTo>
                  <a:pt x="3179" y="8450"/>
                </a:lnTo>
                <a:lnTo>
                  <a:pt x="3298" y="8433"/>
                </a:lnTo>
                <a:lnTo>
                  <a:pt x="3415" y="8412"/>
                </a:lnTo>
                <a:lnTo>
                  <a:pt x="3529" y="8390"/>
                </a:lnTo>
                <a:lnTo>
                  <a:pt x="3640" y="8364"/>
                </a:lnTo>
                <a:lnTo>
                  <a:pt x="3748" y="8336"/>
                </a:lnTo>
                <a:lnTo>
                  <a:pt x="3854" y="8305"/>
                </a:lnTo>
                <a:lnTo>
                  <a:pt x="3956" y="8272"/>
                </a:lnTo>
                <a:lnTo>
                  <a:pt x="4055" y="8236"/>
                </a:lnTo>
                <a:lnTo>
                  <a:pt x="4151" y="8199"/>
                </a:lnTo>
                <a:lnTo>
                  <a:pt x="4243" y="8158"/>
                </a:lnTo>
                <a:lnTo>
                  <a:pt x="4331" y="8116"/>
                </a:lnTo>
                <a:lnTo>
                  <a:pt x="4416" y="8071"/>
                </a:lnTo>
                <a:lnTo>
                  <a:pt x="4496" y="8025"/>
                </a:lnTo>
                <a:lnTo>
                  <a:pt x="4571" y="7977"/>
                </a:lnTo>
                <a:lnTo>
                  <a:pt x="4643" y="7926"/>
                </a:lnTo>
                <a:lnTo>
                  <a:pt x="4710" y="7874"/>
                </a:lnTo>
                <a:lnTo>
                  <a:pt x="4773" y="7821"/>
                </a:lnTo>
                <a:lnTo>
                  <a:pt x="4830" y="7766"/>
                </a:lnTo>
                <a:lnTo>
                  <a:pt x="4882" y="7710"/>
                </a:lnTo>
                <a:lnTo>
                  <a:pt x="4930" y="7652"/>
                </a:lnTo>
                <a:lnTo>
                  <a:pt x="4973" y="7592"/>
                </a:lnTo>
                <a:lnTo>
                  <a:pt x="5009" y="7531"/>
                </a:lnTo>
                <a:lnTo>
                  <a:pt x="5039" y="7469"/>
                </a:lnTo>
                <a:lnTo>
                  <a:pt x="5065" y="7406"/>
                </a:lnTo>
                <a:lnTo>
                  <a:pt x="5084" y="7342"/>
                </a:lnTo>
                <a:lnTo>
                  <a:pt x="5098" y="7277"/>
                </a:lnTo>
                <a:lnTo>
                  <a:pt x="5105" y="7211"/>
                </a:lnTo>
                <a:lnTo>
                  <a:pt x="5091" y="7211"/>
                </a:lnTo>
                <a:lnTo>
                  <a:pt x="2836" y="1320"/>
                </a:lnTo>
                <a:lnTo>
                  <a:pt x="8558" y="1320"/>
                </a:lnTo>
                <a:lnTo>
                  <a:pt x="8558" y="9819"/>
                </a:lnTo>
                <a:lnTo>
                  <a:pt x="6615" y="10370"/>
                </a:lnTo>
                <a:lnTo>
                  <a:pt x="6474" y="10925"/>
                </a:lnTo>
                <a:lnTo>
                  <a:pt x="6794" y="10925"/>
                </a:lnTo>
                <a:lnTo>
                  <a:pt x="7113" y="10925"/>
                </a:lnTo>
                <a:lnTo>
                  <a:pt x="7433" y="10925"/>
                </a:lnTo>
                <a:lnTo>
                  <a:pt x="7753" y="10925"/>
                </a:lnTo>
                <a:lnTo>
                  <a:pt x="8072" y="10925"/>
                </a:lnTo>
                <a:lnTo>
                  <a:pt x="8392" y="10925"/>
                </a:lnTo>
                <a:lnTo>
                  <a:pt x="8712" y="10925"/>
                </a:lnTo>
                <a:lnTo>
                  <a:pt x="9032" y="10925"/>
                </a:lnTo>
                <a:lnTo>
                  <a:pt x="9351" y="10925"/>
                </a:lnTo>
                <a:lnTo>
                  <a:pt x="9672" y="10925"/>
                </a:lnTo>
                <a:lnTo>
                  <a:pt x="9992" y="10925"/>
                </a:lnTo>
                <a:lnTo>
                  <a:pt x="10311" y="10925"/>
                </a:lnTo>
                <a:lnTo>
                  <a:pt x="10631" y="10925"/>
                </a:lnTo>
                <a:lnTo>
                  <a:pt x="10951" y="10925"/>
                </a:lnTo>
                <a:lnTo>
                  <a:pt x="11271" y="10925"/>
                </a:lnTo>
                <a:lnTo>
                  <a:pt x="11590" y="10925"/>
                </a:lnTo>
                <a:lnTo>
                  <a:pt x="11449" y="10370"/>
                </a:lnTo>
                <a:lnTo>
                  <a:pt x="9506" y="9819"/>
                </a:lnTo>
                <a:lnTo>
                  <a:pt x="9506" y="1320"/>
                </a:lnTo>
                <a:lnTo>
                  <a:pt x="15184" y="1320"/>
                </a:lnTo>
                <a:lnTo>
                  <a:pt x="12959" y="7202"/>
                </a:lnTo>
                <a:lnTo>
                  <a:pt x="12982" y="7211"/>
                </a:lnTo>
                <a:lnTo>
                  <a:pt x="12963" y="7211"/>
                </a:lnTo>
                <a:lnTo>
                  <a:pt x="12970" y="7277"/>
                </a:lnTo>
                <a:lnTo>
                  <a:pt x="12983" y="7342"/>
                </a:lnTo>
                <a:lnTo>
                  <a:pt x="13002" y="7406"/>
                </a:lnTo>
                <a:lnTo>
                  <a:pt x="13028" y="7469"/>
                </a:lnTo>
                <a:lnTo>
                  <a:pt x="13059" y="7531"/>
                </a:lnTo>
                <a:lnTo>
                  <a:pt x="13096" y="7592"/>
                </a:lnTo>
                <a:lnTo>
                  <a:pt x="13138" y="7652"/>
                </a:lnTo>
                <a:lnTo>
                  <a:pt x="13185" y="7710"/>
                </a:lnTo>
                <a:lnTo>
                  <a:pt x="13237" y="7766"/>
                </a:lnTo>
                <a:lnTo>
                  <a:pt x="13295" y="7821"/>
                </a:lnTo>
                <a:lnTo>
                  <a:pt x="13358" y="7874"/>
                </a:lnTo>
                <a:lnTo>
                  <a:pt x="13425" y="7926"/>
                </a:lnTo>
                <a:lnTo>
                  <a:pt x="13496" y="7977"/>
                </a:lnTo>
                <a:lnTo>
                  <a:pt x="13573" y="8025"/>
                </a:lnTo>
                <a:lnTo>
                  <a:pt x="13653" y="8071"/>
                </a:lnTo>
                <a:lnTo>
                  <a:pt x="13737" y="8116"/>
                </a:lnTo>
                <a:lnTo>
                  <a:pt x="13825" y="8158"/>
                </a:lnTo>
                <a:lnTo>
                  <a:pt x="13917" y="8199"/>
                </a:lnTo>
                <a:lnTo>
                  <a:pt x="14012" y="8236"/>
                </a:lnTo>
                <a:lnTo>
                  <a:pt x="14112" y="8272"/>
                </a:lnTo>
                <a:lnTo>
                  <a:pt x="14213" y="8305"/>
                </a:lnTo>
                <a:lnTo>
                  <a:pt x="14320" y="8336"/>
                </a:lnTo>
                <a:lnTo>
                  <a:pt x="14428" y="8364"/>
                </a:lnTo>
                <a:lnTo>
                  <a:pt x="14539" y="8390"/>
                </a:lnTo>
                <a:lnTo>
                  <a:pt x="14653" y="8412"/>
                </a:lnTo>
                <a:lnTo>
                  <a:pt x="14769" y="8433"/>
                </a:lnTo>
                <a:lnTo>
                  <a:pt x="14889" y="8450"/>
                </a:lnTo>
                <a:lnTo>
                  <a:pt x="15010" y="8464"/>
                </a:lnTo>
                <a:lnTo>
                  <a:pt x="15133" y="8476"/>
                </a:lnTo>
                <a:lnTo>
                  <a:pt x="15258" y="8484"/>
                </a:lnTo>
                <a:lnTo>
                  <a:pt x="15385" y="8488"/>
                </a:lnTo>
                <a:lnTo>
                  <a:pt x="15514" y="8490"/>
                </a:lnTo>
                <a:lnTo>
                  <a:pt x="15642" y="8488"/>
                </a:lnTo>
                <a:lnTo>
                  <a:pt x="15769" y="8484"/>
                </a:lnTo>
                <a:lnTo>
                  <a:pt x="15894" y="8476"/>
                </a:lnTo>
                <a:lnTo>
                  <a:pt x="16017" y="8464"/>
                </a:lnTo>
                <a:lnTo>
                  <a:pt x="16138" y="8450"/>
                </a:lnTo>
                <a:lnTo>
                  <a:pt x="16258" y="8433"/>
                </a:lnTo>
                <a:lnTo>
                  <a:pt x="16374" y="8412"/>
                </a:lnTo>
                <a:lnTo>
                  <a:pt x="16489" y="8390"/>
                </a:lnTo>
                <a:lnTo>
                  <a:pt x="16599" y="8364"/>
                </a:lnTo>
                <a:lnTo>
                  <a:pt x="16708" y="8336"/>
                </a:lnTo>
                <a:lnTo>
                  <a:pt x="16814" y="8305"/>
                </a:lnTo>
                <a:lnTo>
                  <a:pt x="16916" y="8272"/>
                </a:lnTo>
                <a:lnTo>
                  <a:pt x="17015" y="8236"/>
                </a:lnTo>
                <a:lnTo>
                  <a:pt x="17110" y="8199"/>
                </a:lnTo>
                <a:lnTo>
                  <a:pt x="17203" y="8158"/>
                </a:lnTo>
                <a:lnTo>
                  <a:pt x="17291" y="8116"/>
                </a:lnTo>
                <a:lnTo>
                  <a:pt x="17374" y="8071"/>
                </a:lnTo>
                <a:lnTo>
                  <a:pt x="17454" y="8025"/>
                </a:lnTo>
                <a:lnTo>
                  <a:pt x="17531" y="7977"/>
                </a:lnTo>
                <a:lnTo>
                  <a:pt x="17602" y="7926"/>
                </a:lnTo>
                <a:lnTo>
                  <a:pt x="17669" y="7874"/>
                </a:lnTo>
                <a:lnTo>
                  <a:pt x="17732" y="7821"/>
                </a:lnTo>
                <a:lnTo>
                  <a:pt x="17790" y="7766"/>
                </a:lnTo>
                <a:lnTo>
                  <a:pt x="17842" y="7710"/>
                </a:lnTo>
                <a:lnTo>
                  <a:pt x="17889" y="7652"/>
                </a:lnTo>
                <a:lnTo>
                  <a:pt x="17931" y="7592"/>
                </a:lnTo>
                <a:lnTo>
                  <a:pt x="17968" y="7531"/>
                </a:lnTo>
                <a:lnTo>
                  <a:pt x="17999" y="7469"/>
                </a:lnTo>
                <a:lnTo>
                  <a:pt x="18025" y="7406"/>
                </a:lnTo>
                <a:lnTo>
                  <a:pt x="18044" y="7342"/>
                </a:lnTo>
                <a:lnTo>
                  <a:pt x="18058" y="7277"/>
                </a:lnTo>
                <a:lnTo>
                  <a:pt x="18064" y="7211"/>
                </a:lnTo>
                <a:lnTo>
                  <a:pt x="18051" y="7211"/>
                </a:lnTo>
                <a:lnTo>
                  <a:pt x="15796" y="1320"/>
                </a:lnTo>
                <a:lnTo>
                  <a:pt x="16324" y="1320"/>
                </a:lnTo>
                <a:lnTo>
                  <a:pt x="16612" y="691"/>
                </a:lnTo>
                <a:lnTo>
                  <a:pt x="9506" y="691"/>
                </a:lnTo>
                <a:lnTo>
                  <a:pt x="9506" y="250"/>
                </a:lnTo>
                <a:lnTo>
                  <a:pt x="9032" y="0"/>
                </a:lnTo>
                <a:lnTo>
                  <a:pt x="8558" y="250"/>
                </a:lnTo>
                <a:close/>
                <a:moveTo>
                  <a:pt x="337" y="7211"/>
                </a:moveTo>
                <a:lnTo>
                  <a:pt x="4750" y="7211"/>
                </a:lnTo>
                <a:lnTo>
                  <a:pt x="2529" y="1415"/>
                </a:lnTo>
                <a:lnTo>
                  <a:pt x="337" y="7211"/>
                </a:lnTo>
                <a:close/>
                <a:moveTo>
                  <a:pt x="13297" y="7211"/>
                </a:moveTo>
                <a:lnTo>
                  <a:pt x="17710" y="7211"/>
                </a:lnTo>
                <a:lnTo>
                  <a:pt x="15489" y="1415"/>
                </a:lnTo>
                <a:lnTo>
                  <a:pt x="13297" y="721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nvGrpSpPr>
          <p:cNvPr id="14" name="Group 96"/>
          <p:cNvGrpSpPr>
            <a:grpSpLocks/>
          </p:cNvGrpSpPr>
          <p:nvPr/>
        </p:nvGrpSpPr>
        <p:grpSpPr bwMode="auto">
          <a:xfrm>
            <a:off x="652467" y="2894103"/>
            <a:ext cx="538159" cy="495950"/>
            <a:chOff x="-1260" y="2063"/>
            <a:chExt cx="1159" cy="851"/>
          </a:xfrm>
        </p:grpSpPr>
        <p:sp>
          <p:nvSpPr>
            <p:cNvPr id="148" name="Rectangle 97"/>
            <p:cNvSpPr>
              <a:spLocks noChangeArrowheads="1"/>
            </p:cNvSpPr>
            <p:nvPr/>
          </p:nvSpPr>
          <p:spPr bwMode="auto">
            <a:xfrm>
              <a:off x="-1201" y="2626"/>
              <a:ext cx="163" cy="239"/>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49" name="Rectangle 98"/>
            <p:cNvSpPr>
              <a:spLocks noChangeArrowheads="1"/>
            </p:cNvSpPr>
            <p:nvPr/>
          </p:nvSpPr>
          <p:spPr bwMode="auto">
            <a:xfrm>
              <a:off x="-1260" y="2063"/>
              <a:ext cx="15" cy="851"/>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0" name="Rectangle 99"/>
            <p:cNvSpPr>
              <a:spLocks noChangeArrowheads="1"/>
            </p:cNvSpPr>
            <p:nvPr/>
          </p:nvSpPr>
          <p:spPr bwMode="auto">
            <a:xfrm>
              <a:off x="-1260" y="2898"/>
              <a:ext cx="1159" cy="16"/>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1" name="Rectangle 100"/>
            <p:cNvSpPr>
              <a:spLocks noChangeArrowheads="1"/>
            </p:cNvSpPr>
            <p:nvPr/>
          </p:nvSpPr>
          <p:spPr bwMode="auto">
            <a:xfrm>
              <a:off x="-986" y="2509"/>
              <a:ext cx="164" cy="356"/>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2" name="Rectangle 101"/>
            <p:cNvSpPr>
              <a:spLocks noChangeArrowheads="1"/>
            </p:cNvSpPr>
            <p:nvPr/>
          </p:nvSpPr>
          <p:spPr bwMode="auto">
            <a:xfrm>
              <a:off x="-770" y="2364"/>
              <a:ext cx="164" cy="501"/>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3" name="Rectangle 102"/>
            <p:cNvSpPr>
              <a:spLocks noChangeArrowheads="1"/>
            </p:cNvSpPr>
            <p:nvPr/>
          </p:nvSpPr>
          <p:spPr bwMode="auto">
            <a:xfrm>
              <a:off x="-554" y="2226"/>
              <a:ext cx="163" cy="639"/>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4" name="Rectangle 103"/>
            <p:cNvSpPr>
              <a:spLocks noChangeArrowheads="1"/>
            </p:cNvSpPr>
            <p:nvPr/>
          </p:nvSpPr>
          <p:spPr bwMode="auto">
            <a:xfrm>
              <a:off x="-339" y="2090"/>
              <a:ext cx="164" cy="775"/>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grpSp>
        <p:nvGrpSpPr>
          <p:cNvPr id="15" name="Group 61"/>
          <p:cNvGrpSpPr>
            <a:grpSpLocks/>
          </p:cNvGrpSpPr>
          <p:nvPr/>
        </p:nvGrpSpPr>
        <p:grpSpPr bwMode="auto">
          <a:xfrm>
            <a:off x="2105024" y="1970773"/>
            <a:ext cx="280987" cy="300562"/>
            <a:chOff x="1281" y="2913"/>
            <a:chExt cx="523" cy="560"/>
          </a:xfrm>
        </p:grpSpPr>
        <p:sp>
          <p:nvSpPr>
            <p:cNvPr id="156" name="Freeform 62"/>
            <p:cNvSpPr>
              <a:spLocks noEditPoints="1"/>
            </p:cNvSpPr>
            <p:nvPr/>
          </p:nvSpPr>
          <p:spPr bwMode="auto">
            <a:xfrm>
              <a:off x="1281" y="3021"/>
              <a:ext cx="246" cy="270"/>
            </a:xfrm>
            <a:custGeom>
              <a:avLst/>
              <a:gdLst/>
              <a:ahLst/>
              <a:cxnLst>
                <a:cxn ang="0">
                  <a:pos x="976" y="938"/>
                </a:cxn>
                <a:cxn ang="0">
                  <a:pos x="937" y="979"/>
                </a:cxn>
                <a:cxn ang="0">
                  <a:pos x="873" y="1014"/>
                </a:cxn>
                <a:cxn ang="0">
                  <a:pos x="728" y="1057"/>
                </a:cxn>
                <a:cxn ang="0">
                  <a:pos x="493" y="1078"/>
                </a:cxn>
                <a:cxn ang="0">
                  <a:pos x="258" y="1057"/>
                </a:cxn>
                <a:cxn ang="0">
                  <a:pos x="113" y="1014"/>
                </a:cxn>
                <a:cxn ang="0">
                  <a:pos x="49" y="979"/>
                </a:cxn>
                <a:cxn ang="0">
                  <a:pos x="10" y="937"/>
                </a:cxn>
                <a:cxn ang="0">
                  <a:pos x="0" y="899"/>
                </a:cxn>
                <a:cxn ang="0">
                  <a:pos x="49" y="837"/>
                </a:cxn>
                <a:cxn ang="0">
                  <a:pos x="170" y="894"/>
                </a:cxn>
                <a:cxn ang="0">
                  <a:pos x="349" y="933"/>
                </a:cxn>
                <a:cxn ang="0">
                  <a:pos x="588" y="938"/>
                </a:cxn>
                <a:cxn ang="0">
                  <a:pos x="784" y="905"/>
                </a:cxn>
                <a:cxn ang="0">
                  <a:pos x="918" y="850"/>
                </a:cxn>
                <a:cxn ang="0">
                  <a:pos x="986" y="897"/>
                </a:cxn>
                <a:cxn ang="0">
                  <a:pos x="593" y="4"/>
                </a:cxn>
                <a:cxn ang="0">
                  <a:pos x="807" y="40"/>
                </a:cxn>
                <a:cxn ang="0">
                  <a:pos x="902" y="78"/>
                </a:cxn>
                <a:cxn ang="0">
                  <a:pos x="956" y="117"/>
                </a:cxn>
                <a:cxn ang="0">
                  <a:pos x="984" y="159"/>
                </a:cxn>
                <a:cxn ang="0">
                  <a:pos x="980" y="204"/>
                </a:cxn>
                <a:cxn ang="0">
                  <a:pos x="947" y="246"/>
                </a:cxn>
                <a:cxn ang="0">
                  <a:pos x="887" y="283"/>
                </a:cxn>
                <a:cxn ang="0">
                  <a:pos x="769" y="324"/>
                </a:cxn>
                <a:cxn ang="0">
                  <a:pos x="544" y="353"/>
                </a:cxn>
                <a:cxn ang="0">
                  <a:pos x="302" y="340"/>
                </a:cxn>
                <a:cxn ang="0">
                  <a:pos x="129" y="296"/>
                </a:cxn>
                <a:cxn ang="0">
                  <a:pos x="60" y="262"/>
                </a:cxn>
                <a:cxn ang="0">
                  <a:pos x="16" y="222"/>
                </a:cxn>
                <a:cxn ang="0">
                  <a:pos x="0" y="178"/>
                </a:cxn>
                <a:cxn ang="0">
                  <a:pos x="16" y="133"/>
                </a:cxn>
                <a:cxn ang="0">
                  <a:pos x="60" y="93"/>
                </a:cxn>
                <a:cxn ang="0">
                  <a:pos x="129" y="58"/>
                </a:cxn>
                <a:cxn ang="0">
                  <a:pos x="302" y="14"/>
                </a:cxn>
                <a:cxn ang="0">
                  <a:pos x="0" y="750"/>
                </a:cxn>
                <a:cxn ang="0">
                  <a:pos x="26" y="288"/>
                </a:cxn>
                <a:cxn ang="0">
                  <a:pos x="87" y="329"/>
                </a:cxn>
                <a:cxn ang="0">
                  <a:pos x="244" y="379"/>
                </a:cxn>
                <a:cxn ang="0">
                  <a:pos x="449" y="402"/>
                </a:cxn>
                <a:cxn ang="0">
                  <a:pos x="666" y="392"/>
                </a:cxn>
                <a:cxn ang="0">
                  <a:pos x="843" y="352"/>
                </a:cxn>
                <a:cxn ang="0">
                  <a:pos x="943" y="305"/>
                </a:cxn>
                <a:cxn ang="0">
                  <a:pos x="982" y="268"/>
                </a:cxn>
                <a:cxn ang="0">
                  <a:pos x="949" y="784"/>
                </a:cxn>
                <a:cxn ang="0">
                  <a:pos x="838" y="847"/>
                </a:cxn>
                <a:cxn ang="0">
                  <a:pos x="670" y="890"/>
                </a:cxn>
                <a:cxn ang="0">
                  <a:pos x="546" y="901"/>
                </a:cxn>
                <a:cxn ang="0">
                  <a:pos x="336" y="892"/>
                </a:cxn>
                <a:cxn ang="0">
                  <a:pos x="151" y="847"/>
                </a:cxn>
                <a:cxn ang="0">
                  <a:pos x="39" y="785"/>
                </a:cxn>
              </a:cxnLst>
              <a:rect l="0" t="0" r="r" b="b"/>
              <a:pathLst>
                <a:path w="986" h="1078">
                  <a:moveTo>
                    <a:pt x="986" y="901"/>
                  </a:moveTo>
                  <a:lnTo>
                    <a:pt x="986" y="911"/>
                  </a:lnTo>
                  <a:lnTo>
                    <a:pt x="984" y="920"/>
                  </a:lnTo>
                  <a:lnTo>
                    <a:pt x="980" y="929"/>
                  </a:lnTo>
                  <a:lnTo>
                    <a:pt x="976" y="938"/>
                  </a:lnTo>
                  <a:lnTo>
                    <a:pt x="970" y="946"/>
                  </a:lnTo>
                  <a:lnTo>
                    <a:pt x="964" y="954"/>
                  </a:lnTo>
                  <a:lnTo>
                    <a:pt x="956" y="962"/>
                  </a:lnTo>
                  <a:lnTo>
                    <a:pt x="947" y="971"/>
                  </a:lnTo>
                  <a:lnTo>
                    <a:pt x="937" y="979"/>
                  </a:lnTo>
                  <a:lnTo>
                    <a:pt x="926" y="987"/>
                  </a:lnTo>
                  <a:lnTo>
                    <a:pt x="915" y="993"/>
                  </a:lnTo>
                  <a:lnTo>
                    <a:pt x="902" y="1001"/>
                  </a:lnTo>
                  <a:lnTo>
                    <a:pt x="888" y="1008"/>
                  </a:lnTo>
                  <a:lnTo>
                    <a:pt x="873" y="1014"/>
                  </a:lnTo>
                  <a:lnTo>
                    <a:pt x="857" y="1021"/>
                  </a:lnTo>
                  <a:lnTo>
                    <a:pt x="842" y="1026"/>
                  </a:lnTo>
                  <a:lnTo>
                    <a:pt x="807" y="1039"/>
                  </a:lnTo>
                  <a:lnTo>
                    <a:pt x="769" y="1049"/>
                  </a:lnTo>
                  <a:lnTo>
                    <a:pt x="728" y="1057"/>
                  </a:lnTo>
                  <a:lnTo>
                    <a:pt x="685" y="1065"/>
                  </a:lnTo>
                  <a:lnTo>
                    <a:pt x="639" y="1071"/>
                  </a:lnTo>
                  <a:lnTo>
                    <a:pt x="593" y="1075"/>
                  </a:lnTo>
                  <a:lnTo>
                    <a:pt x="544" y="1077"/>
                  </a:lnTo>
                  <a:lnTo>
                    <a:pt x="493" y="1078"/>
                  </a:lnTo>
                  <a:lnTo>
                    <a:pt x="443" y="1077"/>
                  </a:lnTo>
                  <a:lnTo>
                    <a:pt x="395" y="1075"/>
                  </a:lnTo>
                  <a:lnTo>
                    <a:pt x="347" y="1071"/>
                  </a:lnTo>
                  <a:lnTo>
                    <a:pt x="302" y="1065"/>
                  </a:lnTo>
                  <a:lnTo>
                    <a:pt x="258" y="1057"/>
                  </a:lnTo>
                  <a:lnTo>
                    <a:pt x="219" y="1049"/>
                  </a:lnTo>
                  <a:lnTo>
                    <a:pt x="181" y="1039"/>
                  </a:lnTo>
                  <a:lnTo>
                    <a:pt x="146" y="1026"/>
                  </a:lnTo>
                  <a:lnTo>
                    <a:pt x="129" y="1021"/>
                  </a:lnTo>
                  <a:lnTo>
                    <a:pt x="113" y="1014"/>
                  </a:lnTo>
                  <a:lnTo>
                    <a:pt x="99" y="1008"/>
                  </a:lnTo>
                  <a:lnTo>
                    <a:pt x="86" y="1001"/>
                  </a:lnTo>
                  <a:lnTo>
                    <a:pt x="72" y="993"/>
                  </a:lnTo>
                  <a:lnTo>
                    <a:pt x="60" y="985"/>
                  </a:lnTo>
                  <a:lnTo>
                    <a:pt x="49" y="979"/>
                  </a:lnTo>
                  <a:lnTo>
                    <a:pt x="39" y="970"/>
                  </a:lnTo>
                  <a:lnTo>
                    <a:pt x="30" y="962"/>
                  </a:lnTo>
                  <a:lnTo>
                    <a:pt x="23" y="954"/>
                  </a:lnTo>
                  <a:lnTo>
                    <a:pt x="16" y="946"/>
                  </a:lnTo>
                  <a:lnTo>
                    <a:pt x="10" y="937"/>
                  </a:lnTo>
                  <a:lnTo>
                    <a:pt x="7" y="929"/>
                  </a:lnTo>
                  <a:lnTo>
                    <a:pt x="4" y="920"/>
                  </a:lnTo>
                  <a:lnTo>
                    <a:pt x="2" y="910"/>
                  </a:lnTo>
                  <a:lnTo>
                    <a:pt x="0" y="901"/>
                  </a:lnTo>
                  <a:lnTo>
                    <a:pt x="0" y="899"/>
                  </a:lnTo>
                  <a:lnTo>
                    <a:pt x="0" y="897"/>
                  </a:lnTo>
                  <a:lnTo>
                    <a:pt x="0" y="802"/>
                  </a:lnTo>
                  <a:lnTo>
                    <a:pt x="15" y="814"/>
                  </a:lnTo>
                  <a:lnTo>
                    <a:pt x="31" y="826"/>
                  </a:lnTo>
                  <a:lnTo>
                    <a:pt x="49" y="837"/>
                  </a:lnTo>
                  <a:lnTo>
                    <a:pt x="69" y="849"/>
                  </a:lnTo>
                  <a:lnTo>
                    <a:pt x="91" y="861"/>
                  </a:lnTo>
                  <a:lnTo>
                    <a:pt x="116" y="873"/>
                  </a:lnTo>
                  <a:lnTo>
                    <a:pt x="141" y="884"/>
                  </a:lnTo>
                  <a:lnTo>
                    <a:pt x="170" y="894"/>
                  </a:lnTo>
                  <a:lnTo>
                    <a:pt x="201" y="904"/>
                  </a:lnTo>
                  <a:lnTo>
                    <a:pt x="234" y="912"/>
                  </a:lnTo>
                  <a:lnTo>
                    <a:pt x="270" y="920"/>
                  </a:lnTo>
                  <a:lnTo>
                    <a:pt x="308" y="928"/>
                  </a:lnTo>
                  <a:lnTo>
                    <a:pt x="349" y="933"/>
                  </a:lnTo>
                  <a:lnTo>
                    <a:pt x="394" y="937"/>
                  </a:lnTo>
                  <a:lnTo>
                    <a:pt x="440" y="940"/>
                  </a:lnTo>
                  <a:lnTo>
                    <a:pt x="489" y="941"/>
                  </a:lnTo>
                  <a:lnTo>
                    <a:pt x="540" y="940"/>
                  </a:lnTo>
                  <a:lnTo>
                    <a:pt x="588" y="938"/>
                  </a:lnTo>
                  <a:lnTo>
                    <a:pt x="633" y="935"/>
                  </a:lnTo>
                  <a:lnTo>
                    <a:pt x="675" y="929"/>
                  </a:lnTo>
                  <a:lnTo>
                    <a:pt x="715" y="921"/>
                  </a:lnTo>
                  <a:lnTo>
                    <a:pt x="751" y="914"/>
                  </a:lnTo>
                  <a:lnTo>
                    <a:pt x="784" y="905"/>
                  </a:lnTo>
                  <a:lnTo>
                    <a:pt x="817" y="895"/>
                  </a:lnTo>
                  <a:lnTo>
                    <a:pt x="845" y="885"/>
                  </a:lnTo>
                  <a:lnTo>
                    <a:pt x="872" y="874"/>
                  </a:lnTo>
                  <a:lnTo>
                    <a:pt x="896" y="861"/>
                  </a:lnTo>
                  <a:lnTo>
                    <a:pt x="918" y="850"/>
                  </a:lnTo>
                  <a:lnTo>
                    <a:pt x="938" y="838"/>
                  </a:lnTo>
                  <a:lnTo>
                    <a:pt x="956" y="826"/>
                  </a:lnTo>
                  <a:lnTo>
                    <a:pt x="973" y="814"/>
                  </a:lnTo>
                  <a:lnTo>
                    <a:pt x="986" y="803"/>
                  </a:lnTo>
                  <a:lnTo>
                    <a:pt x="986" y="897"/>
                  </a:lnTo>
                  <a:lnTo>
                    <a:pt x="986" y="900"/>
                  </a:lnTo>
                  <a:lnTo>
                    <a:pt x="986" y="901"/>
                  </a:lnTo>
                  <a:close/>
                  <a:moveTo>
                    <a:pt x="493" y="0"/>
                  </a:moveTo>
                  <a:lnTo>
                    <a:pt x="544" y="2"/>
                  </a:lnTo>
                  <a:lnTo>
                    <a:pt x="593" y="4"/>
                  </a:lnTo>
                  <a:lnTo>
                    <a:pt x="639" y="8"/>
                  </a:lnTo>
                  <a:lnTo>
                    <a:pt x="685" y="14"/>
                  </a:lnTo>
                  <a:lnTo>
                    <a:pt x="728" y="21"/>
                  </a:lnTo>
                  <a:lnTo>
                    <a:pt x="769" y="30"/>
                  </a:lnTo>
                  <a:lnTo>
                    <a:pt x="807" y="40"/>
                  </a:lnTo>
                  <a:lnTo>
                    <a:pt x="841" y="52"/>
                  </a:lnTo>
                  <a:lnTo>
                    <a:pt x="857" y="58"/>
                  </a:lnTo>
                  <a:lnTo>
                    <a:pt x="873" y="65"/>
                  </a:lnTo>
                  <a:lnTo>
                    <a:pt x="887" y="71"/>
                  </a:lnTo>
                  <a:lnTo>
                    <a:pt x="902" y="78"/>
                  </a:lnTo>
                  <a:lnTo>
                    <a:pt x="914" y="86"/>
                  </a:lnTo>
                  <a:lnTo>
                    <a:pt x="926" y="93"/>
                  </a:lnTo>
                  <a:lnTo>
                    <a:pt x="937" y="101"/>
                  </a:lnTo>
                  <a:lnTo>
                    <a:pt x="947" y="109"/>
                  </a:lnTo>
                  <a:lnTo>
                    <a:pt x="956" y="117"/>
                  </a:lnTo>
                  <a:lnTo>
                    <a:pt x="964" y="124"/>
                  </a:lnTo>
                  <a:lnTo>
                    <a:pt x="970" y="133"/>
                  </a:lnTo>
                  <a:lnTo>
                    <a:pt x="976" y="142"/>
                  </a:lnTo>
                  <a:lnTo>
                    <a:pt x="980" y="150"/>
                  </a:lnTo>
                  <a:lnTo>
                    <a:pt x="984" y="159"/>
                  </a:lnTo>
                  <a:lnTo>
                    <a:pt x="985" y="169"/>
                  </a:lnTo>
                  <a:lnTo>
                    <a:pt x="986" y="178"/>
                  </a:lnTo>
                  <a:lnTo>
                    <a:pt x="985" y="186"/>
                  </a:lnTo>
                  <a:lnTo>
                    <a:pt x="984" y="195"/>
                  </a:lnTo>
                  <a:lnTo>
                    <a:pt x="980" y="204"/>
                  </a:lnTo>
                  <a:lnTo>
                    <a:pt x="976" y="213"/>
                  </a:lnTo>
                  <a:lnTo>
                    <a:pt x="970" y="222"/>
                  </a:lnTo>
                  <a:lnTo>
                    <a:pt x="964" y="230"/>
                  </a:lnTo>
                  <a:lnTo>
                    <a:pt x="956" y="238"/>
                  </a:lnTo>
                  <a:lnTo>
                    <a:pt x="947" y="246"/>
                  </a:lnTo>
                  <a:lnTo>
                    <a:pt x="937" y="254"/>
                  </a:lnTo>
                  <a:lnTo>
                    <a:pt x="926" y="262"/>
                  </a:lnTo>
                  <a:lnTo>
                    <a:pt x="914" y="269"/>
                  </a:lnTo>
                  <a:lnTo>
                    <a:pt x="902" y="276"/>
                  </a:lnTo>
                  <a:lnTo>
                    <a:pt x="887" y="283"/>
                  </a:lnTo>
                  <a:lnTo>
                    <a:pt x="873" y="289"/>
                  </a:lnTo>
                  <a:lnTo>
                    <a:pt x="857" y="296"/>
                  </a:lnTo>
                  <a:lnTo>
                    <a:pt x="841" y="303"/>
                  </a:lnTo>
                  <a:lnTo>
                    <a:pt x="807" y="314"/>
                  </a:lnTo>
                  <a:lnTo>
                    <a:pt x="769" y="324"/>
                  </a:lnTo>
                  <a:lnTo>
                    <a:pt x="728" y="332"/>
                  </a:lnTo>
                  <a:lnTo>
                    <a:pt x="685" y="340"/>
                  </a:lnTo>
                  <a:lnTo>
                    <a:pt x="639" y="346"/>
                  </a:lnTo>
                  <a:lnTo>
                    <a:pt x="593" y="350"/>
                  </a:lnTo>
                  <a:lnTo>
                    <a:pt x="544" y="353"/>
                  </a:lnTo>
                  <a:lnTo>
                    <a:pt x="493" y="355"/>
                  </a:lnTo>
                  <a:lnTo>
                    <a:pt x="443" y="353"/>
                  </a:lnTo>
                  <a:lnTo>
                    <a:pt x="395" y="350"/>
                  </a:lnTo>
                  <a:lnTo>
                    <a:pt x="347" y="346"/>
                  </a:lnTo>
                  <a:lnTo>
                    <a:pt x="302" y="340"/>
                  </a:lnTo>
                  <a:lnTo>
                    <a:pt x="258" y="332"/>
                  </a:lnTo>
                  <a:lnTo>
                    <a:pt x="219" y="324"/>
                  </a:lnTo>
                  <a:lnTo>
                    <a:pt x="181" y="314"/>
                  </a:lnTo>
                  <a:lnTo>
                    <a:pt x="146" y="303"/>
                  </a:lnTo>
                  <a:lnTo>
                    <a:pt x="129" y="296"/>
                  </a:lnTo>
                  <a:lnTo>
                    <a:pt x="113" y="289"/>
                  </a:lnTo>
                  <a:lnTo>
                    <a:pt x="99" y="283"/>
                  </a:lnTo>
                  <a:lnTo>
                    <a:pt x="86" y="276"/>
                  </a:lnTo>
                  <a:lnTo>
                    <a:pt x="72" y="269"/>
                  </a:lnTo>
                  <a:lnTo>
                    <a:pt x="60" y="262"/>
                  </a:lnTo>
                  <a:lnTo>
                    <a:pt x="49" y="254"/>
                  </a:lnTo>
                  <a:lnTo>
                    <a:pt x="39" y="246"/>
                  </a:lnTo>
                  <a:lnTo>
                    <a:pt x="30" y="238"/>
                  </a:lnTo>
                  <a:lnTo>
                    <a:pt x="23" y="230"/>
                  </a:lnTo>
                  <a:lnTo>
                    <a:pt x="16" y="222"/>
                  </a:lnTo>
                  <a:lnTo>
                    <a:pt x="10" y="213"/>
                  </a:lnTo>
                  <a:lnTo>
                    <a:pt x="7" y="204"/>
                  </a:lnTo>
                  <a:lnTo>
                    <a:pt x="4" y="195"/>
                  </a:lnTo>
                  <a:lnTo>
                    <a:pt x="2" y="186"/>
                  </a:lnTo>
                  <a:lnTo>
                    <a:pt x="0" y="178"/>
                  </a:lnTo>
                  <a:lnTo>
                    <a:pt x="2" y="169"/>
                  </a:lnTo>
                  <a:lnTo>
                    <a:pt x="4" y="159"/>
                  </a:lnTo>
                  <a:lnTo>
                    <a:pt x="7" y="150"/>
                  </a:lnTo>
                  <a:lnTo>
                    <a:pt x="10" y="142"/>
                  </a:lnTo>
                  <a:lnTo>
                    <a:pt x="16" y="133"/>
                  </a:lnTo>
                  <a:lnTo>
                    <a:pt x="23" y="124"/>
                  </a:lnTo>
                  <a:lnTo>
                    <a:pt x="30" y="117"/>
                  </a:lnTo>
                  <a:lnTo>
                    <a:pt x="39" y="109"/>
                  </a:lnTo>
                  <a:lnTo>
                    <a:pt x="49" y="101"/>
                  </a:lnTo>
                  <a:lnTo>
                    <a:pt x="60" y="93"/>
                  </a:lnTo>
                  <a:lnTo>
                    <a:pt x="72" y="86"/>
                  </a:lnTo>
                  <a:lnTo>
                    <a:pt x="86" y="78"/>
                  </a:lnTo>
                  <a:lnTo>
                    <a:pt x="99" y="71"/>
                  </a:lnTo>
                  <a:lnTo>
                    <a:pt x="113" y="65"/>
                  </a:lnTo>
                  <a:lnTo>
                    <a:pt x="129" y="58"/>
                  </a:lnTo>
                  <a:lnTo>
                    <a:pt x="146" y="52"/>
                  </a:lnTo>
                  <a:lnTo>
                    <a:pt x="181" y="40"/>
                  </a:lnTo>
                  <a:lnTo>
                    <a:pt x="219" y="30"/>
                  </a:lnTo>
                  <a:lnTo>
                    <a:pt x="258" y="21"/>
                  </a:lnTo>
                  <a:lnTo>
                    <a:pt x="302" y="14"/>
                  </a:lnTo>
                  <a:lnTo>
                    <a:pt x="347" y="8"/>
                  </a:lnTo>
                  <a:lnTo>
                    <a:pt x="395" y="4"/>
                  </a:lnTo>
                  <a:lnTo>
                    <a:pt x="443" y="2"/>
                  </a:lnTo>
                  <a:lnTo>
                    <a:pt x="493" y="0"/>
                  </a:lnTo>
                  <a:close/>
                  <a:moveTo>
                    <a:pt x="0" y="750"/>
                  </a:moveTo>
                  <a:lnTo>
                    <a:pt x="0" y="258"/>
                  </a:lnTo>
                  <a:lnTo>
                    <a:pt x="6" y="266"/>
                  </a:lnTo>
                  <a:lnTo>
                    <a:pt x="12" y="274"/>
                  </a:lnTo>
                  <a:lnTo>
                    <a:pt x="18" y="282"/>
                  </a:lnTo>
                  <a:lnTo>
                    <a:pt x="26" y="288"/>
                  </a:lnTo>
                  <a:lnTo>
                    <a:pt x="34" y="296"/>
                  </a:lnTo>
                  <a:lnTo>
                    <a:pt x="43" y="303"/>
                  </a:lnTo>
                  <a:lnTo>
                    <a:pt x="53" y="309"/>
                  </a:lnTo>
                  <a:lnTo>
                    <a:pt x="64" y="316"/>
                  </a:lnTo>
                  <a:lnTo>
                    <a:pt x="87" y="329"/>
                  </a:lnTo>
                  <a:lnTo>
                    <a:pt x="113" y="340"/>
                  </a:lnTo>
                  <a:lnTo>
                    <a:pt x="142" y="351"/>
                  </a:lnTo>
                  <a:lnTo>
                    <a:pt x="174" y="362"/>
                  </a:lnTo>
                  <a:lnTo>
                    <a:pt x="208" y="371"/>
                  </a:lnTo>
                  <a:lnTo>
                    <a:pt x="244" y="379"/>
                  </a:lnTo>
                  <a:lnTo>
                    <a:pt x="282" y="387"/>
                  </a:lnTo>
                  <a:lnTo>
                    <a:pt x="322" y="392"/>
                  </a:lnTo>
                  <a:lnTo>
                    <a:pt x="363" y="397"/>
                  </a:lnTo>
                  <a:lnTo>
                    <a:pt x="406" y="401"/>
                  </a:lnTo>
                  <a:lnTo>
                    <a:pt x="449" y="402"/>
                  </a:lnTo>
                  <a:lnTo>
                    <a:pt x="494" y="403"/>
                  </a:lnTo>
                  <a:lnTo>
                    <a:pt x="539" y="402"/>
                  </a:lnTo>
                  <a:lnTo>
                    <a:pt x="583" y="401"/>
                  </a:lnTo>
                  <a:lnTo>
                    <a:pt x="625" y="398"/>
                  </a:lnTo>
                  <a:lnTo>
                    <a:pt x="666" y="392"/>
                  </a:lnTo>
                  <a:lnTo>
                    <a:pt x="705" y="387"/>
                  </a:lnTo>
                  <a:lnTo>
                    <a:pt x="742" y="380"/>
                  </a:lnTo>
                  <a:lnTo>
                    <a:pt x="778" y="372"/>
                  </a:lnTo>
                  <a:lnTo>
                    <a:pt x="812" y="362"/>
                  </a:lnTo>
                  <a:lnTo>
                    <a:pt x="843" y="352"/>
                  </a:lnTo>
                  <a:lnTo>
                    <a:pt x="872" y="342"/>
                  </a:lnTo>
                  <a:lnTo>
                    <a:pt x="898" y="330"/>
                  </a:lnTo>
                  <a:lnTo>
                    <a:pt x="923" y="318"/>
                  </a:lnTo>
                  <a:lnTo>
                    <a:pt x="933" y="311"/>
                  </a:lnTo>
                  <a:lnTo>
                    <a:pt x="943" y="305"/>
                  </a:lnTo>
                  <a:lnTo>
                    <a:pt x="953" y="298"/>
                  </a:lnTo>
                  <a:lnTo>
                    <a:pt x="960" y="290"/>
                  </a:lnTo>
                  <a:lnTo>
                    <a:pt x="968" y="284"/>
                  </a:lnTo>
                  <a:lnTo>
                    <a:pt x="975" y="276"/>
                  </a:lnTo>
                  <a:lnTo>
                    <a:pt x="982" y="268"/>
                  </a:lnTo>
                  <a:lnTo>
                    <a:pt x="986" y="262"/>
                  </a:lnTo>
                  <a:lnTo>
                    <a:pt x="986" y="750"/>
                  </a:lnTo>
                  <a:lnTo>
                    <a:pt x="976" y="761"/>
                  </a:lnTo>
                  <a:lnTo>
                    <a:pt x="964" y="772"/>
                  </a:lnTo>
                  <a:lnTo>
                    <a:pt x="949" y="784"/>
                  </a:lnTo>
                  <a:lnTo>
                    <a:pt x="932" y="797"/>
                  </a:lnTo>
                  <a:lnTo>
                    <a:pt x="913" y="809"/>
                  </a:lnTo>
                  <a:lnTo>
                    <a:pt x="890" y="823"/>
                  </a:lnTo>
                  <a:lnTo>
                    <a:pt x="865" y="835"/>
                  </a:lnTo>
                  <a:lnTo>
                    <a:pt x="838" y="847"/>
                  </a:lnTo>
                  <a:lnTo>
                    <a:pt x="805" y="858"/>
                  </a:lnTo>
                  <a:lnTo>
                    <a:pt x="771" y="869"/>
                  </a:lnTo>
                  <a:lnTo>
                    <a:pt x="733" y="879"/>
                  </a:lnTo>
                  <a:lnTo>
                    <a:pt x="693" y="887"/>
                  </a:lnTo>
                  <a:lnTo>
                    <a:pt x="670" y="890"/>
                  </a:lnTo>
                  <a:lnTo>
                    <a:pt x="647" y="894"/>
                  </a:lnTo>
                  <a:lnTo>
                    <a:pt x="624" y="896"/>
                  </a:lnTo>
                  <a:lnTo>
                    <a:pt x="598" y="899"/>
                  </a:lnTo>
                  <a:lnTo>
                    <a:pt x="573" y="900"/>
                  </a:lnTo>
                  <a:lnTo>
                    <a:pt x="546" y="901"/>
                  </a:lnTo>
                  <a:lnTo>
                    <a:pt x="519" y="902"/>
                  </a:lnTo>
                  <a:lnTo>
                    <a:pt x="490" y="902"/>
                  </a:lnTo>
                  <a:lnTo>
                    <a:pt x="435" y="901"/>
                  </a:lnTo>
                  <a:lnTo>
                    <a:pt x="384" y="898"/>
                  </a:lnTo>
                  <a:lnTo>
                    <a:pt x="336" y="892"/>
                  </a:lnTo>
                  <a:lnTo>
                    <a:pt x="293" y="886"/>
                  </a:lnTo>
                  <a:lnTo>
                    <a:pt x="252" y="878"/>
                  </a:lnTo>
                  <a:lnTo>
                    <a:pt x="215" y="868"/>
                  </a:lnTo>
                  <a:lnTo>
                    <a:pt x="182" y="858"/>
                  </a:lnTo>
                  <a:lnTo>
                    <a:pt x="151" y="847"/>
                  </a:lnTo>
                  <a:lnTo>
                    <a:pt x="123" y="835"/>
                  </a:lnTo>
                  <a:lnTo>
                    <a:pt x="99" y="823"/>
                  </a:lnTo>
                  <a:lnTo>
                    <a:pt x="76" y="809"/>
                  </a:lnTo>
                  <a:lnTo>
                    <a:pt x="57" y="797"/>
                  </a:lnTo>
                  <a:lnTo>
                    <a:pt x="39" y="785"/>
                  </a:lnTo>
                  <a:lnTo>
                    <a:pt x="25" y="773"/>
                  </a:lnTo>
                  <a:lnTo>
                    <a:pt x="12" y="761"/>
                  </a:lnTo>
                  <a:lnTo>
                    <a:pt x="0" y="75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7" name="Freeform 63"/>
            <p:cNvSpPr>
              <a:spLocks noEditPoints="1"/>
            </p:cNvSpPr>
            <p:nvPr/>
          </p:nvSpPr>
          <p:spPr bwMode="auto">
            <a:xfrm>
              <a:off x="1557" y="2913"/>
              <a:ext cx="247" cy="269"/>
            </a:xfrm>
            <a:custGeom>
              <a:avLst/>
              <a:gdLst/>
              <a:ahLst/>
              <a:cxnLst>
                <a:cxn ang="0">
                  <a:pos x="975" y="937"/>
                </a:cxn>
                <a:cxn ang="0">
                  <a:pos x="936" y="978"/>
                </a:cxn>
                <a:cxn ang="0">
                  <a:pos x="872" y="1013"/>
                </a:cxn>
                <a:cxn ang="0">
                  <a:pos x="727" y="1057"/>
                </a:cxn>
                <a:cxn ang="0">
                  <a:pos x="492" y="1078"/>
                </a:cxn>
                <a:cxn ang="0">
                  <a:pos x="258" y="1057"/>
                </a:cxn>
                <a:cxn ang="0">
                  <a:pos x="113" y="1013"/>
                </a:cxn>
                <a:cxn ang="0">
                  <a:pos x="48" y="978"/>
                </a:cxn>
                <a:cxn ang="0">
                  <a:pos x="10" y="936"/>
                </a:cxn>
                <a:cxn ang="0">
                  <a:pos x="0" y="898"/>
                </a:cxn>
                <a:cxn ang="0">
                  <a:pos x="48" y="836"/>
                </a:cxn>
                <a:cxn ang="0">
                  <a:pos x="169" y="893"/>
                </a:cxn>
                <a:cxn ang="0">
                  <a:pos x="348" y="933"/>
                </a:cxn>
                <a:cxn ang="0">
                  <a:pos x="586" y="937"/>
                </a:cxn>
                <a:cxn ang="0">
                  <a:pos x="784" y="904"/>
                </a:cxn>
                <a:cxn ang="0">
                  <a:pos x="916" y="850"/>
                </a:cxn>
                <a:cxn ang="0">
                  <a:pos x="985" y="897"/>
                </a:cxn>
                <a:cxn ang="0">
                  <a:pos x="591" y="3"/>
                </a:cxn>
                <a:cxn ang="0">
                  <a:pos x="806" y="39"/>
                </a:cxn>
                <a:cxn ang="0">
                  <a:pos x="901" y="78"/>
                </a:cxn>
                <a:cxn ang="0">
                  <a:pos x="955" y="116"/>
                </a:cxn>
                <a:cxn ang="0">
                  <a:pos x="982" y="158"/>
                </a:cxn>
                <a:cxn ang="0">
                  <a:pos x="980" y="203"/>
                </a:cxn>
                <a:cxn ang="0">
                  <a:pos x="946" y="245"/>
                </a:cxn>
                <a:cxn ang="0">
                  <a:pos x="887" y="282"/>
                </a:cxn>
                <a:cxn ang="0">
                  <a:pos x="767" y="323"/>
                </a:cxn>
                <a:cxn ang="0">
                  <a:pos x="542" y="353"/>
                </a:cxn>
                <a:cxn ang="0">
                  <a:pos x="301" y="339"/>
                </a:cxn>
                <a:cxn ang="0">
                  <a:pos x="128" y="295"/>
                </a:cxn>
                <a:cxn ang="0">
                  <a:pos x="59" y="261"/>
                </a:cxn>
                <a:cxn ang="0">
                  <a:pos x="15" y="221"/>
                </a:cxn>
                <a:cxn ang="0">
                  <a:pos x="0" y="177"/>
                </a:cxn>
                <a:cxn ang="0">
                  <a:pos x="15" y="132"/>
                </a:cxn>
                <a:cxn ang="0">
                  <a:pos x="59" y="93"/>
                </a:cxn>
                <a:cxn ang="0">
                  <a:pos x="128" y="57"/>
                </a:cxn>
                <a:cxn ang="0">
                  <a:pos x="301" y="13"/>
                </a:cxn>
                <a:cxn ang="0">
                  <a:pos x="0" y="749"/>
                </a:cxn>
                <a:cxn ang="0">
                  <a:pos x="25" y="287"/>
                </a:cxn>
                <a:cxn ang="0">
                  <a:pos x="86" y="328"/>
                </a:cxn>
                <a:cxn ang="0">
                  <a:pos x="243" y="378"/>
                </a:cxn>
                <a:cxn ang="0">
                  <a:pos x="448" y="402"/>
                </a:cxn>
                <a:cxn ang="0">
                  <a:pos x="665" y="391"/>
                </a:cxn>
                <a:cxn ang="0">
                  <a:pos x="842" y="352"/>
                </a:cxn>
                <a:cxn ang="0">
                  <a:pos x="942" y="304"/>
                </a:cxn>
                <a:cxn ang="0">
                  <a:pos x="981" y="269"/>
                </a:cxn>
                <a:cxn ang="0">
                  <a:pos x="947" y="783"/>
                </a:cxn>
                <a:cxn ang="0">
                  <a:pos x="836" y="846"/>
                </a:cxn>
                <a:cxn ang="0">
                  <a:pos x="670" y="889"/>
                </a:cxn>
                <a:cxn ang="0">
                  <a:pos x="545" y="900"/>
                </a:cxn>
                <a:cxn ang="0">
                  <a:pos x="335" y="892"/>
                </a:cxn>
                <a:cxn ang="0">
                  <a:pos x="150" y="846"/>
                </a:cxn>
                <a:cxn ang="0">
                  <a:pos x="38" y="784"/>
                </a:cxn>
              </a:cxnLst>
              <a:rect l="0" t="0" r="r" b="b"/>
              <a:pathLst>
                <a:path w="985" h="1078">
                  <a:moveTo>
                    <a:pt x="985" y="902"/>
                  </a:moveTo>
                  <a:lnTo>
                    <a:pt x="985" y="910"/>
                  </a:lnTo>
                  <a:lnTo>
                    <a:pt x="983" y="919"/>
                  </a:lnTo>
                  <a:lnTo>
                    <a:pt x="980" y="928"/>
                  </a:lnTo>
                  <a:lnTo>
                    <a:pt x="975" y="937"/>
                  </a:lnTo>
                  <a:lnTo>
                    <a:pt x="970" y="945"/>
                  </a:lnTo>
                  <a:lnTo>
                    <a:pt x="963" y="954"/>
                  </a:lnTo>
                  <a:lnTo>
                    <a:pt x="955" y="961"/>
                  </a:lnTo>
                  <a:lnTo>
                    <a:pt x="946" y="970"/>
                  </a:lnTo>
                  <a:lnTo>
                    <a:pt x="936" y="978"/>
                  </a:lnTo>
                  <a:lnTo>
                    <a:pt x="925" y="986"/>
                  </a:lnTo>
                  <a:lnTo>
                    <a:pt x="913" y="992"/>
                  </a:lnTo>
                  <a:lnTo>
                    <a:pt x="901" y="1000"/>
                  </a:lnTo>
                  <a:lnTo>
                    <a:pt x="887" y="1007"/>
                  </a:lnTo>
                  <a:lnTo>
                    <a:pt x="872" y="1013"/>
                  </a:lnTo>
                  <a:lnTo>
                    <a:pt x="857" y="1020"/>
                  </a:lnTo>
                  <a:lnTo>
                    <a:pt x="840" y="1026"/>
                  </a:lnTo>
                  <a:lnTo>
                    <a:pt x="806" y="1038"/>
                  </a:lnTo>
                  <a:lnTo>
                    <a:pt x="767" y="1048"/>
                  </a:lnTo>
                  <a:lnTo>
                    <a:pt x="727" y="1057"/>
                  </a:lnTo>
                  <a:lnTo>
                    <a:pt x="684" y="1064"/>
                  </a:lnTo>
                  <a:lnTo>
                    <a:pt x="639" y="1070"/>
                  </a:lnTo>
                  <a:lnTo>
                    <a:pt x="591" y="1074"/>
                  </a:lnTo>
                  <a:lnTo>
                    <a:pt x="542" y="1076"/>
                  </a:lnTo>
                  <a:lnTo>
                    <a:pt x="492" y="1078"/>
                  </a:lnTo>
                  <a:lnTo>
                    <a:pt x="443" y="1076"/>
                  </a:lnTo>
                  <a:lnTo>
                    <a:pt x="394" y="1074"/>
                  </a:lnTo>
                  <a:lnTo>
                    <a:pt x="346" y="1070"/>
                  </a:lnTo>
                  <a:lnTo>
                    <a:pt x="301" y="1064"/>
                  </a:lnTo>
                  <a:lnTo>
                    <a:pt x="258" y="1057"/>
                  </a:lnTo>
                  <a:lnTo>
                    <a:pt x="218" y="1048"/>
                  </a:lnTo>
                  <a:lnTo>
                    <a:pt x="179" y="1038"/>
                  </a:lnTo>
                  <a:lnTo>
                    <a:pt x="145" y="1026"/>
                  </a:lnTo>
                  <a:lnTo>
                    <a:pt x="128" y="1020"/>
                  </a:lnTo>
                  <a:lnTo>
                    <a:pt x="113" y="1013"/>
                  </a:lnTo>
                  <a:lnTo>
                    <a:pt x="98" y="1007"/>
                  </a:lnTo>
                  <a:lnTo>
                    <a:pt x="84" y="1000"/>
                  </a:lnTo>
                  <a:lnTo>
                    <a:pt x="72" y="992"/>
                  </a:lnTo>
                  <a:lnTo>
                    <a:pt x="59" y="985"/>
                  </a:lnTo>
                  <a:lnTo>
                    <a:pt x="48" y="978"/>
                  </a:lnTo>
                  <a:lnTo>
                    <a:pt x="38" y="969"/>
                  </a:lnTo>
                  <a:lnTo>
                    <a:pt x="30" y="961"/>
                  </a:lnTo>
                  <a:lnTo>
                    <a:pt x="22" y="954"/>
                  </a:lnTo>
                  <a:lnTo>
                    <a:pt x="15" y="945"/>
                  </a:lnTo>
                  <a:lnTo>
                    <a:pt x="10" y="936"/>
                  </a:lnTo>
                  <a:lnTo>
                    <a:pt x="5" y="928"/>
                  </a:lnTo>
                  <a:lnTo>
                    <a:pt x="3" y="919"/>
                  </a:lnTo>
                  <a:lnTo>
                    <a:pt x="1" y="910"/>
                  </a:lnTo>
                  <a:lnTo>
                    <a:pt x="0" y="900"/>
                  </a:lnTo>
                  <a:lnTo>
                    <a:pt x="0" y="898"/>
                  </a:lnTo>
                  <a:lnTo>
                    <a:pt x="0" y="897"/>
                  </a:lnTo>
                  <a:lnTo>
                    <a:pt x="0" y="801"/>
                  </a:lnTo>
                  <a:lnTo>
                    <a:pt x="14" y="813"/>
                  </a:lnTo>
                  <a:lnTo>
                    <a:pt x="31" y="825"/>
                  </a:lnTo>
                  <a:lnTo>
                    <a:pt x="48" y="836"/>
                  </a:lnTo>
                  <a:lnTo>
                    <a:pt x="68" y="848"/>
                  </a:lnTo>
                  <a:lnTo>
                    <a:pt x="90" y="861"/>
                  </a:lnTo>
                  <a:lnTo>
                    <a:pt x="115" y="872"/>
                  </a:lnTo>
                  <a:lnTo>
                    <a:pt x="140" y="883"/>
                  </a:lnTo>
                  <a:lnTo>
                    <a:pt x="169" y="893"/>
                  </a:lnTo>
                  <a:lnTo>
                    <a:pt x="200" y="903"/>
                  </a:lnTo>
                  <a:lnTo>
                    <a:pt x="233" y="912"/>
                  </a:lnTo>
                  <a:lnTo>
                    <a:pt x="269" y="920"/>
                  </a:lnTo>
                  <a:lnTo>
                    <a:pt x="307" y="927"/>
                  </a:lnTo>
                  <a:lnTo>
                    <a:pt x="348" y="933"/>
                  </a:lnTo>
                  <a:lnTo>
                    <a:pt x="392" y="937"/>
                  </a:lnTo>
                  <a:lnTo>
                    <a:pt x="439" y="939"/>
                  </a:lnTo>
                  <a:lnTo>
                    <a:pt x="488" y="940"/>
                  </a:lnTo>
                  <a:lnTo>
                    <a:pt x="539" y="939"/>
                  </a:lnTo>
                  <a:lnTo>
                    <a:pt x="586" y="937"/>
                  </a:lnTo>
                  <a:lnTo>
                    <a:pt x="632" y="934"/>
                  </a:lnTo>
                  <a:lnTo>
                    <a:pt x="674" y="928"/>
                  </a:lnTo>
                  <a:lnTo>
                    <a:pt x="713" y="922"/>
                  </a:lnTo>
                  <a:lnTo>
                    <a:pt x="749" y="913"/>
                  </a:lnTo>
                  <a:lnTo>
                    <a:pt x="784" y="904"/>
                  </a:lnTo>
                  <a:lnTo>
                    <a:pt x="815" y="894"/>
                  </a:lnTo>
                  <a:lnTo>
                    <a:pt x="844" y="884"/>
                  </a:lnTo>
                  <a:lnTo>
                    <a:pt x="871" y="873"/>
                  </a:lnTo>
                  <a:lnTo>
                    <a:pt x="894" y="861"/>
                  </a:lnTo>
                  <a:lnTo>
                    <a:pt x="916" y="850"/>
                  </a:lnTo>
                  <a:lnTo>
                    <a:pt x="937" y="837"/>
                  </a:lnTo>
                  <a:lnTo>
                    <a:pt x="955" y="825"/>
                  </a:lnTo>
                  <a:lnTo>
                    <a:pt x="971" y="813"/>
                  </a:lnTo>
                  <a:lnTo>
                    <a:pt x="985" y="802"/>
                  </a:lnTo>
                  <a:lnTo>
                    <a:pt x="985" y="897"/>
                  </a:lnTo>
                  <a:lnTo>
                    <a:pt x="985" y="899"/>
                  </a:lnTo>
                  <a:lnTo>
                    <a:pt x="985" y="902"/>
                  </a:lnTo>
                  <a:close/>
                  <a:moveTo>
                    <a:pt x="492" y="0"/>
                  </a:moveTo>
                  <a:lnTo>
                    <a:pt x="542" y="1"/>
                  </a:lnTo>
                  <a:lnTo>
                    <a:pt x="591" y="3"/>
                  </a:lnTo>
                  <a:lnTo>
                    <a:pt x="639" y="7"/>
                  </a:lnTo>
                  <a:lnTo>
                    <a:pt x="684" y="13"/>
                  </a:lnTo>
                  <a:lnTo>
                    <a:pt x="727" y="21"/>
                  </a:lnTo>
                  <a:lnTo>
                    <a:pt x="767" y="29"/>
                  </a:lnTo>
                  <a:lnTo>
                    <a:pt x="806" y="39"/>
                  </a:lnTo>
                  <a:lnTo>
                    <a:pt x="840" y="52"/>
                  </a:lnTo>
                  <a:lnTo>
                    <a:pt x="857" y="57"/>
                  </a:lnTo>
                  <a:lnTo>
                    <a:pt x="872" y="64"/>
                  </a:lnTo>
                  <a:lnTo>
                    <a:pt x="887" y="70"/>
                  </a:lnTo>
                  <a:lnTo>
                    <a:pt x="901" y="78"/>
                  </a:lnTo>
                  <a:lnTo>
                    <a:pt x="913" y="85"/>
                  </a:lnTo>
                  <a:lnTo>
                    <a:pt x="925" y="93"/>
                  </a:lnTo>
                  <a:lnTo>
                    <a:pt x="936" y="100"/>
                  </a:lnTo>
                  <a:lnTo>
                    <a:pt x="946" y="108"/>
                  </a:lnTo>
                  <a:lnTo>
                    <a:pt x="955" y="116"/>
                  </a:lnTo>
                  <a:lnTo>
                    <a:pt x="963" y="124"/>
                  </a:lnTo>
                  <a:lnTo>
                    <a:pt x="970" y="132"/>
                  </a:lnTo>
                  <a:lnTo>
                    <a:pt x="975" y="141"/>
                  </a:lnTo>
                  <a:lnTo>
                    <a:pt x="980" y="150"/>
                  </a:lnTo>
                  <a:lnTo>
                    <a:pt x="982" y="158"/>
                  </a:lnTo>
                  <a:lnTo>
                    <a:pt x="984" y="168"/>
                  </a:lnTo>
                  <a:lnTo>
                    <a:pt x="985" y="177"/>
                  </a:lnTo>
                  <a:lnTo>
                    <a:pt x="984" y="186"/>
                  </a:lnTo>
                  <a:lnTo>
                    <a:pt x="982" y="194"/>
                  </a:lnTo>
                  <a:lnTo>
                    <a:pt x="980" y="203"/>
                  </a:lnTo>
                  <a:lnTo>
                    <a:pt x="975" y="212"/>
                  </a:lnTo>
                  <a:lnTo>
                    <a:pt x="970" y="221"/>
                  </a:lnTo>
                  <a:lnTo>
                    <a:pt x="963" y="229"/>
                  </a:lnTo>
                  <a:lnTo>
                    <a:pt x="955" y="238"/>
                  </a:lnTo>
                  <a:lnTo>
                    <a:pt x="946" y="245"/>
                  </a:lnTo>
                  <a:lnTo>
                    <a:pt x="936" y="253"/>
                  </a:lnTo>
                  <a:lnTo>
                    <a:pt x="925" y="261"/>
                  </a:lnTo>
                  <a:lnTo>
                    <a:pt x="913" y="269"/>
                  </a:lnTo>
                  <a:lnTo>
                    <a:pt x="901" y="275"/>
                  </a:lnTo>
                  <a:lnTo>
                    <a:pt x="887" y="282"/>
                  </a:lnTo>
                  <a:lnTo>
                    <a:pt x="872" y="288"/>
                  </a:lnTo>
                  <a:lnTo>
                    <a:pt x="857" y="295"/>
                  </a:lnTo>
                  <a:lnTo>
                    <a:pt x="840" y="302"/>
                  </a:lnTo>
                  <a:lnTo>
                    <a:pt x="806" y="313"/>
                  </a:lnTo>
                  <a:lnTo>
                    <a:pt x="767" y="323"/>
                  </a:lnTo>
                  <a:lnTo>
                    <a:pt x="727" y="332"/>
                  </a:lnTo>
                  <a:lnTo>
                    <a:pt x="684" y="339"/>
                  </a:lnTo>
                  <a:lnTo>
                    <a:pt x="639" y="346"/>
                  </a:lnTo>
                  <a:lnTo>
                    <a:pt x="591" y="349"/>
                  </a:lnTo>
                  <a:lnTo>
                    <a:pt x="542" y="353"/>
                  </a:lnTo>
                  <a:lnTo>
                    <a:pt x="492" y="354"/>
                  </a:lnTo>
                  <a:lnTo>
                    <a:pt x="443" y="353"/>
                  </a:lnTo>
                  <a:lnTo>
                    <a:pt x="394" y="349"/>
                  </a:lnTo>
                  <a:lnTo>
                    <a:pt x="346" y="346"/>
                  </a:lnTo>
                  <a:lnTo>
                    <a:pt x="301" y="339"/>
                  </a:lnTo>
                  <a:lnTo>
                    <a:pt x="258" y="332"/>
                  </a:lnTo>
                  <a:lnTo>
                    <a:pt x="218" y="323"/>
                  </a:lnTo>
                  <a:lnTo>
                    <a:pt x="179" y="313"/>
                  </a:lnTo>
                  <a:lnTo>
                    <a:pt x="145" y="302"/>
                  </a:lnTo>
                  <a:lnTo>
                    <a:pt x="128" y="295"/>
                  </a:lnTo>
                  <a:lnTo>
                    <a:pt x="113" y="288"/>
                  </a:lnTo>
                  <a:lnTo>
                    <a:pt x="98" y="282"/>
                  </a:lnTo>
                  <a:lnTo>
                    <a:pt x="84" y="275"/>
                  </a:lnTo>
                  <a:lnTo>
                    <a:pt x="72" y="269"/>
                  </a:lnTo>
                  <a:lnTo>
                    <a:pt x="59" y="261"/>
                  </a:lnTo>
                  <a:lnTo>
                    <a:pt x="48" y="253"/>
                  </a:lnTo>
                  <a:lnTo>
                    <a:pt x="38" y="245"/>
                  </a:lnTo>
                  <a:lnTo>
                    <a:pt x="30" y="238"/>
                  </a:lnTo>
                  <a:lnTo>
                    <a:pt x="22" y="229"/>
                  </a:lnTo>
                  <a:lnTo>
                    <a:pt x="15" y="221"/>
                  </a:lnTo>
                  <a:lnTo>
                    <a:pt x="10" y="212"/>
                  </a:lnTo>
                  <a:lnTo>
                    <a:pt x="5" y="203"/>
                  </a:lnTo>
                  <a:lnTo>
                    <a:pt x="3" y="194"/>
                  </a:lnTo>
                  <a:lnTo>
                    <a:pt x="1" y="186"/>
                  </a:lnTo>
                  <a:lnTo>
                    <a:pt x="0" y="177"/>
                  </a:lnTo>
                  <a:lnTo>
                    <a:pt x="1" y="168"/>
                  </a:lnTo>
                  <a:lnTo>
                    <a:pt x="3" y="158"/>
                  </a:lnTo>
                  <a:lnTo>
                    <a:pt x="5" y="150"/>
                  </a:lnTo>
                  <a:lnTo>
                    <a:pt x="10" y="141"/>
                  </a:lnTo>
                  <a:lnTo>
                    <a:pt x="15" y="132"/>
                  </a:lnTo>
                  <a:lnTo>
                    <a:pt x="22" y="124"/>
                  </a:lnTo>
                  <a:lnTo>
                    <a:pt x="30" y="116"/>
                  </a:lnTo>
                  <a:lnTo>
                    <a:pt x="38" y="108"/>
                  </a:lnTo>
                  <a:lnTo>
                    <a:pt x="48" y="100"/>
                  </a:lnTo>
                  <a:lnTo>
                    <a:pt x="59" y="93"/>
                  </a:lnTo>
                  <a:lnTo>
                    <a:pt x="72" y="85"/>
                  </a:lnTo>
                  <a:lnTo>
                    <a:pt x="84" y="78"/>
                  </a:lnTo>
                  <a:lnTo>
                    <a:pt x="98" y="70"/>
                  </a:lnTo>
                  <a:lnTo>
                    <a:pt x="113" y="64"/>
                  </a:lnTo>
                  <a:lnTo>
                    <a:pt x="128" y="57"/>
                  </a:lnTo>
                  <a:lnTo>
                    <a:pt x="145" y="52"/>
                  </a:lnTo>
                  <a:lnTo>
                    <a:pt x="179" y="39"/>
                  </a:lnTo>
                  <a:lnTo>
                    <a:pt x="218" y="29"/>
                  </a:lnTo>
                  <a:lnTo>
                    <a:pt x="258" y="21"/>
                  </a:lnTo>
                  <a:lnTo>
                    <a:pt x="301" y="13"/>
                  </a:lnTo>
                  <a:lnTo>
                    <a:pt x="346" y="7"/>
                  </a:lnTo>
                  <a:lnTo>
                    <a:pt x="394" y="3"/>
                  </a:lnTo>
                  <a:lnTo>
                    <a:pt x="443" y="1"/>
                  </a:lnTo>
                  <a:lnTo>
                    <a:pt x="492" y="0"/>
                  </a:lnTo>
                  <a:close/>
                  <a:moveTo>
                    <a:pt x="0" y="749"/>
                  </a:moveTo>
                  <a:lnTo>
                    <a:pt x="0" y="257"/>
                  </a:lnTo>
                  <a:lnTo>
                    <a:pt x="5" y="265"/>
                  </a:lnTo>
                  <a:lnTo>
                    <a:pt x="11" y="273"/>
                  </a:lnTo>
                  <a:lnTo>
                    <a:pt x="17" y="281"/>
                  </a:lnTo>
                  <a:lnTo>
                    <a:pt x="25" y="287"/>
                  </a:lnTo>
                  <a:lnTo>
                    <a:pt x="33" y="295"/>
                  </a:lnTo>
                  <a:lnTo>
                    <a:pt x="42" y="302"/>
                  </a:lnTo>
                  <a:lnTo>
                    <a:pt x="52" y="308"/>
                  </a:lnTo>
                  <a:lnTo>
                    <a:pt x="63" y="315"/>
                  </a:lnTo>
                  <a:lnTo>
                    <a:pt x="86" y="328"/>
                  </a:lnTo>
                  <a:lnTo>
                    <a:pt x="113" y="340"/>
                  </a:lnTo>
                  <a:lnTo>
                    <a:pt x="141" y="352"/>
                  </a:lnTo>
                  <a:lnTo>
                    <a:pt x="173" y="361"/>
                  </a:lnTo>
                  <a:lnTo>
                    <a:pt x="207" y="370"/>
                  </a:lnTo>
                  <a:lnTo>
                    <a:pt x="243" y="378"/>
                  </a:lnTo>
                  <a:lnTo>
                    <a:pt x="281" y="386"/>
                  </a:lnTo>
                  <a:lnTo>
                    <a:pt x="321" y="391"/>
                  </a:lnTo>
                  <a:lnTo>
                    <a:pt x="362" y="397"/>
                  </a:lnTo>
                  <a:lnTo>
                    <a:pt x="405" y="400"/>
                  </a:lnTo>
                  <a:lnTo>
                    <a:pt x="448" y="402"/>
                  </a:lnTo>
                  <a:lnTo>
                    <a:pt x="493" y="402"/>
                  </a:lnTo>
                  <a:lnTo>
                    <a:pt x="538" y="402"/>
                  </a:lnTo>
                  <a:lnTo>
                    <a:pt x="581" y="400"/>
                  </a:lnTo>
                  <a:lnTo>
                    <a:pt x="624" y="397"/>
                  </a:lnTo>
                  <a:lnTo>
                    <a:pt x="665" y="391"/>
                  </a:lnTo>
                  <a:lnTo>
                    <a:pt x="704" y="386"/>
                  </a:lnTo>
                  <a:lnTo>
                    <a:pt x="741" y="379"/>
                  </a:lnTo>
                  <a:lnTo>
                    <a:pt x="777" y="371"/>
                  </a:lnTo>
                  <a:lnTo>
                    <a:pt x="811" y="361"/>
                  </a:lnTo>
                  <a:lnTo>
                    <a:pt x="842" y="352"/>
                  </a:lnTo>
                  <a:lnTo>
                    <a:pt x="871" y="342"/>
                  </a:lnTo>
                  <a:lnTo>
                    <a:pt x="898" y="329"/>
                  </a:lnTo>
                  <a:lnTo>
                    <a:pt x="921" y="317"/>
                  </a:lnTo>
                  <a:lnTo>
                    <a:pt x="932" y="311"/>
                  </a:lnTo>
                  <a:lnTo>
                    <a:pt x="942" y="304"/>
                  </a:lnTo>
                  <a:lnTo>
                    <a:pt x="951" y="297"/>
                  </a:lnTo>
                  <a:lnTo>
                    <a:pt x="960" y="290"/>
                  </a:lnTo>
                  <a:lnTo>
                    <a:pt x="967" y="283"/>
                  </a:lnTo>
                  <a:lnTo>
                    <a:pt x="974" y="275"/>
                  </a:lnTo>
                  <a:lnTo>
                    <a:pt x="981" y="269"/>
                  </a:lnTo>
                  <a:lnTo>
                    <a:pt x="985" y="261"/>
                  </a:lnTo>
                  <a:lnTo>
                    <a:pt x="985" y="749"/>
                  </a:lnTo>
                  <a:lnTo>
                    <a:pt x="975" y="760"/>
                  </a:lnTo>
                  <a:lnTo>
                    <a:pt x="963" y="771"/>
                  </a:lnTo>
                  <a:lnTo>
                    <a:pt x="947" y="783"/>
                  </a:lnTo>
                  <a:lnTo>
                    <a:pt x="931" y="796"/>
                  </a:lnTo>
                  <a:lnTo>
                    <a:pt x="911" y="809"/>
                  </a:lnTo>
                  <a:lnTo>
                    <a:pt x="889" y="822"/>
                  </a:lnTo>
                  <a:lnTo>
                    <a:pt x="864" y="834"/>
                  </a:lnTo>
                  <a:lnTo>
                    <a:pt x="836" y="846"/>
                  </a:lnTo>
                  <a:lnTo>
                    <a:pt x="805" y="857"/>
                  </a:lnTo>
                  <a:lnTo>
                    <a:pt x="770" y="868"/>
                  </a:lnTo>
                  <a:lnTo>
                    <a:pt x="733" y="878"/>
                  </a:lnTo>
                  <a:lnTo>
                    <a:pt x="692" y="886"/>
                  </a:lnTo>
                  <a:lnTo>
                    <a:pt x="670" y="889"/>
                  </a:lnTo>
                  <a:lnTo>
                    <a:pt x="646" y="893"/>
                  </a:lnTo>
                  <a:lnTo>
                    <a:pt x="623" y="896"/>
                  </a:lnTo>
                  <a:lnTo>
                    <a:pt x="598" y="898"/>
                  </a:lnTo>
                  <a:lnTo>
                    <a:pt x="572" y="899"/>
                  </a:lnTo>
                  <a:lnTo>
                    <a:pt x="545" y="900"/>
                  </a:lnTo>
                  <a:lnTo>
                    <a:pt x="517" y="902"/>
                  </a:lnTo>
                  <a:lnTo>
                    <a:pt x="488" y="902"/>
                  </a:lnTo>
                  <a:lnTo>
                    <a:pt x="434" y="900"/>
                  </a:lnTo>
                  <a:lnTo>
                    <a:pt x="383" y="897"/>
                  </a:lnTo>
                  <a:lnTo>
                    <a:pt x="335" y="892"/>
                  </a:lnTo>
                  <a:lnTo>
                    <a:pt x="292" y="885"/>
                  </a:lnTo>
                  <a:lnTo>
                    <a:pt x="251" y="877"/>
                  </a:lnTo>
                  <a:lnTo>
                    <a:pt x="214" y="867"/>
                  </a:lnTo>
                  <a:lnTo>
                    <a:pt x="180" y="857"/>
                  </a:lnTo>
                  <a:lnTo>
                    <a:pt x="150" y="846"/>
                  </a:lnTo>
                  <a:lnTo>
                    <a:pt x="123" y="834"/>
                  </a:lnTo>
                  <a:lnTo>
                    <a:pt x="97" y="822"/>
                  </a:lnTo>
                  <a:lnTo>
                    <a:pt x="75" y="809"/>
                  </a:lnTo>
                  <a:lnTo>
                    <a:pt x="56" y="796"/>
                  </a:lnTo>
                  <a:lnTo>
                    <a:pt x="38" y="784"/>
                  </a:lnTo>
                  <a:lnTo>
                    <a:pt x="23" y="772"/>
                  </a:lnTo>
                  <a:lnTo>
                    <a:pt x="11" y="760"/>
                  </a:lnTo>
                  <a:lnTo>
                    <a:pt x="0" y="749"/>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58" name="Freeform 64"/>
            <p:cNvSpPr>
              <a:spLocks noEditPoints="1"/>
            </p:cNvSpPr>
            <p:nvPr/>
          </p:nvSpPr>
          <p:spPr bwMode="auto">
            <a:xfrm>
              <a:off x="1557" y="3203"/>
              <a:ext cx="247" cy="270"/>
            </a:xfrm>
            <a:custGeom>
              <a:avLst/>
              <a:gdLst/>
              <a:ahLst/>
              <a:cxnLst>
                <a:cxn ang="0">
                  <a:pos x="975" y="937"/>
                </a:cxn>
                <a:cxn ang="0">
                  <a:pos x="936" y="978"/>
                </a:cxn>
                <a:cxn ang="0">
                  <a:pos x="872" y="1015"/>
                </a:cxn>
                <a:cxn ang="0">
                  <a:pos x="727" y="1057"/>
                </a:cxn>
                <a:cxn ang="0">
                  <a:pos x="492" y="1079"/>
                </a:cxn>
                <a:cxn ang="0">
                  <a:pos x="258" y="1057"/>
                </a:cxn>
                <a:cxn ang="0">
                  <a:pos x="113" y="1014"/>
                </a:cxn>
                <a:cxn ang="0">
                  <a:pos x="48" y="978"/>
                </a:cxn>
                <a:cxn ang="0">
                  <a:pos x="10" y="937"/>
                </a:cxn>
                <a:cxn ang="0">
                  <a:pos x="0" y="900"/>
                </a:cxn>
                <a:cxn ang="0">
                  <a:pos x="48" y="838"/>
                </a:cxn>
                <a:cxn ang="0">
                  <a:pos x="169" y="894"/>
                </a:cxn>
                <a:cxn ang="0">
                  <a:pos x="348" y="933"/>
                </a:cxn>
                <a:cxn ang="0">
                  <a:pos x="586" y="938"/>
                </a:cxn>
                <a:cxn ang="0">
                  <a:pos x="784" y="905"/>
                </a:cxn>
                <a:cxn ang="0">
                  <a:pos x="916" y="850"/>
                </a:cxn>
                <a:cxn ang="0">
                  <a:pos x="985" y="897"/>
                </a:cxn>
                <a:cxn ang="0">
                  <a:pos x="591" y="4"/>
                </a:cxn>
                <a:cxn ang="0">
                  <a:pos x="806" y="41"/>
                </a:cxn>
                <a:cxn ang="0">
                  <a:pos x="901" y="78"/>
                </a:cxn>
                <a:cxn ang="0">
                  <a:pos x="955" y="116"/>
                </a:cxn>
                <a:cxn ang="0">
                  <a:pos x="982" y="159"/>
                </a:cxn>
                <a:cxn ang="0">
                  <a:pos x="980" y="205"/>
                </a:cxn>
                <a:cxn ang="0">
                  <a:pos x="946" y="245"/>
                </a:cxn>
                <a:cxn ang="0">
                  <a:pos x="887" y="283"/>
                </a:cxn>
                <a:cxn ang="0">
                  <a:pos x="767" y="324"/>
                </a:cxn>
                <a:cxn ang="0">
                  <a:pos x="542" y="353"/>
                </a:cxn>
                <a:cxn ang="0">
                  <a:pos x="301" y="341"/>
                </a:cxn>
                <a:cxn ang="0">
                  <a:pos x="128" y="296"/>
                </a:cxn>
                <a:cxn ang="0">
                  <a:pos x="59" y="261"/>
                </a:cxn>
                <a:cxn ang="0">
                  <a:pos x="15" y="221"/>
                </a:cxn>
                <a:cxn ang="0">
                  <a:pos x="0" y="177"/>
                </a:cxn>
                <a:cxn ang="0">
                  <a:pos x="15" y="133"/>
                </a:cxn>
                <a:cxn ang="0">
                  <a:pos x="59" y="93"/>
                </a:cxn>
                <a:cxn ang="0">
                  <a:pos x="128" y="58"/>
                </a:cxn>
                <a:cxn ang="0">
                  <a:pos x="301" y="14"/>
                </a:cxn>
                <a:cxn ang="0">
                  <a:pos x="0" y="750"/>
                </a:cxn>
                <a:cxn ang="0">
                  <a:pos x="25" y="289"/>
                </a:cxn>
                <a:cxn ang="0">
                  <a:pos x="86" y="328"/>
                </a:cxn>
                <a:cxn ang="0">
                  <a:pos x="243" y="379"/>
                </a:cxn>
                <a:cxn ang="0">
                  <a:pos x="448" y="403"/>
                </a:cxn>
                <a:cxn ang="0">
                  <a:pos x="665" y="393"/>
                </a:cxn>
                <a:cxn ang="0">
                  <a:pos x="842" y="353"/>
                </a:cxn>
                <a:cxn ang="0">
                  <a:pos x="942" y="304"/>
                </a:cxn>
                <a:cxn ang="0">
                  <a:pos x="981" y="269"/>
                </a:cxn>
                <a:cxn ang="0">
                  <a:pos x="947" y="784"/>
                </a:cxn>
                <a:cxn ang="0">
                  <a:pos x="836" y="848"/>
                </a:cxn>
                <a:cxn ang="0">
                  <a:pos x="670" y="891"/>
                </a:cxn>
                <a:cxn ang="0">
                  <a:pos x="545" y="902"/>
                </a:cxn>
                <a:cxn ang="0">
                  <a:pos x="335" y="893"/>
                </a:cxn>
                <a:cxn ang="0">
                  <a:pos x="150" y="846"/>
                </a:cxn>
                <a:cxn ang="0">
                  <a:pos x="38" y="784"/>
                </a:cxn>
              </a:cxnLst>
              <a:rect l="0" t="0" r="r" b="b"/>
              <a:pathLst>
                <a:path w="985" h="1079">
                  <a:moveTo>
                    <a:pt x="985" y="902"/>
                  </a:moveTo>
                  <a:lnTo>
                    <a:pt x="985" y="911"/>
                  </a:lnTo>
                  <a:lnTo>
                    <a:pt x="983" y="920"/>
                  </a:lnTo>
                  <a:lnTo>
                    <a:pt x="980" y="928"/>
                  </a:lnTo>
                  <a:lnTo>
                    <a:pt x="975" y="937"/>
                  </a:lnTo>
                  <a:lnTo>
                    <a:pt x="970" y="946"/>
                  </a:lnTo>
                  <a:lnTo>
                    <a:pt x="963" y="955"/>
                  </a:lnTo>
                  <a:lnTo>
                    <a:pt x="955" y="963"/>
                  </a:lnTo>
                  <a:lnTo>
                    <a:pt x="946" y="970"/>
                  </a:lnTo>
                  <a:lnTo>
                    <a:pt x="936" y="978"/>
                  </a:lnTo>
                  <a:lnTo>
                    <a:pt x="925" y="986"/>
                  </a:lnTo>
                  <a:lnTo>
                    <a:pt x="913" y="994"/>
                  </a:lnTo>
                  <a:lnTo>
                    <a:pt x="901" y="1000"/>
                  </a:lnTo>
                  <a:lnTo>
                    <a:pt x="887" y="1008"/>
                  </a:lnTo>
                  <a:lnTo>
                    <a:pt x="872" y="1015"/>
                  </a:lnTo>
                  <a:lnTo>
                    <a:pt x="857" y="1020"/>
                  </a:lnTo>
                  <a:lnTo>
                    <a:pt x="840" y="1027"/>
                  </a:lnTo>
                  <a:lnTo>
                    <a:pt x="806" y="1038"/>
                  </a:lnTo>
                  <a:lnTo>
                    <a:pt x="767" y="1048"/>
                  </a:lnTo>
                  <a:lnTo>
                    <a:pt x="727" y="1057"/>
                  </a:lnTo>
                  <a:lnTo>
                    <a:pt x="684" y="1065"/>
                  </a:lnTo>
                  <a:lnTo>
                    <a:pt x="639" y="1071"/>
                  </a:lnTo>
                  <a:lnTo>
                    <a:pt x="591" y="1074"/>
                  </a:lnTo>
                  <a:lnTo>
                    <a:pt x="542" y="1078"/>
                  </a:lnTo>
                  <a:lnTo>
                    <a:pt x="492" y="1079"/>
                  </a:lnTo>
                  <a:lnTo>
                    <a:pt x="443" y="1078"/>
                  </a:lnTo>
                  <a:lnTo>
                    <a:pt x="394" y="1074"/>
                  </a:lnTo>
                  <a:lnTo>
                    <a:pt x="346" y="1071"/>
                  </a:lnTo>
                  <a:lnTo>
                    <a:pt x="301" y="1065"/>
                  </a:lnTo>
                  <a:lnTo>
                    <a:pt x="258" y="1057"/>
                  </a:lnTo>
                  <a:lnTo>
                    <a:pt x="218" y="1048"/>
                  </a:lnTo>
                  <a:lnTo>
                    <a:pt x="179" y="1038"/>
                  </a:lnTo>
                  <a:lnTo>
                    <a:pt x="145" y="1027"/>
                  </a:lnTo>
                  <a:lnTo>
                    <a:pt x="128" y="1020"/>
                  </a:lnTo>
                  <a:lnTo>
                    <a:pt x="113" y="1014"/>
                  </a:lnTo>
                  <a:lnTo>
                    <a:pt x="98" y="1007"/>
                  </a:lnTo>
                  <a:lnTo>
                    <a:pt x="84" y="1000"/>
                  </a:lnTo>
                  <a:lnTo>
                    <a:pt x="72" y="994"/>
                  </a:lnTo>
                  <a:lnTo>
                    <a:pt x="59" y="986"/>
                  </a:lnTo>
                  <a:lnTo>
                    <a:pt x="48" y="978"/>
                  </a:lnTo>
                  <a:lnTo>
                    <a:pt x="38" y="970"/>
                  </a:lnTo>
                  <a:lnTo>
                    <a:pt x="30" y="963"/>
                  </a:lnTo>
                  <a:lnTo>
                    <a:pt x="22" y="954"/>
                  </a:lnTo>
                  <a:lnTo>
                    <a:pt x="15" y="946"/>
                  </a:lnTo>
                  <a:lnTo>
                    <a:pt x="10" y="937"/>
                  </a:lnTo>
                  <a:lnTo>
                    <a:pt x="5" y="928"/>
                  </a:lnTo>
                  <a:lnTo>
                    <a:pt x="3" y="920"/>
                  </a:lnTo>
                  <a:lnTo>
                    <a:pt x="1" y="911"/>
                  </a:lnTo>
                  <a:lnTo>
                    <a:pt x="0" y="902"/>
                  </a:lnTo>
                  <a:lnTo>
                    <a:pt x="0" y="900"/>
                  </a:lnTo>
                  <a:lnTo>
                    <a:pt x="0" y="897"/>
                  </a:lnTo>
                  <a:lnTo>
                    <a:pt x="0" y="802"/>
                  </a:lnTo>
                  <a:lnTo>
                    <a:pt x="14" y="813"/>
                  </a:lnTo>
                  <a:lnTo>
                    <a:pt x="31" y="825"/>
                  </a:lnTo>
                  <a:lnTo>
                    <a:pt x="48" y="838"/>
                  </a:lnTo>
                  <a:lnTo>
                    <a:pt x="68" y="850"/>
                  </a:lnTo>
                  <a:lnTo>
                    <a:pt x="90" y="861"/>
                  </a:lnTo>
                  <a:lnTo>
                    <a:pt x="115" y="873"/>
                  </a:lnTo>
                  <a:lnTo>
                    <a:pt x="140" y="884"/>
                  </a:lnTo>
                  <a:lnTo>
                    <a:pt x="169" y="894"/>
                  </a:lnTo>
                  <a:lnTo>
                    <a:pt x="200" y="904"/>
                  </a:lnTo>
                  <a:lnTo>
                    <a:pt x="233" y="913"/>
                  </a:lnTo>
                  <a:lnTo>
                    <a:pt x="269" y="921"/>
                  </a:lnTo>
                  <a:lnTo>
                    <a:pt x="307" y="927"/>
                  </a:lnTo>
                  <a:lnTo>
                    <a:pt x="348" y="933"/>
                  </a:lnTo>
                  <a:lnTo>
                    <a:pt x="392" y="937"/>
                  </a:lnTo>
                  <a:lnTo>
                    <a:pt x="439" y="941"/>
                  </a:lnTo>
                  <a:lnTo>
                    <a:pt x="488" y="941"/>
                  </a:lnTo>
                  <a:lnTo>
                    <a:pt x="539" y="941"/>
                  </a:lnTo>
                  <a:lnTo>
                    <a:pt x="586" y="938"/>
                  </a:lnTo>
                  <a:lnTo>
                    <a:pt x="632" y="934"/>
                  </a:lnTo>
                  <a:lnTo>
                    <a:pt x="674" y="928"/>
                  </a:lnTo>
                  <a:lnTo>
                    <a:pt x="713" y="922"/>
                  </a:lnTo>
                  <a:lnTo>
                    <a:pt x="749" y="914"/>
                  </a:lnTo>
                  <a:lnTo>
                    <a:pt x="784" y="905"/>
                  </a:lnTo>
                  <a:lnTo>
                    <a:pt x="815" y="895"/>
                  </a:lnTo>
                  <a:lnTo>
                    <a:pt x="844" y="884"/>
                  </a:lnTo>
                  <a:lnTo>
                    <a:pt x="871" y="873"/>
                  </a:lnTo>
                  <a:lnTo>
                    <a:pt x="894" y="862"/>
                  </a:lnTo>
                  <a:lnTo>
                    <a:pt x="916" y="850"/>
                  </a:lnTo>
                  <a:lnTo>
                    <a:pt x="937" y="838"/>
                  </a:lnTo>
                  <a:lnTo>
                    <a:pt x="955" y="825"/>
                  </a:lnTo>
                  <a:lnTo>
                    <a:pt x="971" y="814"/>
                  </a:lnTo>
                  <a:lnTo>
                    <a:pt x="985" y="802"/>
                  </a:lnTo>
                  <a:lnTo>
                    <a:pt x="985" y="897"/>
                  </a:lnTo>
                  <a:lnTo>
                    <a:pt x="985" y="900"/>
                  </a:lnTo>
                  <a:lnTo>
                    <a:pt x="985" y="902"/>
                  </a:lnTo>
                  <a:close/>
                  <a:moveTo>
                    <a:pt x="492" y="0"/>
                  </a:moveTo>
                  <a:lnTo>
                    <a:pt x="542" y="1"/>
                  </a:lnTo>
                  <a:lnTo>
                    <a:pt x="591" y="4"/>
                  </a:lnTo>
                  <a:lnTo>
                    <a:pt x="639" y="9"/>
                  </a:lnTo>
                  <a:lnTo>
                    <a:pt x="684" y="14"/>
                  </a:lnTo>
                  <a:lnTo>
                    <a:pt x="727" y="22"/>
                  </a:lnTo>
                  <a:lnTo>
                    <a:pt x="767" y="31"/>
                  </a:lnTo>
                  <a:lnTo>
                    <a:pt x="806" y="41"/>
                  </a:lnTo>
                  <a:lnTo>
                    <a:pt x="840" y="52"/>
                  </a:lnTo>
                  <a:lnTo>
                    <a:pt x="857" y="58"/>
                  </a:lnTo>
                  <a:lnTo>
                    <a:pt x="872" y="65"/>
                  </a:lnTo>
                  <a:lnTo>
                    <a:pt x="887" y="72"/>
                  </a:lnTo>
                  <a:lnTo>
                    <a:pt x="901" y="78"/>
                  </a:lnTo>
                  <a:lnTo>
                    <a:pt x="913" y="86"/>
                  </a:lnTo>
                  <a:lnTo>
                    <a:pt x="925" y="93"/>
                  </a:lnTo>
                  <a:lnTo>
                    <a:pt x="936" y="101"/>
                  </a:lnTo>
                  <a:lnTo>
                    <a:pt x="946" y="108"/>
                  </a:lnTo>
                  <a:lnTo>
                    <a:pt x="955" y="116"/>
                  </a:lnTo>
                  <a:lnTo>
                    <a:pt x="963" y="125"/>
                  </a:lnTo>
                  <a:lnTo>
                    <a:pt x="970" y="133"/>
                  </a:lnTo>
                  <a:lnTo>
                    <a:pt x="975" y="141"/>
                  </a:lnTo>
                  <a:lnTo>
                    <a:pt x="980" y="150"/>
                  </a:lnTo>
                  <a:lnTo>
                    <a:pt x="982" y="159"/>
                  </a:lnTo>
                  <a:lnTo>
                    <a:pt x="984" y="168"/>
                  </a:lnTo>
                  <a:lnTo>
                    <a:pt x="985" y="177"/>
                  </a:lnTo>
                  <a:lnTo>
                    <a:pt x="984" y="187"/>
                  </a:lnTo>
                  <a:lnTo>
                    <a:pt x="982" y="196"/>
                  </a:lnTo>
                  <a:lnTo>
                    <a:pt x="980" y="205"/>
                  </a:lnTo>
                  <a:lnTo>
                    <a:pt x="975" y="212"/>
                  </a:lnTo>
                  <a:lnTo>
                    <a:pt x="970" y="221"/>
                  </a:lnTo>
                  <a:lnTo>
                    <a:pt x="963" y="230"/>
                  </a:lnTo>
                  <a:lnTo>
                    <a:pt x="955" y="238"/>
                  </a:lnTo>
                  <a:lnTo>
                    <a:pt x="946" y="245"/>
                  </a:lnTo>
                  <a:lnTo>
                    <a:pt x="936" y="254"/>
                  </a:lnTo>
                  <a:lnTo>
                    <a:pt x="925" y="261"/>
                  </a:lnTo>
                  <a:lnTo>
                    <a:pt x="913" y="269"/>
                  </a:lnTo>
                  <a:lnTo>
                    <a:pt x="901" y="276"/>
                  </a:lnTo>
                  <a:lnTo>
                    <a:pt x="887" y="283"/>
                  </a:lnTo>
                  <a:lnTo>
                    <a:pt x="872" y="290"/>
                  </a:lnTo>
                  <a:lnTo>
                    <a:pt x="857" y="296"/>
                  </a:lnTo>
                  <a:lnTo>
                    <a:pt x="840" y="302"/>
                  </a:lnTo>
                  <a:lnTo>
                    <a:pt x="806" y="314"/>
                  </a:lnTo>
                  <a:lnTo>
                    <a:pt x="767" y="324"/>
                  </a:lnTo>
                  <a:lnTo>
                    <a:pt x="727" y="333"/>
                  </a:lnTo>
                  <a:lnTo>
                    <a:pt x="684" y="341"/>
                  </a:lnTo>
                  <a:lnTo>
                    <a:pt x="639" y="346"/>
                  </a:lnTo>
                  <a:lnTo>
                    <a:pt x="591" y="351"/>
                  </a:lnTo>
                  <a:lnTo>
                    <a:pt x="542" y="353"/>
                  </a:lnTo>
                  <a:lnTo>
                    <a:pt x="492" y="354"/>
                  </a:lnTo>
                  <a:lnTo>
                    <a:pt x="443" y="353"/>
                  </a:lnTo>
                  <a:lnTo>
                    <a:pt x="394" y="351"/>
                  </a:lnTo>
                  <a:lnTo>
                    <a:pt x="346" y="346"/>
                  </a:lnTo>
                  <a:lnTo>
                    <a:pt x="301" y="341"/>
                  </a:lnTo>
                  <a:lnTo>
                    <a:pt x="258" y="333"/>
                  </a:lnTo>
                  <a:lnTo>
                    <a:pt x="218" y="324"/>
                  </a:lnTo>
                  <a:lnTo>
                    <a:pt x="179" y="314"/>
                  </a:lnTo>
                  <a:lnTo>
                    <a:pt x="145" y="302"/>
                  </a:lnTo>
                  <a:lnTo>
                    <a:pt x="128" y="296"/>
                  </a:lnTo>
                  <a:lnTo>
                    <a:pt x="113" y="290"/>
                  </a:lnTo>
                  <a:lnTo>
                    <a:pt x="98" y="283"/>
                  </a:lnTo>
                  <a:lnTo>
                    <a:pt x="84" y="276"/>
                  </a:lnTo>
                  <a:lnTo>
                    <a:pt x="72" y="269"/>
                  </a:lnTo>
                  <a:lnTo>
                    <a:pt x="59" y="261"/>
                  </a:lnTo>
                  <a:lnTo>
                    <a:pt x="48" y="254"/>
                  </a:lnTo>
                  <a:lnTo>
                    <a:pt x="38" y="245"/>
                  </a:lnTo>
                  <a:lnTo>
                    <a:pt x="30" y="238"/>
                  </a:lnTo>
                  <a:lnTo>
                    <a:pt x="22" y="230"/>
                  </a:lnTo>
                  <a:lnTo>
                    <a:pt x="15" y="221"/>
                  </a:lnTo>
                  <a:lnTo>
                    <a:pt x="10" y="212"/>
                  </a:lnTo>
                  <a:lnTo>
                    <a:pt x="5" y="205"/>
                  </a:lnTo>
                  <a:lnTo>
                    <a:pt x="3" y="196"/>
                  </a:lnTo>
                  <a:lnTo>
                    <a:pt x="1" y="187"/>
                  </a:lnTo>
                  <a:lnTo>
                    <a:pt x="0" y="177"/>
                  </a:lnTo>
                  <a:lnTo>
                    <a:pt x="1" y="168"/>
                  </a:lnTo>
                  <a:lnTo>
                    <a:pt x="3" y="159"/>
                  </a:lnTo>
                  <a:lnTo>
                    <a:pt x="5" y="150"/>
                  </a:lnTo>
                  <a:lnTo>
                    <a:pt x="10" y="141"/>
                  </a:lnTo>
                  <a:lnTo>
                    <a:pt x="15" y="133"/>
                  </a:lnTo>
                  <a:lnTo>
                    <a:pt x="22" y="125"/>
                  </a:lnTo>
                  <a:lnTo>
                    <a:pt x="30" y="116"/>
                  </a:lnTo>
                  <a:lnTo>
                    <a:pt x="38" y="108"/>
                  </a:lnTo>
                  <a:lnTo>
                    <a:pt x="48" y="101"/>
                  </a:lnTo>
                  <a:lnTo>
                    <a:pt x="59" y="93"/>
                  </a:lnTo>
                  <a:lnTo>
                    <a:pt x="72" y="86"/>
                  </a:lnTo>
                  <a:lnTo>
                    <a:pt x="84" y="78"/>
                  </a:lnTo>
                  <a:lnTo>
                    <a:pt x="98" y="72"/>
                  </a:lnTo>
                  <a:lnTo>
                    <a:pt x="113" y="65"/>
                  </a:lnTo>
                  <a:lnTo>
                    <a:pt x="128" y="58"/>
                  </a:lnTo>
                  <a:lnTo>
                    <a:pt x="145" y="52"/>
                  </a:lnTo>
                  <a:lnTo>
                    <a:pt x="179" y="41"/>
                  </a:lnTo>
                  <a:lnTo>
                    <a:pt x="218" y="31"/>
                  </a:lnTo>
                  <a:lnTo>
                    <a:pt x="258" y="22"/>
                  </a:lnTo>
                  <a:lnTo>
                    <a:pt x="301" y="14"/>
                  </a:lnTo>
                  <a:lnTo>
                    <a:pt x="346" y="9"/>
                  </a:lnTo>
                  <a:lnTo>
                    <a:pt x="394" y="4"/>
                  </a:lnTo>
                  <a:lnTo>
                    <a:pt x="443" y="1"/>
                  </a:lnTo>
                  <a:lnTo>
                    <a:pt x="492" y="0"/>
                  </a:lnTo>
                  <a:close/>
                  <a:moveTo>
                    <a:pt x="0" y="750"/>
                  </a:moveTo>
                  <a:lnTo>
                    <a:pt x="0" y="259"/>
                  </a:lnTo>
                  <a:lnTo>
                    <a:pt x="5" y="267"/>
                  </a:lnTo>
                  <a:lnTo>
                    <a:pt x="11" y="274"/>
                  </a:lnTo>
                  <a:lnTo>
                    <a:pt x="17" y="281"/>
                  </a:lnTo>
                  <a:lnTo>
                    <a:pt x="25" y="289"/>
                  </a:lnTo>
                  <a:lnTo>
                    <a:pt x="33" y="295"/>
                  </a:lnTo>
                  <a:lnTo>
                    <a:pt x="42" y="303"/>
                  </a:lnTo>
                  <a:lnTo>
                    <a:pt x="52" y="310"/>
                  </a:lnTo>
                  <a:lnTo>
                    <a:pt x="63" y="316"/>
                  </a:lnTo>
                  <a:lnTo>
                    <a:pt x="86" y="328"/>
                  </a:lnTo>
                  <a:lnTo>
                    <a:pt x="113" y="341"/>
                  </a:lnTo>
                  <a:lnTo>
                    <a:pt x="141" y="352"/>
                  </a:lnTo>
                  <a:lnTo>
                    <a:pt x="173" y="362"/>
                  </a:lnTo>
                  <a:lnTo>
                    <a:pt x="207" y="372"/>
                  </a:lnTo>
                  <a:lnTo>
                    <a:pt x="243" y="379"/>
                  </a:lnTo>
                  <a:lnTo>
                    <a:pt x="281" y="386"/>
                  </a:lnTo>
                  <a:lnTo>
                    <a:pt x="321" y="393"/>
                  </a:lnTo>
                  <a:lnTo>
                    <a:pt x="362" y="397"/>
                  </a:lnTo>
                  <a:lnTo>
                    <a:pt x="405" y="400"/>
                  </a:lnTo>
                  <a:lnTo>
                    <a:pt x="448" y="403"/>
                  </a:lnTo>
                  <a:lnTo>
                    <a:pt x="493" y="404"/>
                  </a:lnTo>
                  <a:lnTo>
                    <a:pt x="538" y="403"/>
                  </a:lnTo>
                  <a:lnTo>
                    <a:pt x="581" y="400"/>
                  </a:lnTo>
                  <a:lnTo>
                    <a:pt x="624" y="397"/>
                  </a:lnTo>
                  <a:lnTo>
                    <a:pt x="665" y="393"/>
                  </a:lnTo>
                  <a:lnTo>
                    <a:pt x="704" y="387"/>
                  </a:lnTo>
                  <a:lnTo>
                    <a:pt x="741" y="379"/>
                  </a:lnTo>
                  <a:lnTo>
                    <a:pt x="777" y="372"/>
                  </a:lnTo>
                  <a:lnTo>
                    <a:pt x="811" y="363"/>
                  </a:lnTo>
                  <a:lnTo>
                    <a:pt x="842" y="353"/>
                  </a:lnTo>
                  <a:lnTo>
                    <a:pt x="871" y="342"/>
                  </a:lnTo>
                  <a:lnTo>
                    <a:pt x="898" y="331"/>
                  </a:lnTo>
                  <a:lnTo>
                    <a:pt x="921" y="317"/>
                  </a:lnTo>
                  <a:lnTo>
                    <a:pt x="932" y="311"/>
                  </a:lnTo>
                  <a:lnTo>
                    <a:pt x="942" y="304"/>
                  </a:lnTo>
                  <a:lnTo>
                    <a:pt x="951" y="298"/>
                  </a:lnTo>
                  <a:lnTo>
                    <a:pt x="960" y="291"/>
                  </a:lnTo>
                  <a:lnTo>
                    <a:pt x="967" y="283"/>
                  </a:lnTo>
                  <a:lnTo>
                    <a:pt x="974" y="276"/>
                  </a:lnTo>
                  <a:lnTo>
                    <a:pt x="981" y="269"/>
                  </a:lnTo>
                  <a:lnTo>
                    <a:pt x="985" y="261"/>
                  </a:lnTo>
                  <a:lnTo>
                    <a:pt x="985" y="750"/>
                  </a:lnTo>
                  <a:lnTo>
                    <a:pt x="975" y="760"/>
                  </a:lnTo>
                  <a:lnTo>
                    <a:pt x="963" y="772"/>
                  </a:lnTo>
                  <a:lnTo>
                    <a:pt x="947" y="784"/>
                  </a:lnTo>
                  <a:lnTo>
                    <a:pt x="931" y="797"/>
                  </a:lnTo>
                  <a:lnTo>
                    <a:pt x="911" y="810"/>
                  </a:lnTo>
                  <a:lnTo>
                    <a:pt x="889" y="822"/>
                  </a:lnTo>
                  <a:lnTo>
                    <a:pt x="864" y="835"/>
                  </a:lnTo>
                  <a:lnTo>
                    <a:pt x="836" y="848"/>
                  </a:lnTo>
                  <a:lnTo>
                    <a:pt x="805" y="859"/>
                  </a:lnTo>
                  <a:lnTo>
                    <a:pt x="770" y="869"/>
                  </a:lnTo>
                  <a:lnTo>
                    <a:pt x="733" y="879"/>
                  </a:lnTo>
                  <a:lnTo>
                    <a:pt x="692" y="887"/>
                  </a:lnTo>
                  <a:lnTo>
                    <a:pt x="670" y="891"/>
                  </a:lnTo>
                  <a:lnTo>
                    <a:pt x="646" y="894"/>
                  </a:lnTo>
                  <a:lnTo>
                    <a:pt x="623" y="896"/>
                  </a:lnTo>
                  <a:lnTo>
                    <a:pt x="598" y="898"/>
                  </a:lnTo>
                  <a:lnTo>
                    <a:pt x="572" y="901"/>
                  </a:lnTo>
                  <a:lnTo>
                    <a:pt x="545" y="902"/>
                  </a:lnTo>
                  <a:lnTo>
                    <a:pt x="517" y="902"/>
                  </a:lnTo>
                  <a:lnTo>
                    <a:pt x="488" y="903"/>
                  </a:lnTo>
                  <a:lnTo>
                    <a:pt x="434" y="901"/>
                  </a:lnTo>
                  <a:lnTo>
                    <a:pt x="383" y="897"/>
                  </a:lnTo>
                  <a:lnTo>
                    <a:pt x="335" y="893"/>
                  </a:lnTo>
                  <a:lnTo>
                    <a:pt x="292" y="886"/>
                  </a:lnTo>
                  <a:lnTo>
                    <a:pt x="251" y="877"/>
                  </a:lnTo>
                  <a:lnTo>
                    <a:pt x="214" y="869"/>
                  </a:lnTo>
                  <a:lnTo>
                    <a:pt x="180" y="858"/>
                  </a:lnTo>
                  <a:lnTo>
                    <a:pt x="150" y="846"/>
                  </a:lnTo>
                  <a:lnTo>
                    <a:pt x="123" y="834"/>
                  </a:lnTo>
                  <a:lnTo>
                    <a:pt x="97" y="822"/>
                  </a:lnTo>
                  <a:lnTo>
                    <a:pt x="75" y="810"/>
                  </a:lnTo>
                  <a:lnTo>
                    <a:pt x="56" y="798"/>
                  </a:lnTo>
                  <a:lnTo>
                    <a:pt x="38" y="784"/>
                  </a:lnTo>
                  <a:lnTo>
                    <a:pt x="23" y="772"/>
                  </a:lnTo>
                  <a:lnTo>
                    <a:pt x="11" y="761"/>
                  </a:lnTo>
                  <a:lnTo>
                    <a:pt x="0" y="75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59" name="Freeform 75"/>
          <p:cNvSpPr>
            <a:spLocks noEditPoints="1"/>
          </p:cNvSpPr>
          <p:nvPr/>
        </p:nvSpPr>
        <p:spPr bwMode="auto">
          <a:xfrm>
            <a:off x="2028824" y="2245498"/>
            <a:ext cx="108689" cy="235764"/>
          </a:xfrm>
          <a:custGeom>
            <a:avLst/>
            <a:gdLst/>
            <a:ahLst/>
            <a:cxnLst>
              <a:cxn ang="0">
                <a:pos x="3228" y="7047"/>
              </a:cxn>
              <a:cxn ang="0">
                <a:pos x="2580" y="2490"/>
              </a:cxn>
              <a:cxn ang="0">
                <a:pos x="2648" y="2498"/>
              </a:cxn>
              <a:cxn ang="0">
                <a:pos x="2708" y="2517"/>
              </a:cxn>
              <a:cxn ang="0">
                <a:pos x="2756" y="2547"/>
              </a:cxn>
              <a:cxn ang="0">
                <a:pos x="2791" y="2585"/>
              </a:cxn>
              <a:cxn ang="0">
                <a:pos x="2806" y="2622"/>
              </a:cxn>
              <a:cxn ang="0">
                <a:pos x="2809" y="2646"/>
              </a:cxn>
              <a:cxn ang="0">
                <a:pos x="2806" y="2670"/>
              </a:cxn>
              <a:cxn ang="0">
                <a:pos x="2791" y="2706"/>
              </a:cxn>
              <a:cxn ang="0">
                <a:pos x="2756" y="2745"/>
              </a:cxn>
              <a:cxn ang="0">
                <a:pos x="2708" y="2774"/>
              </a:cxn>
              <a:cxn ang="0">
                <a:pos x="2648" y="2794"/>
              </a:cxn>
              <a:cxn ang="0">
                <a:pos x="2580" y="2801"/>
              </a:cxn>
              <a:cxn ang="0">
                <a:pos x="2513" y="2794"/>
              </a:cxn>
              <a:cxn ang="0">
                <a:pos x="2453" y="2774"/>
              </a:cxn>
              <a:cxn ang="0">
                <a:pos x="2404" y="2745"/>
              </a:cxn>
              <a:cxn ang="0">
                <a:pos x="2370" y="2706"/>
              </a:cxn>
              <a:cxn ang="0">
                <a:pos x="2359" y="2685"/>
              </a:cxn>
              <a:cxn ang="0">
                <a:pos x="2353" y="2661"/>
              </a:cxn>
              <a:cxn ang="0">
                <a:pos x="2352" y="2638"/>
              </a:cxn>
              <a:cxn ang="0">
                <a:pos x="2357" y="2615"/>
              </a:cxn>
              <a:cxn ang="0">
                <a:pos x="2366" y="2593"/>
              </a:cxn>
              <a:cxn ang="0">
                <a:pos x="2391" y="2559"/>
              </a:cxn>
              <a:cxn ang="0">
                <a:pos x="2435" y="2526"/>
              </a:cxn>
              <a:cxn ang="0">
                <a:pos x="2492" y="2503"/>
              </a:cxn>
              <a:cxn ang="0">
                <a:pos x="2557" y="2491"/>
              </a:cxn>
              <a:cxn ang="0">
                <a:pos x="2825" y="1955"/>
              </a:cxn>
              <a:cxn ang="0">
                <a:pos x="457" y="1955"/>
              </a:cxn>
              <a:cxn ang="0">
                <a:pos x="2627" y="1102"/>
              </a:cxn>
              <a:cxn ang="0">
                <a:pos x="2689" y="1116"/>
              </a:cxn>
              <a:cxn ang="0">
                <a:pos x="2742" y="1144"/>
              </a:cxn>
              <a:cxn ang="0">
                <a:pos x="2782" y="1180"/>
              </a:cxn>
              <a:cxn ang="0">
                <a:pos x="2804" y="1222"/>
              </a:cxn>
              <a:cxn ang="0">
                <a:pos x="2808" y="1245"/>
              </a:cxn>
              <a:cxn ang="0">
                <a:pos x="2808" y="1269"/>
              </a:cxn>
              <a:cxn ang="0">
                <a:pos x="2799" y="1299"/>
              </a:cxn>
              <a:cxn ang="0">
                <a:pos x="2770" y="1340"/>
              </a:cxn>
              <a:cxn ang="0">
                <a:pos x="2726" y="1373"/>
              </a:cxn>
              <a:cxn ang="0">
                <a:pos x="2669" y="1396"/>
              </a:cxn>
              <a:cxn ang="0">
                <a:pos x="2603" y="1408"/>
              </a:cxn>
              <a:cxn ang="0">
                <a:pos x="2535" y="1406"/>
              </a:cxn>
              <a:cxn ang="0">
                <a:pos x="2472" y="1390"/>
              </a:cxn>
              <a:cxn ang="0">
                <a:pos x="2419" y="1362"/>
              </a:cxn>
              <a:cxn ang="0">
                <a:pos x="2380" y="1328"/>
              </a:cxn>
              <a:cxn ang="0">
                <a:pos x="2362" y="1299"/>
              </a:cxn>
              <a:cxn ang="0">
                <a:pos x="2354" y="1277"/>
              </a:cxn>
              <a:cxn ang="0">
                <a:pos x="2352" y="1254"/>
              </a:cxn>
              <a:cxn ang="0">
                <a:pos x="2354" y="1229"/>
              </a:cxn>
              <a:cxn ang="0">
                <a:pos x="2362" y="1207"/>
              </a:cxn>
              <a:cxn ang="0">
                <a:pos x="2380" y="1180"/>
              </a:cxn>
              <a:cxn ang="0">
                <a:pos x="2419" y="1144"/>
              </a:cxn>
              <a:cxn ang="0">
                <a:pos x="2472" y="1116"/>
              </a:cxn>
              <a:cxn ang="0">
                <a:pos x="2535" y="1102"/>
              </a:cxn>
              <a:cxn ang="0">
                <a:pos x="457" y="557"/>
              </a:cxn>
              <a:cxn ang="0">
                <a:pos x="457" y="837"/>
              </a:cxn>
            </a:cxnLst>
            <a:rect l="0" t="0" r="r" b="b"/>
            <a:pathLst>
              <a:path w="3228" h="7047">
                <a:moveTo>
                  <a:pt x="0" y="0"/>
                </a:moveTo>
                <a:lnTo>
                  <a:pt x="3228" y="0"/>
                </a:lnTo>
                <a:lnTo>
                  <a:pt x="3228" y="7047"/>
                </a:lnTo>
                <a:lnTo>
                  <a:pt x="0" y="7047"/>
                </a:lnTo>
                <a:lnTo>
                  <a:pt x="0" y="0"/>
                </a:lnTo>
                <a:close/>
                <a:moveTo>
                  <a:pt x="2580" y="2490"/>
                </a:moveTo>
                <a:lnTo>
                  <a:pt x="2603" y="2491"/>
                </a:lnTo>
                <a:lnTo>
                  <a:pt x="2627" y="2494"/>
                </a:lnTo>
                <a:lnTo>
                  <a:pt x="2648" y="2498"/>
                </a:lnTo>
                <a:lnTo>
                  <a:pt x="2669" y="2503"/>
                </a:lnTo>
                <a:lnTo>
                  <a:pt x="2689" y="2509"/>
                </a:lnTo>
                <a:lnTo>
                  <a:pt x="2708" y="2517"/>
                </a:lnTo>
                <a:lnTo>
                  <a:pt x="2726" y="2526"/>
                </a:lnTo>
                <a:lnTo>
                  <a:pt x="2742" y="2536"/>
                </a:lnTo>
                <a:lnTo>
                  <a:pt x="2756" y="2547"/>
                </a:lnTo>
                <a:lnTo>
                  <a:pt x="2770" y="2559"/>
                </a:lnTo>
                <a:lnTo>
                  <a:pt x="2782" y="2572"/>
                </a:lnTo>
                <a:lnTo>
                  <a:pt x="2791" y="2585"/>
                </a:lnTo>
                <a:lnTo>
                  <a:pt x="2799" y="2600"/>
                </a:lnTo>
                <a:lnTo>
                  <a:pt x="2804" y="2615"/>
                </a:lnTo>
                <a:lnTo>
                  <a:pt x="2806" y="2622"/>
                </a:lnTo>
                <a:lnTo>
                  <a:pt x="2808" y="2630"/>
                </a:lnTo>
                <a:lnTo>
                  <a:pt x="2808" y="2638"/>
                </a:lnTo>
                <a:lnTo>
                  <a:pt x="2809" y="2646"/>
                </a:lnTo>
                <a:lnTo>
                  <a:pt x="2808" y="2654"/>
                </a:lnTo>
                <a:lnTo>
                  <a:pt x="2808" y="2661"/>
                </a:lnTo>
                <a:lnTo>
                  <a:pt x="2806" y="2670"/>
                </a:lnTo>
                <a:lnTo>
                  <a:pt x="2804" y="2677"/>
                </a:lnTo>
                <a:lnTo>
                  <a:pt x="2799" y="2692"/>
                </a:lnTo>
                <a:lnTo>
                  <a:pt x="2791" y="2706"/>
                </a:lnTo>
                <a:lnTo>
                  <a:pt x="2782" y="2719"/>
                </a:lnTo>
                <a:lnTo>
                  <a:pt x="2770" y="2732"/>
                </a:lnTo>
                <a:lnTo>
                  <a:pt x="2756" y="2745"/>
                </a:lnTo>
                <a:lnTo>
                  <a:pt x="2742" y="2755"/>
                </a:lnTo>
                <a:lnTo>
                  <a:pt x="2726" y="2766"/>
                </a:lnTo>
                <a:lnTo>
                  <a:pt x="2708" y="2774"/>
                </a:lnTo>
                <a:lnTo>
                  <a:pt x="2689" y="2782"/>
                </a:lnTo>
                <a:lnTo>
                  <a:pt x="2669" y="2789"/>
                </a:lnTo>
                <a:lnTo>
                  <a:pt x="2648" y="2794"/>
                </a:lnTo>
                <a:lnTo>
                  <a:pt x="2627" y="2797"/>
                </a:lnTo>
                <a:lnTo>
                  <a:pt x="2603" y="2800"/>
                </a:lnTo>
                <a:lnTo>
                  <a:pt x="2580" y="2801"/>
                </a:lnTo>
                <a:lnTo>
                  <a:pt x="2557" y="2800"/>
                </a:lnTo>
                <a:lnTo>
                  <a:pt x="2535" y="2797"/>
                </a:lnTo>
                <a:lnTo>
                  <a:pt x="2513" y="2794"/>
                </a:lnTo>
                <a:lnTo>
                  <a:pt x="2492" y="2789"/>
                </a:lnTo>
                <a:lnTo>
                  <a:pt x="2472" y="2782"/>
                </a:lnTo>
                <a:lnTo>
                  <a:pt x="2453" y="2774"/>
                </a:lnTo>
                <a:lnTo>
                  <a:pt x="2435" y="2766"/>
                </a:lnTo>
                <a:lnTo>
                  <a:pt x="2419" y="2755"/>
                </a:lnTo>
                <a:lnTo>
                  <a:pt x="2404" y="2745"/>
                </a:lnTo>
                <a:lnTo>
                  <a:pt x="2391" y="2732"/>
                </a:lnTo>
                <a:lnTo>
                  <a:pt x="2380" y="2719"/>
                </a:lnTo>
                <a:lnTo>
                  <a:pt x="2370" y="2706"/>
                </a:lnTo>
                <a:lnTo>
                  <a:pt x="2366" y="2699"/>
                </a:lnTo>
                <a:lnTo>
                  <a:pt x="2362" y="2692"/>
                </a:lnTo>
                <a:lnTo>
                  <a:pt x="2359" y="2685"/>
                </a:lnTo>
                <a:lnTo>
                  <a:pt x="2357" y="2677"/>
                </a:lnTo>
                <a:lnTo>
                  <a:pt x="2354" y="2670"/>
                </a:lnTo>
                <a:lnTo>
                  <a:pt x="2353" y="2661"/>
                </a:lnTo>
                <a:lnTo>
                  <a:pt x="2352" y="2654"/>
                </a:lnTo>
                <a:lnTo>
                  <a:pt x="2352" y="2646"/>
                </a:lnTo>
                <a:lnTo>
                  <a:pt x="2352" y="2638"/>
                </a:lnTo>
                <a:lnTo>
                  <a:pt x="2353" y="2630"/>
                </a:lnTo>
                <a:lnTo>
                  <a:pt x="2354" y="2622"/>
                </a:lnTo>
                <a:lnTo>
                  <a:pt x="2357" y="2615"/>
                </a:lnTo>
                <a:lnTo>
                  <a:pt x="2359" y="2608"/>
                </a:lnTo>
                <a:lnTo>
                  <a:pt x="2362" y="2600"/>
                </a:lnTo>
                <a:lnTo>
                  <a:pt x="2366" y="2593"/>
                </a:lnTo>
                <a:lnTo>
                  <a:pt x="2370" y="2585"/>
                </a:lnTo>
                <a:lnTo>
                  <a:pt x="2380" y="2572"/>
                </a:lnTo>
                <a:lnTo>
                  <a:pt x="2391" y="2559"/>
                </a:lnTo>
                <a:lnTo>
                  <a:pt x="2404" y="2547"/>
                </a:lnTo>
                <a:lnTo>
                  <a:pt x="2419" y="2536"/>
                </a:lnTo>
                <a:lnTo>
                  <a:pt x="2435" y="2526"/>
                </a:lnTo>
                <a:lnTo>
                  <a:pt x="2453" y="2517"/>
                </a:lnTo>
                <a:lnTo>
                  <a:pt x="2472" y="2509"/>
                </a:lnTo>
                <a:lnTo>
                  <a:pt x="2492" y="2503"/>
                </a:lnTo>
                <a:lnTo>
                  <a:pt x="2513" y="2498"/>
                </a:lnTo>
                <a:lnTo>
                  <a:pt x="2535" y="2494"/>
                </a:lnTo>
                <a:lnTo>
                  <a:pt x="2557" y="2491"/>
                </a:lnTo>
                <a:lnTo>
                  <a:pt x="2580" y="2490"/>
                </a:lnTo>
                <a:close/>
                <a:moveTo>
                  <a:pt x="457" y="1955"/>
                </a:moveTo>
                <a:lnTo>
                  <a:pt x="2825" y="1955"/>
                </a:lnTo>
                <a:lnTo>
                  <a:pt x="2825" y="2230"/>
                </a:lnTo>
                <a:lnTo>
                  <a:pt x="457" y="2230"/>
                </a:lnTo>
                <a:lnTo>
                  <a:pt x="457" y="1955"/>
                </a:lnTo>
                <a:close/>
                <a:moveTo>
                  <a:pt x="2580" y="1099"/>
                </a:moveTo>
                <a:lnTo>
                  <a:pt x="2603" y="1099"/>
                </a:lnTo>
                <a:lnTo>
                  <a:pt x="2627" y="1102"/>
                </a:lnTo>
                <a:lnTo>
                  <a:pt x="2648" y="1105"/>
                </a:lnTo>
                <a:lnTo>
                  <a:pt x="2669" y="1110"/>
                </a:lnTo>
                <a:lnTo>
                  <a:pt x="2689" y="1116"/>
                </a:lnTo>
                <a:lnTo>
                  <a:pt x="2708" y="1125"/>
                </a:lnTo>
                <a:lnTo>
                  <a:pt x="2726" y="1133"/>
                </a:lnTo>
                <a:lnTo>
                  <a:pt x="2742" y="1144"/>
                </a:lnTo>
                <a:lnTo>
                  <a:pt x="2756" y="1154"/>
                </a:lnTo>
                <a:lnTo>
                  <a:pt x="2770" y="1166"/>
                </a:lnTo>
                <a:lnTo>
                  <a:pt x="2782" y="1180"/>
                </a:lnTo>
                <a:lnTo>
                  <a:pt x="2791" y="1192"/>
                </a:lnTo>
                <a:lnTo>
                  <a:pt x="2799" y="1207"/>
                </a:lnTo>
                <a:lnTo>
                  <a:pt x="2804" y="1222"/>
                </a:lnTo>
                <a:lnTo>
                  <a:pt x="2806" y="1229"/>
                </a:lnTo>
                <a:lnTo>
                  <a:pt x="2808" y="1238"/>
                </a:lnTo>
                <a:lnTo>
                  <a:pt x="2808" y="1245"/>
                </a:lnTo>
                <a:lnTo>
                  <a:pt x="2809" y="1254"/>
                </a:lnTo>
                <a:lnTo>
                  <a:pt x="2808" y="1261"/>
                </a:lnTo>
                <a:lnTo>
                  <a:pt x="2808" y="1269"/>
                </a:lnTo>
                <a:lnTo>
                  <a:pt x="2806" y="1277"/>
                </a:lnTo>
                <a:lnTo>
                  <a:pt x="2804" y="1284"/>
                </a:lnTo>
                <a:lnTo>
                  <a:pt x="2799" y="1299"/>
                </a:lnTo>
                <a:lnTo>
                  <a:pt x="2791" y="1314"/>
                </a:lnTo>
                <a:lnTo>
                  <a:pt x="2782" y="1328"/>
                </a:lnTo>
                <a:lnTo>
                  <a:pt x="2770" y="1340"/>
                </a:lnTo>
                <a:lnTo>
                  <a:pt x="2756" y="1352"/>
                </a:lnTo>
                <a:lnTo>
                  <a:pt x="2742" y="1362"/>
                </a:lnTo>
                <a:lnTo>
                  <a:pt x="2726" y="1373"/>
                </a:lnTo>
                <a:lnTo>
                  <a:pt x="2708" y="1381"/>
                </a:lnTo>
                <a:lnTo>
                  <a:pt x="2689" y="1390"/>
                </a:lnTo>
                <a:lnTo>
                  <a:pt x="2669" y="1396"/>
                </a:lnTo>
                <a:lnTo>
                  <a:pt x="2648" y="1401"/>
                </a:lnTo>
                <a:lnTo>
                  <a:pt x="2627" y="1406"/>
                </a:lnTo>
                <a:lnTo>
                  <a:pt x="2603" y="1408"/>
                </a:lnTo>
                <a:lnTo>
                  <a:pt x="2580" y="1409"/>
                </a:lnTo>
                <a:lnTo>
                  <a:pt x="2557" y="1408"/>
                </a:lnTo>
                <a:lnTo>
                  <a:pt x="2535" y="1406"/>
                </a:lnTo>
                <a:lnTo>
                  <a:pt x="2513" y="1401"/>
                </a:lnTo>
                <a:lnTo>
                  <a:pt x="2492" y="1396"/>
                </a:lnTo>
                <a:lnTo>
                  <a:pt x="2472" y="1390"/>
                </a:lnTo>
                <a:lnTo>
                  <a:pt x="2453" y="1381"/>
                </a:lnTo>
                <a:lnTo>
                  <a:pt x="2435" y="1373"/>
                </a:lnTo>
                <a:lnTo>
                  <a:pt x="2419" y="1362"/>
                </a:lnTo>
                <a:lnTo>
                  <a:pt x="2404" y="1352"/>
                </a:lnTo>
                <a:lnTo>
                  <a:pt x="2391" y="1340"/>
                </a:lnTo>
                <a:lnTo>
                  <a:pt x="2380" y="1328"/>
                </a:lnTo>
                <a:lnTo>
                  <a:pt x="2370" y="1314"/>
                </a:lnTo>
                <a:lnTo>
                  <a:pt x="2366" y="1306"/>
                </a:lnTo>
                <a:lnTo>
                  <a:pt x="2362" y="1299"/>
                </a:lnTo>
                <a:lnTo>
                  <a:pt x="2359" y="1292"/>
                </a:lnTo>
                <a:lnTo>
                  <a:pt x="2357" y="1284"/>
                </a:lnTo>
                <a:lnTo>
                  <a:pt x="2354" y="1277"/>
                </a:lnTo>
                <a:lnTo>
                  <a:pt x="2353" y="1269"/>
                </a:lnTo>
                <a:lnTo>
                  <a:pt x="2352" y="1261"/>
                </a:lnTo>
                <a:lnTo>
                  <a:pt x="2352" y="1254"/>
                </a:lnTo>
                <a:lnTo>
                  <a:pt x="2352" y="1245"/>
                </a:lnTo>
                <a:lnTo>
                  <a:pt x="2353" y="1238"/>
                </a:lnTo>
                <a:lnTo>
                  <a:pt x="2354" y="1229"/>
                </a:lnTo>
                <a:lnTo>
                  <a:pt x="2357" y="1222"/>
                </a:lnTo>
                <a:lnTo>
                  <a:pt x="2359" y="1215"/>
                </a:lnTo>
                <a:lnTo>
                  <a:pt x="2362" y="1207"/>
                </a:lnTo>
                <a:lnTo>
                  <a:pt x="2366" y="1200"/>
                </a:lnTo>
                <a:lnTo>
                  <a:pt x="2370" y="1192"/>
                </a:lnTo>
                <a:lnTo>
                  <a:pt x="2380" y="1180"/>
                </a:lnTo>
                <a:lnTo>
                  <a:pt x="2391" y="1166"/>
                </a:lnTo>
                <a:lnTo>
                  <a:pt x="2404" y="1154"/>
                </a:lnTo>
                <a:lnTo>
                  <a:pt x="2419" y="1144"/>
                </a:lnTo>
                <a:lnTo>
                  <a:pt x="2435" y="1133"/>
                </a:lnTo>
                <a:lnTo>
                  <a:pt x="2453" y="1125"/>
                </a:lnTo>
                <a:lnTo>
                  <a:pt x="2472" y="1116"/>
                </a:lnTo>
                <a:lnTo>
                  <a:pt x="2492" y="1110"/>
                </a:lnTo>
                <a:lnTo>
                  <a:pt x="2513" y="1105"/>
                </a:lnTo>
                <a:lnTo>
                  <a:pt x="2535" y="1102"/>
                </a:lnTo>
                <a:lnTo>
                  <a:pt x="2557" y="1099"/>
                </a:lnTo>
                <a:lnTo>
                  <a:pt x="2580" y="1099"/>
                </a:lnTo>
                <a:close/>
                <a:moveTo>
                  <a:pt x="457" y="557"/>
                </a:moveTo>
                <a:lnTo>
                  <a:pt x="2825" y="557"/>
                </a:lnTo>
                <a:lnTo>
                  <a:pt x="2825" y="837"/>
                </a:lnTo>
                <a:lnTo>
                  <a:pt x="457" y="837"/>
                </a:lnTo>
                <a:lnTo>
                  <a:pt x="457" y="557"/>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60" name="Freeform 76"/>
          <p:cNvSpPr>
            <a:spLocks noEditPoints="1"/>
          </p:cNvSpPr>
          <p:nvPr/>
        </p:nvSpPr>
        <p:spPr bwMode="auto">
          <a:xfrm>
            <a:off x="2209800" y="2331855"/>
            <a:ext cx="247650" cy="251777"/>
          </a:xfrm>
          <a:custGeom>
            <a:avLst/>
            <a:gdLst/>
            <a:ahLst/>
            <a:cxnLst>
              <a:cxn ang="0">
                <a:pos x="4412" y="6891"/>
              </a:cxn>
              <a:cxn ang="0">
                <a:pos x="4160" y="6891"/>
              </a:cxn>
              <a:cxn ang="0">
                <a:pos x="3410" y="3060"/>
              </a:cxn>
              <a:cxn ang="0">
                <a:pos x="3464" y="3071"/>
              </a:cxn>
              <a:cxn ang="0">
                <a:pos x="3539" y="3111"/>
              </a:cxn>
              <a:cxn ang="0">
                <a:pos x="3592" y="3176"/>
              </a:cxn>
              <a:cxn ang="0">
                <a:pos x="3617" y="3248"/>
              </a:cxn>
              <a:cxn ang="0">
                <a:pos x="3619" y="3293"/>
              </a:cxn>
              <a:cxn ang="0">
                <a:pos x="3609" y="3347"/>
              </a:cxn>
              <a:cxn ang="0">
                <a:pos x="3568" y="3422"/>
              </a:cxn>
              <a:cxn ang="0">
                <a:pos x="3504" y="3476"/>
              </a:cxn>
              <a:cxn ang="0">
                <a:pos x="3453" y="3495"/>
              </a:cxn>
              <a:cxn ang="0">
                <a:pos x="3410" y="3503"/>
              </a:cxn>
              <a:cxn ang="0">
                <a:pos x="3364" y="3500"/>
              </a:cxn>
              <a:cxn ang="0">
                <a:pos x="3322" y="3489"/>
              </a:cxn>
              <a:cxn ang="0">
                <a:pos x="3283" y="3471"/>
              </a:cxn>
              <a:cxn ang="0">
                <a:pos x="3249" y="3446"/>
              </a:cxn>
              <a:cxn ang="0">
                <a:pos x="3221" y="3414"/>
              </a:cxn>
              <a:cxn ang="0">
                <a:pos x="3199" y="3377"/>
              </a:cxn>
              <a:cxn ang="0">
                <a:pos x="3184" y="3337"/>
              </a:cxn>
              <a:cxn ang="0">
                <a:pos x="3178" y="3293"/>
              </a:cxn>
              <a:cxn ang="0">
                <a:pos x="3180" y="3248"/>
              </a:cxn>
              <a:cxn ang="0">
                <a:pos x="3190" y="3206"/>
              </a:cxn>
              <a:cxn ang="0">
                <a:pos x="3227" y="3141"/>
              </a:cxn>
              <a:cxn ang="0">
                <a:pos x="3293" y="3087"/>
              </a:cxn>
              <a:cxn ang="0">
                <a:pos x="3364" y="3064"/>
              </a:cxn>
              <a:cxn ang="0">
                <a:pos x="2592" y="3060"/>
              </a:cxn>
              <a:cxn ang="0">
                <a:pos x="2636" y="3065"/>
              </a:cxn>
              <a:cxn ang="0">
                <a:pos x="2715" y="3098"/>
              </a:cxn>
              <a:cxn ang="0">
                <a:pos x="2775" y="3159"/>
              </a:cxn>
              <a:cxn ang="0">
                <a:pos x="2808" y="3237"/>
              </a:cxn>
              <a:cxn ang="0">
                <a:pos x="2813" y="3281"/>
              </a:cxn>
              <a:cxn ang="0">
                <a:pos x="2808" y="3326"/>
              </a:cxn>
              <a:cxn ang="0">
                <a:pos x="2775" y="3405"/>
              </a:cxn>
              <a:cxn ang="0">
                <a:pos x="2715" y="3465"/>
              </a:cxn>
              <a:cxn ang="0">
                <a:pos x="2657" y="3493"/>
              </a:cxn>
              <a:cxn ang="0">
                <a:pos x="2614" y="3501"/>
              </a:cxn>
              <a:cxn ang="0">
                <a:pos x="2569" y="3501"/>
              </a:cxn>
              <a:cxn ang="0">
                <a:pos x="2526" y="3493"/>
              </a:cxn>
              <a:cxn ang="0">
                <a:pos x="2486" y="3476"/>
              </a:cxn>
              <a:cxn ang="0">
                <a:pos x="2452" y="3452"/>
              </a:cxn>
              <a:cxn ang="0">
                <a:pos x="2421" y="3422"/>
              </a:cxn>
              <a:cxn ang="0">
                <a:pos x="2398" y="3386"/>
              </a:cxn>
              <a:cxn ang="0">
                <a:pos x="2381" y="3347"/>
              </a:cxn>
              <a:cxn ang="0">
                <a:pos x="2371" y="3304"/>
              </a:cxn>
              <a:cxn ang="0">
                <a:pos x="2371" y="3259"/>
              </a:cxn>
              <a:cxn ang="0">
                <a:pos x="2381" y="3216"/>
              </a:cxn>
              <a:cxn ang="0">
                <a:pos x="2408" y="3159"/>
              </a:cxn>
              <a:cxn ang="0">
                <a:pos x="2469" y="3098"/>
              </a:cxn>
              <a:cxn ang="0">
                <a:pos x="2548" y="3065"/>
              </a:cxn>
              <a:cxn ang="0">
                <a:pos x="2592" y="3060"/>
              </a:cxn>
              <a:cxn ang="0">
                <a:pos x="518" y="2596"/>
              </a:cxn>
              <a:cxn ang="0">
                <a:pos x="3655" y="1994"/>
              </a:cxn>
              <a:cxn ang="0">
                <a:pos x="3655" y="1096"/>
              </a:cxn>
              <a:cxn ang="0">
                <a:pos x="518" y="493"/>
              </a:cxn>
              <a:cxn ang="0">
                <a:pos x="518" y="493"/>
              </a:cxn>
              <a:cxn ang="0">
                <a:pos x="4791" y="2596"/>
              </a:cxn>
              <a:cxn ang="0">
                <a:pos x="6412" y="1994"/>
              </a:cxn>
              <a:cxn ang="0">
                <a:pos x="6412" y="1096"/>
              </a:cxn>
              <a:cxn ang="0">
                <a:pos x="4791" y="493"/>
              </a:cxn>
              <a:cxn ang="0">
                <a:pos x="4791" y="493"/>
              </a:cxn>
            </a:cxnLst>
            <a:rect l="0" t="0" r="r" b="b"/>
            <a:pathLst>
              <a:path w="6770" h="6891">
                <a:moveTo>
                  <a:pt x="4412" y="0"/>
                </a:moveTo>
                <a:lnTo>
                  <a:pt x="6770" y="0"/>
                </a:lnTo>
                <a:lnTo>
                  <a:pt x="6770" y="6891"/>
                </a:lnTo>
                <a:lnTo>
                  <a:pt x="4412" y="6891"/>
                </a:lnTo>
                <a:lnTo>
                  <a:pt x="4412" y="0"/>
                </a:lnTo>
                <a:close/>
                <a:moveTo>
                  <a:pt x="0" y="0"/>
                </a:moveTo>
                <a:lnTo>
                  <a:pt x="4160" y="0"/>
                </a:lnTo>
                <a:lnTo>
                  <a:pt x="4160" y="6891"/>
                </a:lnTo>
                <a:lnTo>
                  <a:pt x="0" y="6891"/>
                </a:lnTo>
                <a:lnTo>
                  <a:pt x="0" y="0"/>
                </a:lnTo>
                <a:close/>
                <a:moveTo>
                  <a:pt x="3398" y="3060"/>
                </a:moveTo>
                <a:lnTo>
                  <a:pt x="3410" y="3060"/>
                </a:lnTo>
                <a:lnTo>
                  <a:pt x="3420" y="3061"/>
                </a:lnTo>
                <a:lnTo>
                  <a:pt x="3432" y="3064"/>
                </a:lnTo>
                <a:lnTo>
                  <a:pt x="3443" y="3065"/>
                </a:lnTo>
                <a:lnTo>
                  <a:pt x="3464" y="3071"/>
                </a:lnTo>
                <a:lnTo>
                  <a:pt x="3484" y="3078"/>
                </a:lnTo>
                <a:lnTo>
                  <a:pt x="3504" y="3087"/>
                </a:lnTo>
                <a:lnTo>
                  <a:pt x="3522" y="3098"/>
                </a:lnTo>
                <a:lnTo>
                  <a:pt x="3539" y="3111"/>
                </a:lnTo>
                <a:lnTo>
                  <a:pt x="3554" y="3126"/>
                </a:lnTo>
                <a:lnTo>
                  <a:pt x="3568" y="3141"/>
                </a:lnTo>
                <a:lnTo>
                  <a:pt x="3581" y="3159"/>
                </a:lnTo>
                <a:lnTo>
                  <a:pt x="3592" y="3176"/>
                </a:lnTo>
                <a:lnTo>
                  <a:pt x="3602" y="3195"/>
                </a:lnTo>
                <a:lnTo>
                  <a:pt x="3609" y="3216"/>
                </a:lnTo>
                <a:lnTo>
                  <a:pt x="3615" y="3237"/>
                </a:lnTo>
                <a:lnTo>
                  <a:pt x="3617" y="3248"/>
                </a:lnTo>
                <a:lnTo>
                  <a:pt x="3618" y="3259"/>
                </a:lnTo>
                <a:lnTo>
                  <a:pt x="3619" y="3270"/>
                </a:lnTo>
                <a:lnTo>
                  <a:pt x="3619" y="3281"/>
                </a:lnTo>
                <a:lnTo>
                  <a:pt x="3619" y="3293"/>
                </a:lnTo>
                <a:lnTo>
                  <a:pt x="3618" y="3304"/>
                </a:lnTo>
                <a:lnTo>
                  <a:pt x="3617" y="3315"/>
                </a:lnTo>
                <a:lnTo>
                  <a:pt x="3615" y="3326"/>
                </a:lnTo>
                <a:lnTo>
                  <a:pt x="3609" y="3347"/>
                </a:lnTo>
                <a:lnTo>
                  <a:pt x="3602" y="3367"/>
                </a:lnTo>
                <a:lnTo>
                  <a:pt x="3592" y="3386"/>
                </a:lnTo>
                <a:lnTo>
                  <a:pt x="3581" y="3405"/>
                </a:lnTo>
                <a:lnTo>
                  <a:pt x="3568" y="3422"/>
                </a:lnTo>
                <a:lnTo>
                  <a:pt x="3554" y="3438"/>
                </a:lnTo>
                <a:lnTo>
                  <a:pt x="3539" y="3452"/>
                </a:lnTo>
                <a:lnTo>
                  <a:pt x="3522" y="3465"/>
                </a:lnTo>
                <a:lnTo>
                  <a:pt x="3504" y="3476"/>
                </a:lnTo>
                <a:lnTo>
                  <a:pt x="3484" y="3485"/>
                </a:lnTo>
                <a:lnTo>
                  <a:pt x="3474" y="3489"/>
                </a:lnTo>
                <a:lnTo>
                  <a:pt x="3464" y="3493"/>
                </a:lnTo>
                <a:lnTo>
                  <a:pt x="3453" y="3495"/>
                </a:lnTo>
                <a:lnTo>
                  <a:pt x="3443" y="3498"/>
                </a:lnTo>
                <a:lnTo>
                  <a:pt x="3432" y="3500"/>
                </a:lnTo>
                <a:lnTo>
                  <a:pt x="3420" y="3501"/>
                </a:lnTo>
                <a:lnTo>
                  <a:pt x="3410" y="3503"/>
                </a:lnTo>
                <a:lnTo>
                  <a:pt x="3398" y="3503"/>
                </a:lnTo>
                <a:lnTo>
                  <a:pt x="3387" y="3503"/>
                </a:lnTo>
                <a:lnTo>
                  <a:pt x="3375" y="3501"/>
                </a:lnTo>
                <a:lnTo>
                  <a:pt x="3364" y="3500"/>
                </a:lnTo>
                <a:lnTo>
                  <a:pt x="3354" y="3498"/>
                </a:lnTo>
                <a:lnTo>
                  <a:pt x="3343" y="3495"/>
                </a:lnTo>
                <a:lnTo>
                  <a:pt x="3333" y="3493"/>
                </a:lnTo>
                <a:lnTo>
                  <a:pt x="3322" y="3489"/>
                </a:lnTo>
                <a:lnTo>
                  <a:pt x="3312" y="3485"/>
                </a:lnTo>
                <a:lnTo>
                  <a:pt x="3302" y="3480"/>
                </a:lnTo>
                <a:lnTo>
                  <a:pt x="3293" y="3476"/>
                </a:lnTo>
                <a:lnTo>
                  <a:pt x="3283" y="3471"/>
                </a:lnTo>
                <a:lnTo>
                  <a:pt x="3275" y="3465"/>
                </a:lnTo>
                <a:lnTo>
                  <a:pt x="3266" y="3458"/>
                </a:lnTo>
                <a:lnTo>
                  <a:pt x="3258" y="3452"/>
                </a:lnTo>
                <a:lnTo>
                  <a:pt x="3249" y="3446"/>
                </a:lnTo>
                <a:lnTo>
                  <a:pt x="3242" y="3438"/>
                </a:lnTo>
                <a:lnTo>
                  <a:pt x="3235" y="3430"/>
                </a:lnTo>
                <a:lnTo>
                  <a:pt x="3227" y="3422"/>
                </a:lnTo>
                <a:lnTo>
                  <a:pt x="3221" y="3414"/>
                </a:lnTo>
                <a:lnTo>
                  <a:pt x="3215" y="3405"/>
                </a:lnTo>
                <a:lnTo>
                  <a:pt x="3209" y="3396"/>
                </a:lnTo>
                <a:lnTo>
                  <a:pt x="3204" y="3386"/>
                </a:lnTo>
                <a:lnTo>
                  <a:pt x="3199" y="3377"/>
                </a:lnTo>
                <a:lnTo>
                  <a:pt x="3195" y="3367"/>
                </a:lnTo>
                <a:lnTo>
                  <a:pt x="3190" y="3357"/>
                </a:lnTo>
                <a:lnTo>
                  <a:pt x="3187" y="3347"/>
                </a:lnTo>
                <a:lnTo>
                  <a:pt x="3184" y="3337"/>
                </a:lnTo>
                <a:lnTo>
                  <a:pt x="3182" y="3326"/>
                </a:lnTo>
                <a:lnTo>
                  <a:pt x="3180" y="3315"/>
                </a:lnTo>
                <a:lnTo>
                  <a:pt x="3178" y="3304"/>
                </a:lnTo>
                <a:lnTo>
                  <a:pt x="3178" y="3293"/>
                </a:lnTo>
                <a:lnTo>
                  <a:pt x="3177" y="3281"/>
                </a:lnTo>
                <a:lnTo>
                  <a:pt x="3178" y="3270"/>
                </a:lnTo>
                <a:lnTo>
                  <a:pt x="3178" y="3259"/>
                </a:lnTo>
                <a:lnTo>
                  <a:pt x="3180" y="3248"/>
                </a:lnTo>
                <a:lnTo>
                  <a:pt x="3182" y="3237"/>
                </a:lnTo>
                <a:lnTo>
                  <a:pt x="3184" y="3226"/>
                </a:lnTo>
                <a:lnTo>
                  <a:pt x="3187" y="3216"/>
                </a:lnTo>
                <a:lnTo>
                  <a:pt x="3190" y="3206"/>
                </a:lnTo>
                <a:lnTo>
                  <a:pt x="3195" y="3195"/>
                </a:lnTo>
                <a:lnTo>
                  <a:pt x="3204" y="3176"/>
                </a:lnTo>
                <a:lnTo>
                  <a:pt x="3215" y="3159"/>
                </a:lnTo>
                <a:lnTo>
                  <a:pt x="3227" y="3141"/>
                </a:lnTo>
                <a:lnTo>
                  <a:pt x="3242" y="3126"/>
                </a:lnTo>
                <a:lnTo>
                  <a:pt x="3258" y="3111"/>
                </a:lnTo>
                <a:lnTo>
                  <a:pt x="3275" y="3098"/>
                </a:lnTo>
                <a:lnTo>
                  <a:pt x="3293" y="3087"/>
                </a:lnTo>
                <a:lnTo>
                  <a:pt x="3312" y="3078"/>
                </a:lnTo>
                <a:lnTo>
                  <a:pt x="3333" y="3071"/>
                </a:lnTo>
                <a:lnTo>
                  <a:pt x="3354" y="3065"/>
                </a:lnTo>
                <a:lnTo>
                  <a:pt x="3364" y="3064"/>
                </a:lnTo>
                <a:lnTo>
                  <a:pt x="3375" y="3061"/>
                </a:lnTo>
                <a:lnTo>
                  <a:pt x="3387" y="3060"/>
                </a:lnTo>
                <a:lnTo>
                  <a:pt x="3398" y="3060"/>
                </a:lnTo>
                <a:close/>
                <a:moveTo>
                  <a:pt x="2592" y="3060"/>
                </a:moveTo>
                <a:lnTo>
                  <a:pt x="2603" y="3060"/>
                </a:lnTo>
                <a:lnTo>
                  <a:pt x="2614" y="3061"/>
                </a:lnTo>
                <a:lnTo>
                  <a:pt x="2626" y="3064"/>
                </a:lnTo>
                <a:lnTo>
                  <a:pt x="2636" y="3065"/>
                </a:lnTo>
                <a:lnTo>
                  <a:pt x="2657" y="3071"/>
                </a:lnTo>
                <a:lnTo>
                  <a:pt x="2677" y="3078"/>
                </a:lnTo>
                <a:lnTo>
                  <a:pt x="2696" y="3087"/>
                </a:lnTo>
                <a:lnTo>
                  <a:pt x="2715" y="3098"/>
                </a:lnTo>
                <a:lnTo>
                  <a:pt x="2732" y="3111"/>
                </a:lnTo>
                <a:lnTo>
                  <a:pt x="2748" y="3126"/>
                </a:lnTo>
                <a:lnTo>
                  <a:pt x="2762" y="3141"/>
                </a:lnTo>
                <a:lnTo>
                  <a:pt x="2775" y="3159"/>
                </a:lnTo>
                <a:lnTo>
                  <a:pt x="2786" y="3176"/>
                </a:lnTo>
                <a:lnTo>
                  <a:pt x="2796" y="3195"/>
                </a:lnTo>
                <a:lnTo>
                  <a:pt x="2803" y="3216"/>
                </a:lnTo>
                <a:lnTo>
                  <a:pt x="2808" y="3237"/>
                </a:lnTo>
                <a:lnTo>
                  <a:pt x="2810" y="3248"/>
                </a:lnTo>
                <a:lnTo>
                  <a:pt x="2812" y="3259"/>
                </a:lnTo>
                <a:lnTo>
                  <a:pt x="2813" y="3270"/>
                </a:lnTo>
                <a:lnTo>
                  <a:pt x="2813" y="3281"/>
                </a:lnTo>
                <a:lnTo>
                  <a:pt x="2813" y="3293"/>
                </a:lnTo>
                <a:lnTo>
                  <a:pt x="2812" y="3304"/>
                </a:lnTo>
                <a:lnTo>
                  <a:pt x="2810" y="3315"/>
                </a:lnTo>
                <a:lnTo>
                  <a:pt x="2808" y="3326"/>
                </a:lnTo>
                <a:lnTo>
                  <a:pt x="2803" y="3347"/>
                </a:lnTo>
                <a:lnTo>
                  <a:pt x="2796" y="3367"/>
                </a:lnTo>
                <a:lnTo>
                  <a:pt x="2786" y="3386"/>
                </a:lnTo>
                <a:lnTo>
                  <a:pt x="2775" y="3405"/>
                </a:lnTo>
                <a:lnTo>
                  <a:pt x="2762" y="3422"/>
                </a:lnTo>
                <a:lnTo>
                  <a:pt x="2748" y="3438"/>
                </a:lnTo>
                <a:lnTo>
                  <a:pt x="2732" y="3452"/>
                </a:lnTo>
                <a:lnTo>
                  <a:pt x="2715" y="3465"/>
                </a:lnTo>
                <a:lnTo>
                  <a:pt x="2696" y="3476"/>
                </a:lnTo>
                <a:lnTo>
                  <a:pt x="2677" y="3485"/>
                </a:lnTo>
                <a:lnTo>
                  <a:pt x="2668" y="3489"/>
                </a:lnTo>
                <a:lnTo>
                  <a:pt x="2657" y="3493"/>
                </a:lnTo>
                <a:lnTo>
                  <a:pt x="2647" y="3495"/>
                </a:lnTo>
                <a:lnTo>
                  <a:pt x="2636" y="3498"/>
                </a:lnTo>
                <a:lnTo>
                  <a:pt x="2626" y="3500"/>
                </a:lnTo>
                <a:lnTo>
                  <a:pt x="2614" y="3501"/>
                </a:lnTo>
                <a:lnTo>
                  <a:pt x="2603" y="3503"/>
                </a:lnTo>
                <a:lnTo>
                  <a:pt x="2592" y="3503"/>
                </a:lnTo>
                <a:lnTo>
                  <a:pt x="2580" y="3503"/>
                </a:lnTo>
                <a:lnTo>
                  <a:pt x="2569" y="3501"/>
                </a:lnTo>
                <a:lnTo>
                  <a:pt x="2558" y="3500"/>
                </a:lnTo>
                <a:lnTo>
                  <a:pt x="2548" y="3498"/>
                </a:lnTo>
                <a:lnTo>
                  <a:pt x="2536" y="3495"/>
                </a:lnTo>
                <a:lnTo>
                  <a:pt x="2526" y="3493"/>
                </a:lnTo>
                <a:lnTo>
                  <a:pt x="2516" y="3489"/>
                </a:lnTo>
                <a:lnTo>
                  <a:pt x="2505" y="3485"/>
                </a:lnTo>
                <a:lnTo>
                  <a:pt x="2496" y="3480"/>
                </a:lnTo>
                <a:lnTo>
                  <a:pt x="2486" y="3476"/>
                </a:lnTo>
                <a:lnTo>
                  <a:pt x="2477" y="3471"/>
                </a:lnTo>
                <a:lnTo>
                  <a:pt x="2469" y="3465"/>
                </a:lnTo>
                <a:lnTo>
                  <a:pt x="2459" y="3458"/>
                </a:lnTo>
                <a:lnTo>
                  <a:pt x="2452" y="3452"/>
                </a:lnTo>
                <a:lnTo>
                  <a:pt x="2443" y="3446"/>
                </a:lnTo>
                <a:lnTo>
                  <a:pt x="2436" y="3438"/>
                </a:lnTo>
                <a:lnTo>
                  <a:pt x="2428" y="3430"/>
                </a:lnTo>
                <a:lnTo>
                  <a:pt x="2421" y="3422"/>
                </a:lnTo>
                <a:lnTo>
                  <a:pt x="2415" y="3414"/>
                </a:lnTo>
                <a:lnTo>
                  <a:pt x="2408" y="3405"/>
                </a:lnTo>
                <a:lnTo>
                  <a:pt x="2403" y="3396"/>
                </a:lnTo>
                <a:lnTo>
                  <a:pt x="2398" y="3386"/>
                </a:lnTo>
                <a:lnTo>
                  <a:pt x="2393" y="3377"/>
                </a:lnTo>
                <a:lnTo>
                  <a:pt x="2388" y="3367"/>
                </a:lnTo>
                <a:lnTo>
                  <a:pt x="2384" y="3357"/>
                </a:lnTo>
                <a:lnTo>
                  <a:pt x="2381" y="3347"/>
                </a:lnTo>
                <a:lnTo>
                  <a:pt x="2378" y="3337"/>
                </a:lnTo>
                <a:lnTo>
                  <a:pt x="2376" y="3326"/>
                </a:lnTo>
                <a:lnTo>
                  <a:pt x="2374" y="3315"/>
                </a:lnTo>
                <a:lnTo>
                  <a:pt x="2371" y="3304"/>
                </a:lnTo>
                <a:lnTo>
                  <a:pt x="2371" y="3293"/>
                </a:lnTo>
                <a:lnTo>
                  <a:pt x="2370" y="3281"/>
                </a:lnTo>
                <a:lnTo>
                  <a:pt x="2371" y="3270"/>
                </a:lnTo>
                <a:lnTo>
                  <a:pt x="2371" y="3259"/>
                </a:lnTo>
                <a:lnTo>
                  <a:pt x="2374" y="3248"/>
                </a:lnTo>
                <a:lnTo>
                  <a:pt x="2376" y="3237"/>
                </a:lnTo>
                <a:lnTo>
                  <a:pt x="2378" y="3226"/>
                </a:lnTo>
                <a:lnTo>
                  <a:pt x="2381" y="3216"/>
                </a:lnTo>
                <a:lnTo>
                  <a:pt x="2384" y="3206"/>
                </a:lnTo>
                <a:lnTo>
                  <a:pt x="2388" y="3195"/>
                </a:lnTo>
                <a:lnTo>
                  <a:pt x="2398" y="3176"/>
                </a:lnTo>
                <a:lnTo>
                  <a:pt x="2408" y="3159"/>
                </a:lnTo>
                <a:lnTo>
                  <a:pt x="2421" y="3141"/>
                </a:lnTo>
                <a:lnTo>
                  <a:pt x="2436" y="3126"/>
                </a:lnTo>
                <a:lnTo>
                  <a:pt x="2452" y="3111"/>
                </a:lnTo>
                <a:lnTo>
                  <a:pt x="2469" y="3098"/>
                </a:lnTo>
                <a:lnTo>
                  <a:pt x="2486" y="3087"/>
                </a:lnTo>
                <a:lnTo>
                  <a:pt x="2505" y="3078"/>
                </a:lnTo>
                <a:lnTo>
                  <a:pt x="2526" y="3071"/>
                </a:lnTo>
                <a:lnTo>
                  <a:pt x="2548" y="3065"/>
                </a:lnTo>
                <a:lnTo>
                  <a:pt x="2558" y="3064"/>
                </a:lnTo>
                <a:lnTo>
                  <a:pt x="2569" y="3061"/>
                </a:lnTo>
                <a:lnTo>
                  <a:pt x="2580" y="3060"/>
                </a:lnTo>
                <a:lnTo>
                  <a:pt x="2592" y="3060"/>
                </a:lnTo>
                <a:close/>
                <a:moveTo>
                  <a:pt x="518" y="2302"/>
                </a:moveTo>
                <a:lnTo>
                  <a:pt x="3655" y="2302"/>
                </a:lnTo>
                <a:lnTo>
                  <a:pt x="3655" y="2596"/>
                </a:lnTo>
                <a:lnTo>
                  <a:pt x="518" y="2596"/>
                </a:lnTo>
                <a:lnTo>
                  <a:pt x="518" y="2302"/>
                </a:lnTo>
                <a:close/>
                <a:moveTo>
                  <a:pt x="518" y="1698"/>
                </a:moveTo>
                <a:lnTo>
                  <a:pt x="3655" y="1698"/>
                </a:lnTo>
                <a:lnTo>
                  <a:pt x="3655" y="1994"/>
                </a:lnTo>
                <a:lnTo>
                  <a:pt x="518" y="1994"/>
                </a:lnTo>
                <a:lnTo>
                  <a:pt x="518" y="1698"/>
                </a:lnTo>
                <a:close/>
                <a:moveTo>
                  <a:pt x="518" y="1096"/>
                </a:moveTo>
                <a:lnTo>
                  <a:pt x="3655" y="1096"/>
                </a:lnTo>
                <a:lnTo>
                  <a:pt x="3655" y="1390"/>
                </a:lnTo>
                <a:lnTo>
                  <a:pt x="518" y="1390"/>
                </a:lnTo>
                <a:lnTo>
                  <a:pt x="518" y="1096"/>
                </a:lnTo>
                <a:close/>
                <a:moveTo>
                  <a:pt x="518" y="493"/>
                </a:moveTo>
                <a:lnTo>
                  <a:pt x="3655" y="493"/>
                </a:lnTo>
                <a:lnTo>
                  <a:pt x="3655" y="787"/>
                </a:lnTo>
                <a:lnTo>
                  <a:pt x="518" y="787"/>
                </a:lnTo>
                <a:lnTo>
                  <a:pt x="518" y="493"/>
                </a:lnTo>
                <a:close/>
                <a:moveTo>
                  <a:pt x="4791" y="2302"/>
                </a:moveTo>
                <a:lnTo>
                  <a:pt x="6412" y="2302"/>
                </a:lnTo>
                <a:lnTo>
                  <a:pt x="6412" y="2596"/>
                </a:lnTo>
                <a:lnTo>
                  <a:pt x="4791" y="2596"/>
                </a:lnTo>
                <a:lnTo>
                  <a:pt x="4791" y="2302"/>
                </a:lnTo>
                <a:close/>
                <a:moveTo>
                  <a:pt x="4791" y="1698"/>
                </a:moveTo>
                <a:lnTo>
                  <a:pt x="6412" y="1698"/>
                </a:lnTo>
                <a:lnTo>
                  <a:pt x="6412" y="1994"/>
                </a:lnTo>
                <a:lnTo>
                  <a:pt x="4791" y="1994"/>
                </a:lnTo>
                <a:lnTo>
                  <a:pt x="4791" y="1698"/>
                </a:lnTo>
                <a:close/>
                <a:moveTo>
                  <a:pt x="4791" y="1096"/>
                </a:moveTo>
                <a:lnTo>
                  <a:pt x="6412" y="1096"/>
                </a:lnTo>
                <a:lnTo>
                  <a:pt x="6412" y="1390"/>
                </a:lnTo>
                <a:lnTo>
                  <a:pt x="4791" y="1390"/>
                </a:lnTo>
                <a:lnTo>
                  <a:pt x="4791" y="1096"/>
                </a:lnTo>
                <a:close/>
                <a:moveTo>
                  <a:pt x="4791" y="493"/>
                </a:moveTo>
                <a:lnTo>
                  <a:pt x="6412" y="493"/>
                </a:lnTo>
                <a:lnTo>
                  <a:pt x="6412" y="787"/>
                </a:lnTo>
                <a:lnTo>
                  <a:pt x="4791" y="787"/>
                </a:lnTo>
                <a:lnTo>
                  <a:pt x="4791" y="493"/>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pic>
        <p:nvPicPr>
          <p:cNvPr id="101" name="Picture 2"/>
          <p:cNvPicPr>
            <a:picLocks noChangeAspect="1" noChangeArrowheads="1"/>
          </p:cNvPicPr>
          <p:nvPr/>
        </p:nvPicPr>
        <p:blipFill>
          <a:blip r:embed="rId3" cstate="print"/>
          <a:srcRect/>
          <a:stretch>
            <a:fillRect/>
          </a:stretch>
        </p:blipFill>
        <p:spPr bwMode="auto">
          <a:xfrm>
            <a:off x="8585792" y="2544726"/>
            <a:ext cx="228600" cy="228600"/>
          </a:xfrm>
          <a:prstGeom prst="rect">
            <a:avLst/>
          </a:prstGeom>
          <a:noFill/>
          <a:ln w="9525">
            <a:noFill/>
            <a:miter lim="800000"/>
            <a:headEnd/>
            <a:tailEnd/>
          </a:ln>
        </p:spPr>
      </p:pic>
      <p:pic>
        <p:nvPicPr>
          <p:cNvPr id="105" name="Picture 2"/>
          <p:cNvPicPr>
            <a:picLocks noChangeAspect="1" noChangeArrowheads="1"/>
          </p:cNvPicPr>
          <p:nvPr/>
        </p:nvPicPr>
        <p:blipFill>
          <a:blip r:embed="rId3" cstate="print"/>
          <a:srcRect/>
          <a:stretch>
            <a:fillRect/>
          </a:stretch>
        </p:blipFill>
        <p:spPr bwMode="auto">
          <a:xfrm>
            <a:off x="8585792" y="3235833"/>
            <a:ext cx="228600" cy="228600"/>
          </a:xfrm>
          <a:prstGeom prst="rect">
            <a:avLst/>
          </a:prstGeom>
          <a:noFill/>
          <a:ln w="9525">
            <a:noFill/>
            <a:miter lim="800000"/>
            <a:headEnd/>
            <a:tailEnd/>
          </a:ln>
        </p:spPr>
      </p:pic>
      <p:pic>
        <p:nvPicPr>
          <p:cNvPr id="113" name="Picture 2"/>
          <p:cNvPicPr>
            <a:picLocks noChangeAspect="1" noChangeArrowheads="1"/>
          </p:cNvPicPr>
          <p:nvPr/>
        </p:nvPicPr>
        <p:blipFill>
          <a:blip r:embed="rId3" cstate="print"/>
          <a:srcRect/>
          <a:stretch>
            <a:fillRect/>
          </a:stretch>
        </p:blipFill>
        <p:spPr bwMode="auto">
          <a:xfrm>
            <a:off x="8585792" y="3946437"/>
            <a:ext cx="228600" cy="228600"/>
          </a:xfrm>
          <a:prstGeom prst="rect">
            <a:avLst/>
          </a:prstGeom>
          <a:noFill/>
          <a:ln w="9525">
            <a:noFill/>
            <a:miter lim="800000"/>
            <a:headEnd/>
            <a:tailEnd/>
          </a:ln>
        </p:spPr>
      </p:pic>
      <p:pic>
        <p:nvPicPr>
          <p:cNvPr id="121" name="Picture 2"/>
          <p:cNvPicPr>
            <a:picLocks noChangeAspect="1" noChangeArrowheads="1"/>
          </p:cNvPicPr>
          <p:nvPr/>
        </p:nvPicPr>
        <p:blipFill>
          <a:blip r:embed="rId3" cstate="print"/>
          <a:srcRect/>
          <a:stretch>
            <a:fillRect/>
          </a:stretch>
        </p:blipFill>
        <p:spPr bwMode="auto">
          <a:xfrm>
            <a:off x="8585792" y="4644639"/>
            <a:ext cx="228600" cy="228600"/>
          </a:xfrm>
          <a:prstGeom prst="rect">
            <a:avLst/>
          </a:prstGeom>
          <a:noFill/>
          <a:ln w="9525">
            <a:noFill/>
            <a:miter lim="800000"/>
            <a:headEnd/>
            <a:tailEnd/>
          </a:ln>
        </p:spPr>
      </p:pic>
      <p:pic>
        <p:nvPicPr>
          <p:cNvPr id="129" name="Picture 2"/>
          <p:cNvPicPr>
            <a:picLocks noChangeAspect="1" noChangeArrowheads="1"/>
          </p:cNvPicPr>
          <p:nvPr/>
        </p:nvPicPr>
        <p:blipFill>
          <a:blip r:embed="rId3" cstate="print"/>
          <a:srcRect/>
          <a:stretch>
            <a:fillRect/>
          </a:stretch>
        </p:blipFill>
        <p:spPr bwMode="auto">
          <a:xfrm>
            <a:off x="8585792" y="5525371"/>
            <a:ext cx="228600" cy="228600"/>
          </a:xfrm>
          <a:prstGeom prst="rect">
            <a:avLst/>
          </a:prstGeom>
          <a:noFill/>
          <a:ln w="9525">
            <a:noFill/>
            <a:miter lim="800000"/>
            <a:headEnd/>
            <a:tailEnd/>
          </a:ln>
        </p:spPr>
      </p:pic>
      <p:pic>
        <p:nvPicPr>
          <p:cNvPr id="130" name="Picture 2"/>
          <p:cNvPicPr>
            <a:picLocks noChangeAspect="1" noChangeArrowheads="1"/>
          </p:cNvPicPr>
          <p:nvPr/>
        </p:nvPicPr>
        <p:blipFill>
          <a:blip r:embed="rId3" cstate="print"/>
          <a:srcRect/>
          <a:stretch>
            <a:fillRect/>
          </a:stretch>
        </p:blipFill>
        <p:spPr bwMode="auto">
          <a:xfrm>
            <a:off x="4899838" y="3044456"/>
            <a:ext cx="228600" cy="228600"/>
          </a:xfrm>
          <a:prstGeom prst="rect">
            <a:avLst/>
          </a:prstGeom>
          <a:noFill/>
          <a:ln w="9525">
            <a:noFill/>
            <a:miter lim="800000"/>
            <a:headEnd/>
            <a:tailEnd/>
          </a:ln>
        </p:spPr>
      </p:pic>
      <p:pic>
        <p:nvPicPr>
          <p:cNvPr id="131" name="Picture 2"/>
          <p:cNvPicPr>
            <a:picLocks noChangeAspect="1" noChangeArrowheads="1"/>
          </p:cNvPicPr>
          <p:nvPr/>
        </p:nvPicPr>
        <p:blipFill>
          <a:blip r:embed="rId3" cstate="print"/>
          <a:srcRect/>
          <a:stretch>
            <a:fillRect/>
          </a:stretch>
        </p:blipFill>
        <p:spPr bwMode="auto">
          <a:xfrm>
            <a:off x="5073504" y="4329224"/>
            <a:ext cx="228600" cy="228600"/>
          </a:xfrm>
          <a:prstGeom prst="rect">
            <a:avLst/>
          </a:prstGeom>
          <a:noFill/>
          <a:ln w="9525">
            <a:noFill/>
            <a:miter lim="800000"/>
            <a:headEnd/>
            <a:tailEnd/>
          </a:ln>
        </p:spPr>
      </p:pic>
      <p:pic>
        <p:nvPicPr>
          <p:cNvPr id="132" name="Picture 2"/>
          <p:cNvPicPr>
            <a:picLocks noChangeAspect="1" noChangeArrowheads="1"/>
          </p:cNvPicPr>
          <p:nvPr/>
        </p:nvPicPr>
        <p:blipFill>
          <a:blip r:embed="rId3" cstate="print"/>
          <a:srcRect/>
          <a:stretch>
            <a:fillRect/>
          </a:stretch>
        </p:blipFill>
        <p:spPr bwMode="auto">
          <a:xfrm>
            <a:off x="4183912" y="5502349"/>
            <a:ext cx="228600" cy="228600"/>
          </a:xfrm>
          <a:prstGeom prst="rect">
            <a:avLst/>
          </a:prstGeom>
          <a:noFill/>
          <a:ln w="9525">
            <a:noFill/>
            <a:miter lim="800000"/>
            <a:headEnd/>
            <a:tailEnd/>
          </a:ln>
        </p:spPr>
      </p:pic>
      <p:pic>
        <p:nvPicPr>
          <p:cNvPr id="133" name="Picture 2"/>
          <p:cNvPicPr>
            <a:picLocks noChangeAspect="1" noChangeArrowheads="1"/>
          </p:cNvPicPr>
          <p:nvPr/>
        </p:nvPicPr>
        <p:blipFill>
          <a:blip r:embed="rId3" cstate="print"/>
          <a:srcRect/>
          <a:stretch>
            <a:fillRect/>
          </a:stretch>
        </p:blipFill>
        <p:spPr bwMode="auto">
          <a:xfrm>
            <a:off x="3368748" y="2144234"/>
            <a:ext cx="228600" cy="228600"/>
          </a:xfrm>
          <a:prstGeom prst="rect">
            <a:avLst/>
          </a:prstGeom>
          <a:noFill/>
          <a:ln w="9525">
            <a:noFill/>
            <a:miter lim="800000"/>
            <a:headEnd/>
            <a:tailEnd/>
          </a:ln>
        </p:spPr>
      </p:pic>
      <p:pic>
        <p:nvPicPr>
          <p:cNvPr id="134" name="Picture 2"/>
          <p:cNvPicPr>
            <a:picLocks noChangeAspect="1" noChangeArrowheads="1"/>
          </p:cNvPicPr>
          <p:nvPr/>
        </p:nvPicPr>
        <p:blipFill>
          <a:blip r:embed="rId3" cstate="print"/>
          <a:srcRect/>
          <a:stretch>
            <a:fillRect/>
          </a:stretch>
        </p:blipFill>
        <p:spPr bwMode="auto">
          <a:xfrm>
            <a:off x="267587" y="3044456"/>
            <a:ext cx="228600" cy="228600"/>
          </a:xfrm>
          <a:prstGeom prst="rect">
            <a:avLst/>
          </a:prstGeom>
          <a:noFill/>
          <a:ln w="9525">
            <a:noFill/>
            <a:miter lim="800000"/>
            <a:headEnd/>
            <a:tailEnd/>
          </a:ln>
        </p:spPr>
      </p:pic>
      <p:pic>
        <p:nvPicPr>
          <p:cNvPr id="135" name="Picture 2"/>
          <p:cNvPicPr>
            <a:picLocks noChangeAspect="1" noChangeArrowheads="1"/>
          </p:cNvPicPr>
          <p:nvPr/>
        </p:nvPicPr>
        <p:blipFill>
          <a:blip r:embed="rId3" cstate="print"/>
          <a:srcRect/>
          <a:stretch>
            <a:fillRect/>
          </a:stretch>
        </p:blipFill>
        <p:spPr bwMode="auto">
          <a:xfrm>
            <a:off x="74431" y="4329224"/>
            <a:ext cx="228600" cy="228600"/>
          </a:xfrm>
          <a:prstGeom prst="rect">
            <a:avLst/>
          </a:prstGeom>
          <a:noFill/>
          <a:ln w="9525">
            <a:noFill/>
            <a:miter lim="800000"/>
            <a:headEnd/>
            <a:tailEnd/>
          </a:ln>
        </p:spPr>
      </p:pic>
      <p:pic>
        <p:nvPicPr>
          <p:cNvPr id="136" name="Picture 2"/>
          <p:cNvPicPr>
            <a:picLocks noChangeAspect="1" noChangeArrowheads="1"/>
          </p:cNvPicPr>
          <p:nvPr/>
        </p:nvPicPr>
        <p:blipFill>
          <a:blip r:embed="rId3" cstate="print"/>
          <a:srcRect/>
          <a:stretch>
            <a:fillRect/>
          </a:stretch>
        </p:blipFill>
        <p:spPr bwMode="auto">
          <a:xfrm>
            <a:off x="864784" y="5502349"/>
            <a:ext cx="228600" cy="228600"/>
          </a:xfrm>
          <a:prstGeom prst="rect">
            <a:avLst/>
          </a:prstGeom>
          <a:noFill/>
          <a:ln w="9525">
            <a:noFill/>
            <a:miter lim="800000"/>
            <a:headEnd/>
            <a:tailEnd/>
          </a:ln>
        </p:spPr>
      </p:pic>
      <p:sp>
        <p:nvSpPr>
          <p:cNvPr id="137" name="TextBox 136"/>
          <p:cNvSpPr txBox="1"/>
          <p:nvPr/>
        </p:nvSpPr>
        <p:spPr>
          <a:xfrm>
            <a:off x="5755749" y="2286000"/>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accommodate the load or do I need to </a:t>
            </a:r>
            <a:r>
              <a:rPr lang="en-US" sz="1500" b="1" dirty="0" smtClean="0"/>
              <a:t>add</a:t>
            </a:r>
            <a:r>
              <a:rPr lang="en-US" sz="1500" dirty="0" smtClean="0"/>
              <a:t> more </a:t>
            </a:r>
            <a:r>
              <a:rPr lang="en-US" sz="1500" b="1" dirty="0" smtClean="0"/>
              <a:t>Server capacity?</a:t>
            </a:r>
          </a:p>
        </p:txBody>
      </p:sp>
      <p:sp>
        <p:nvSpPr>
          <p:cNvPr id="147" name="TextBox 146"/>
          <p:cNvSpPr txBox="1"/>
          <p:nvPr/>
        </p:nvSpPr>
        <p:spPr>
          <a:xfrm>
            <a:off x="5755749" y="3012567"/>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accommodate the load or do I need to </a:t>
            </a:r>
            <a:r>
              <a:rPr lang="en-US" sz="1500" b="1" dirty="0" smtClean="0"/>
              <a:t>add</a:t>
            </a:r>
            <a:r>
              <a:rPr lang="en-US" sz="1500" dirty="0" smtClean="0"/>
              <a:t> more </a:t>
            </a:r>
            <a:r>
              <a:rPr lang="en-US" sz="1500" b="1" dirty="0" smtClean="0"/>
              <a:t>Storage capacity?</a:t>
            </a:r>
          </a:p>
        </p:txBody>
      </p:sp>
      <p:sp>
        <p:nvSpPr>
          <p:cNvPr id="155" name="TextBox 154"/>
          <p:cNvSpPr txBox="1"/>
          <p:nvPr/>
        </p:nvSpPr>
        <p:spPr>
          <a:xfrm>
            <a:off x="5755749" y="3703682"/>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How will my workloads perform on </a:t>
            </a:r>
            <a:r>
              <a:rPr lang="en-US" sz="1500" b="1" dirty="0" smtClean="0"/>
              <a:t>different servers and/or storage?</a:t>
            </a:r>
          </a:p>
        </p:txBody>
      </p:sp>
      <p:sp>
        <p:nvSpPr>
          <p:cNvPr id="161" name="TextBox 160"/>
          <p:cNvSpPr txBox="1"/>
          <p:nvPr/>
        </p:nvSpPr>
        <p:spPr>
          <a:xfrm>
            <a:off x="5755749" y="4426695"/>
            <a:ext cx="2732572" cy="672107"/>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dirty="0" smtClean="0"/>
              <a:t>Can I </a:t>
            </a:r>
            <a:r>
              <a:rPr lang="en-US" sz="1500" b="1" dirty="0" smtClean="0"/>
              <a:t>consolidate workloads </a:t>
            </a:r>
            <a:r>
              <a:rPr lang="en-US" sz="1500" dirty="0" smtClean="0"/>
              <a:t>on fewer Servers &amp; Datastores and how will it perform?</a:t>
            </a:r>
          </a:p>
        </p:txBody>
      </p:sp>
      <p:sp>
        <p:nvSpPr>
          <p:cNvPr id="162" name="TextBox 161"/>
          <p:cNvSpPr txBox="1"/>
          <p:nvPr/>
        </p:nvSpPr>
        <p:spPr>
          <a:xfrm>
            <a:off x="5755749" y="5205818"/>
            <a:ext cx="2732572" cy="1056828"/>
          </a:xfrm>
          <a:prstGeom prst="rect">
            <a:avLst/>
          </a:prstGeom>
          <a:noFill/>
        </p:spPr>
        <p:txBody>
          <a:bodyPr wrap="square" rtlCol="0">
            <a:spAutoFit/>
          </a:bodyPr>
          <a:lstStyle/>
          <a:p>
            <a:pPr marL="169863" indent="-169863">
              <a:lnSpc>
                <a:spcPts val="1500"/>
              </a:lnSpc>
              <a:spcAft>
                <a:spcPts val="1200"/>
              </a:spcAft>
              <a:buFont typeface="Arial" pitchFamily="34" charset="0"/>
              <a:buChar char="•"/>
            </a:pPr>
            <a:r>
              <a:rPr lang="en-US" sz="1500" b="1" dirty="0" smtClean="0"/>
              <a:t>Where do I place workloads</a:t>
            </a:r>
            <a:r>
              <a:rPr lang="en-US" sz="1500" u="sng" dirty="0" smtClean="0"/>
              <a:t> </a:t>
            </a:r>
            <a:r>
              <a:rPr lang="en-US" sz="1500" dirty="0" smtClean="0"/>
              <a:t>on servers &amp; datastores to achieve optimal performance &amp; utilization of available capacity?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Intelligent Workload Placement: </a:t>
            </a:r>
            <a:r>
              <a:rPr lang="en-US" dirty="0"/>
              <a:t>S</a:t>
            </a:r>
            <a:r>
              <a:rPr lang="en-US" dirty="0" smtClean="0"/>
              <a:t>imple steps to achieve results (adding load scenario)</a:t>
            </a:r>
            <a:endParaRPr lang="en-US" dirty="0"/>
          </a:p>
        </p:txBody>
      </p:sp>
      <p:pic>
        <p:nvPicPr>
          <p:cNvPr id="4" name="Picture 3"/>
          <p:cNvPicPr>
            <a:picLocks noChangeAspect="1"/>
          </p:cNvPicPr>
          <p:nvPr/>
        </p:nvPicPr>
        <p:blipFill>
          <a:blip r:embed="rId2"/>
          <a:stretch>
            <a:fillRect/>
          </a:stretch>
        </p:blipFill>
        <p:spPr>
          <a:xfrm>
            <a:off x="152400" y="2247426"/>
            <a:ext cx="3162300" cy="3988273"/>
          </a:xfrm>
          <a:prstGeom prst="rect">
            <a:avLst/>
          </a:prstGeom>
        </p:spPr>
      </p:pic>
      <p:pic>
        <p:nvPicPr>
          <p:cNvPr id="5" name="Picture 4"/>
          <p:cNvPicPr>
            <a:picLocks noChangeAspect="1"/>
          </p:cNvPicPr>
          <p:nvPr/>
        </p:nvPicPr>
        <p:blipFill>
          <a:blip r:embed="rId3"/>
          <a:stretch>
            <a:fillRect/>
          </a:stretch>
        </p:blipFill>
        <p:spPr>
          <a:xfrm>
            <a:off x="3453100" y="1269526"/>
            <a:ext cx="5233700" cy="3340100"/>
          </a:xfrm>
          <a:prstGeom prst="rect">
            <a:avLst/>
          </a:prstGeom>
        </p:spPr>
      </p:pic>
      <p:pic>
        <p:nvPicPr>
          <p:cNvPr id="6" name="Picture 5"/>
          <p:cNvPicPr>
            <a:picLocks noChangeAspect="1"/>
          </p:cNvPicPr>
          <p:nvPr/>
        </p:nvPicPr>
        <p:blipFill>
          <a:blip r:embed="rId4"/>
          <a:stretch>
            <a:fillRect/>
          </a:stretch>
        </p:blipFill>
        <p:spPr>
          <a:xfrm>
            <a:off x="6018752" y="3255788"/>
            <a:ext cx="3125248" cy="3170411"/>
          </a:xfrm>
          <a:prstGeom prst="rect">
            <a:avLst/>
          </a:prstGeom>
        </p:spPr>
      </p:pic>
      <p:sp>
        <p:nvSpPr>
          <p:cNvPr id="7" name="Content Placeholder 6"/>
          <p:cNvSpPr txBox="1">
            <a:spLocks/>
          </p:cNvSpPr>
          <p:nvPr/>
        </p:nvSpPr>
        <p:spPr>
          <a:xfrm>
            <a:off x="177800" y="1282306"/>
            <a:ext cx="2273300" cy="711120"/>
          </a:xfrm>
          <a:prstGeom prst="callout3">
            <a:avLst>
              <a:gd name="adj1" fmla="val 95471"/>
              <a:gd name="adj2" fmla="val 50001"/>
              <a:gd name="adj3" fmla="val 100242"/>
              <a:gd name="adj4" fmla="val 49848"/>
              <a:gd name="adj5" fmla="val 96281"/>
              <a:gd name="adj6" fmla="val 50228"/>
              <a:gd name="adj7" fmla="val 424273"/>
              <a:gd name="adj8" fmla="val 32889"/>
            </a:avLst>
          </a:prstGeom>
          <a:solidFill>
            <a:schemeClr val="accent1">
              <a:alpha val="74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1. Define a scope</a:t>
            </a:r>
            <a:endParaRPr lang="en-US" sz="2000" dirty="0">
              <a:solidFill>
                <a:schemeClr val="tx1"/>
              </a:solidFill>
            </a:endParaRPr>
          </a:p>
        </p:txBody>
      </p:sp>
      <p:sp>
        <p:nvSpPr>
          <p:cNvPr id="8" name="Content Placeholder 6"/>
          <p:cNvSpPr txBox="1">
            <a:spLocks/>
          </p:cNvSpPr>
          <p:nvPr/>
        </p:nvSpPr>
        <p:spPr>
          <a:xfrm>
            <a:off x="3644900" y="3116088"/>
            <a:ext cx="1422400" cy="711120"/>
          </a:xfrm>
          <a:prstGeom prst="callout3">
            <a:avLst>
              <a:gd name="adj1" fmla="val -4540"/>
              <a:gd name="adj2" fmla="val 52794"/>
              <a:gd name="adj3" fmla="val -44417"/>
              <a:gd name="adj4" fmla="val 172953"/>
              <a:gd name="adj5" fmla="val -3730"/>
              <a:gd name="adj6" fmla="val 50787"/>
              <a:gd name="adj7" fmla="val -127575"/>
              <a:gd name="adj8" fmla="val 276270"/>
            </a:avLst>
          </a:prstGeom>
          <a:solidFill>
            <a:schemeClr val="accent1">
              <a:alpha val="74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a:solidFill>
                  <a:schemeClr val="tx1"/>
                </a:solidFill>
              </a:rPr>
              <a:t>2</a:t>
            </a:r>
            <a:r>
              <a:rPr lang="en-US" sz="2000" dirty="0" smtClean="0">
                <a:solidFill>
                  <a:schemeClr val="tx1"/>
                </a:solidFill>
              </a:rPr>
              <a:t>. Add load</a:t>
            </a:r>
            <a:endParaRPr lang="en-US" sz="2000" dirty="0">
              <a:solidFill>
                <a:schemeClr val="tx1"/>
              </a:solidFill>
            </a:endParaRPr>
          </a:p>
        </p:txBody>
      </p:sp>
      <p:sp>
        <p:nvSpPr>
          <p:cNvPr id="9" name="Content Placeholder 6"/>
          <p:cNvSpPr txBox="1">
            <a:spLocks/>
          </p:cNvSpPr>
          <p:nvPr/>
        </p:nvSpPr>
        <p:spPr>
          <a:xfrm>
            <a:off x="3556000" y="4830588"/>
            <a:ext cx="2462752" cy="711120"/>
          </a:xfrm>
          <a:prstGeom prst="callout3">
            <a:avLst>
              <a:gd name="adj1" fmla="val 77612"/>
              <a:gd name="adj2" fmla="val 204570"/>
              <a:gd name="adj3" fmla="val 23448"/>
              <a:gd name="adj4" fmla="val 206015"/>
              <a:gd name="adj5" fmla="val 48061"/>
              <a:gd name="adj6" fmla="val 100652"/>
              <a:gd name="adj7" fmla="val -138291"/>
              <a:gd name="adj8" fmla="val 152908"/>
            </a:avLst>
          </a:prstGeom>
          <a:solidFill>
            <a:schemeClr val="accent1">
              <a:alpha val="74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3. Analyze the results</a:t>
            </a:r>
            <a:endParaRPr lang="en-US" sz="2000" dirty="0">
              <a:solidFill>
                <a:schemeClr val="tx1"/>
              </a:solidFill>
            </a:endParaRPr>
          </a:p>
        </p:txBody>
      </p:sp>
    </p:spTree>
    <p:extLst>
      <p:ext uri="{BB962C8B-B14F-4D97-AF65-F5344CB8AC3E}">
        <p14:creationId xmlns:p14="http://schemas.microsoft.com/office/powerpoint/2010/main" val="1922580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Flexible Capacity Planning Configuration: Scope and Time</a:t>
            </a:r>
            <a:endParaRPr lang="en-US" dirty="0"/>
          </a:p>
        </p:txBody>
      </p:sp>
      <p:sp>
        <p:nvSpPr>
          <p:cNvPr id="3" name="Content Placeholder 2"/>
          <p:cNvSpPr>
            <a:spLocks noGrp="1"/>
          </p:cNvSpPr>
          <p:nvPr>
            <p:ph idx="1"/>
          </p:nvPr>
        </p:nvSpPr>
        <p:spPr/>
        <p:txBody>
          <a:bodyPr/>
          <a:lstStyle/>
          <a:p>
            <a:r>
              <a:rPr lang="en-US" dirty="0" smtClean="0">
                <a:solidFill>
                  <a:srgbClr val="000000"/>
                </a:solidFill>
              </a:rPr>
              <a:t>Typical capacity planning cases require flexible specification of the managed scope and the baseline period:</a:t>
            </a:r>
            <a:endParaRPr lang="en-US" dirty="0">
              <a:solidFill>
                <a:srgbClr val="000000"/>
              </a:solidFill>
            </a:endParaRPr>
          </a:p>
        </p:txBody>
      </p:sp>
      <p:pic>
        <p:nvPicPr>
          <p:cNvPr id="6" name="Picture 5"/>
          <p:cNvPicPr>
            <a:picLocks noChangeAspect="1"/>
          </p:cNvPicPr>
          <p:nvPr/>
        </p:nvPicPr>
        <p:blipFill>
          <a:blip r:embed="rId2"/>
          <a:stretch>
            <a:fillRect/>
          </a:stretch>
        </p:blipFill>
        <p:spPr>
          <a:xfrm>
            <a:off x="965200" y="2158526"/>
            <a:ext cx="3162300" cy="3988273"/>
          </a:xfrm>
          <a:prstGeom prst="rect">
            <a:avLst/>
          </a:prstGeom>
        </p:spPr>
      </p:pic>
      <p:sp>
        <p:nvSpPr>
          <p:cNvPr id="9" name="Line Callout 3 (No Border) 8"/>
          <p:cNvSpPr/>
          <p:nvPr/>
        </p:nvSpPr>
        <p:spPr>
          <a:xfrm>
            <a:off x="1244600" y="1743690"/>
            <a:ext cx="2438400" cy="292100"/>
          </a:xfrm>
          <a:prstGeom prst="callout3">
            <a:avLst>
              <a:gd name="adj1" fmla="val 110054"/>
              <a:gd name="adj2" fmla="val 37556"/>
              <a:gd name="adj3" fmla="val 192662"/>
              <a:gd name="adj4" fmla="val 17037"/>
              <a:gd name="adj5" fmla="val 230434"/>
              <a:gd name="adj6" fmla="val 16870"/>
              <a:gd name="adj7" fmla="val 847745"/>
              <a:gd name="adj8" fmla="val 39838"/>
            </a:avLst>
          </a:prstGeom>
          <a:solidFill>
            <a:schemeClr val="accent1">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4749656" y="3267103"/>
            <a:ext cx="3784744" cy="2879696"/>
          </a:xfrm>
          <a:prstGeom prst="rect">
            <a:avLst/>
          </a:prstGeom>
        </p:spPr>
      </p:pic>
      <p:pic>
        <p:nvPicPr>
          <p:cNvPr id="12" name="Picture 11"/>
          <p:cNvPicPr>
            <a:picLocks noChangeAspect="1"/>
          </p:cNvPicPr>
          <p:nvPr/>
        </p:nvPicPr>
        <p:blipFill>
          <a:blip r:embed="rId4"/>
          <a:stretch>
            <a:fillRect/>
          </a:stretch>
        </p:blipFill>
        <p:spPr>
          <a:xfrm>
            <a:off x="4838700" y="2064980"/>
            <a:ext cx="3441700" cy="1207842"/>
          </a:xfrm>
          <a:prstGeom prst="rect">
            <a:avLst/>
          </a:prstGeom>
        </p:spPr>
      </p:pic>
      <p:sp>
        <p:nvSpPr>
          <p:cNvPr id="10" name="Line Callout 3 (No Border) 9"/>
          <p:cNvSpPr/>
          <p:nvPr/>
        </p:nvSpPr>
        <p:spPr>
          <a:xfrm>
            <a:off x="4216400" y="1772880"/>
            <a:ext cx="2430780" cy="292100"/>
          </a:xfrm>
          <a:prstGeom prst="callout3">
            <a:avLst>
              <a:gd name="adj1" fmla="val 97011"/>
              <a:gd name="adj2" fmla="val 16613"/>
              <a:gd name="adj3" fmla="val 223097"/>
              <a:gd name="adj4" fmla="val 33509"/>
              <a:gd name="adj5" fmla="val 286956"/>
              <a:gd name="adj6" fmla="val 53848"/>
              <a:gd name="adj7" fmla="val 434701"/>
              <a:gd name="adj8" fmla="val 98375"/>
            </a:avLst>
          </a:prstGeom>
          <a:solidFill>
            <a:schemeClr val="accent1">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993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Flexible Capacity Planning </a:t>
            </a:r>
            <a:r>
              <a:rPr lang="en-US" dirty="0" smtClean="0"/>
              <a:t>Configuration: Input Load</a:t>
            </a:r>
            <a:endParaRPr lang="en-US" dirty="0"/>
          </a:p>
        </p:txBody>
      </p:sp>
      <p:pic>
        <p:nvPicPr>
          <p:cNvPr id="4" name="Picture 3"/>
          <p:cNvPicPr>
            <a:picLocks noChangeAspect="1"/>
          </p:cNvPicPr>
          <p:nvPr/>
        </p:nvPicPr>
        <p:blipFill>
          <a:blip r:embed="rId2"/>
          <a:stretch>
            <a:fillRect/>
          </a:stretch>
        </p:blipFill>
        <p:spPr>
          <a:xfrm>
            <a:off x="3453100" y="2877578"/>
            <a:ext cx="5233700" cy="3340100"/>
          </a:xfrm>
          <a:prstGeom prst="rect">
            <a:avLst/>
          </a:prstGeom>
        </p:spPr>
      </p:pic>
      <p:pic>
        <p:nvPicPr>
          <p:cNvPr id="5" name="Picture 4"/>
          <p:cNvPicPr>
            <a:picLocks noChangeAspect="1"/>
          </p:cNvPicPr>
          <p:nvPr/>
        </p:nvPicPr>
        <p:blipFill>
          <a:blip r:embed="rId3"/>
          <a:stretch>
            <a:fillRect/>
          </a:stretch>
        </p:blipFill>
        <p:spPr>
          <a:xfrm>
            <a:off x="330200" y="1168400"/>
            <a:ext cx="3073063" cy="3652279"/>
          </a:xfrm>
          <a:prstGeom prst="rect">
            <a:avLst/>
          </a:prstGeom>
        </p:spPr>
      </p:pic>
      <p:pic>
        <p:nvPicPr>
          <p:cNvPr id="6" name="Picture 5"/>
          <p:cNvPicPr>
            <a:picLocks noChangeAspect="1"/>
          </p:cNvPicPr>
          <p:nvPr/>
        </p:nvPicPr>
        <p:blipFill>
          <a:blip r:embed="rId4"/>
          <a:stretch>
            <a:fillRect/>
          </a:stretch>
        </p:blipFill>
        <p:spPr>
          <a:xfrm>
            <a:off x="558800" y="4081555"/>
            <a:ext cx="2590800" cy="2136123"/>
          </a:xfrm>
          <a:prstGeom prst="rect">
            <a:avLst/>
          </a:prstGeom>
        </p:spPr>
      </p:pic>
      <p:sp>
        <p:nvSpPr>
          <p:cNvPr id="7" name="Content Placeholder 6"/>
          <p:cNvSpPr>
            <a:spLocks noGrp="1"/>
          </p:cNvSpPr>
          <p:nvPr>
            <p:ph idx="1"/>
          </p:nvPr>
        </p:nvSpPr>
        <p:spPr>
          <a:xfrm>
            <a:off x="3403263" y="1174750"/>
            <a:ext cx="2452401" cy="1308100"/>
          </a:xfrm>
          <a:prstGeom prst="callout3">
            <a:avLst>
              <a:gd name="adj1" fmla="val 342667"/>
              <a:gd name="adj2" fmla="val -28495"/>
              <a:gd name="adj3" fmla="val 76594"/>
              <a:gd name="adj4" fmla="val -1317"/>
              <a:gd name="adj5" fmla="val 78997"/>
              <a:gd name="adj6" fmla="val -12240"/>
              <a:gd name="adj7" fmla="val 83642"/>
              <a:gd name="adj8" fmla="val -37516"/>
            </a:avLst>
          </a:prstGeom>
          <a:solidFill>
            <a:schemeClr val="accent1">
              <a:alpha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indent="0">
              <a:buNone/>
            </a:pPr>
            <a:r>
              <a:rPr lang="en-US" sz="2000" dirty="0" smtClean="0">
                <a:solidFill>
                  <a:schemeClr val="tx1"/>
                </a:solidFill>
              </a:rPr>
              <a:t>The load could be added by importing physical hosts as VMs</a:t>
            </a:r>
            <a:endParaRPr lang="en-US" sz="2000" dirty="0">
              <a:solidFill>
                <a:schemeClr val="tx1"/>
              </a:solidFill>
            </a:endParaRPr>
          </a:p>
        </p:txBody>
      </p:sp>
      <p:sp>
        <p:nvSpPr>
          <p:cNvPr id="8" name="Content Placeholder 6"/>
          <p:cNvSpPr txBox="1">
            <a:spLocks/>
          </p:cNvSpPr>
          <p:nvPr/>
        </p:nvSpPr>
        <p:spPr>
          <a:xfrm>
            <a:off x="6121063" y="1174750"/>
            <a:ext cx="2565737" cy="1308100"/>
          </a:xfrm>
          <a:prstGeom prst="callout3">
            <a:avLst>
              <a:gd name="adj1" fmla="val 176648"/>
              <a:gd name="adj2" fmla="val 80256"/>
              <a:gd name="adj3" fmla="val 101837"/>
              <a:gd name="adj4" fmla="val 24576"/>
              <a:gd name="adj5" fmla="val 126570"/>
              <a:gd name="adj6" fmla="val 18832"/>
              <a:gd name="adj7" fmla="val 241894"/>
              <a:gd name="adj8" fmla="val -5927"/>
            </a:avLst>
          </a:prstGeom>
          <a:solidFill>
            <a:schemeClr val="accent1">
              <a:alpha val="6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en-US" sz="2000" dirty="0" smtClean="0">
                <a:solidFill>
                  <a:schemeClr val="tx1"/>
                </a:solidFill>
              </a:rPr>
              <a:t>Or by cloning the existing VMs including their baseline consumption</a:t>
            </a:r>
            <a:endParaRPr lang="en-US" sz="2000" dirty="0">
              <a:solidFill>
                <a:schemeClr val="tx1"/>
              </a:solidFill>
            </a:endParaRPr>
          </a:p>
        </p:txBody>
      </p:sp>
    </p:spTree>
    <p:extLst>
      <p:ext uri="{BB962C8B-B14F-4D97-AF65-F5344CB8AC3E}">
        <p14:creationId xmlns:p14="http://schemas.microsoft.com/office/powerpoint/2010/main" val="2924258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Flexible Capacity Planning </a:t>
            </a:r>
            <a:r>
              <a:rPr lang="en-US" dirty="0" smtClean="0"/>
              <a:t>Configuration: Goals and Policies</a:t>
            </a:r>
            <a:endParaRPr lang="en-US" dirty="0"/>
          </a:p>
        </p:txBody>
      </p:sp>
      <p:pic>
        <p:nvPicPr>
          <p:cNvPr id="4" name="Picture 3"/>
          <p:cNvPicPr>
            <a:picLocks noChangeAspect="1"/>
          </p:cNvPicPr>
          <p:nvPr/>
        </p:nvPicPr>
        <p:blipFill>
          <a:blip r:embed="rId2"/>
          <a:stretch>
            <a:fillRect/>
          </a:stretch>
        </p:blipFill>
        <p:spPr>
          <a:xfrm>
            <a:off x="228600" y="1244600"/>
            <a:ext cx="6094085" cy="1526550"/>
          </a:xfrm>
          <a:prstGeom prst="rect">
            <a:avLst/>
          </a:prstGeom>
        </p:spPr>
      </p:pic>
      <p:pic>
        <p:nvPicPr>
          <p:cNvPr id="5" name="Picture 4"/>
          <p:cNvPicPr>
            <a:picLocks noChangeAspect="1"/>
          </p:cNvPicPr>
          <p:nvPr/>
        </p:nvPicPr>
        <p:blipFill>
          <a:blip r:embed="rId3"/>
          <a:stretch>
            <a:fillRect/>
          </a:stretch>
        </p:blipFill>
        <p:spPr>
          <a:xfrm>
            <a:off x="4360535" y="2513259"/>
            <a:ext cx="4580265" cy="3843579"/>
          </a:xfrm>
          <a:prstGeom prst="rect">
            <a:avLst/>
          </a:prstGeom>
        </p:spPr>
      </p:pic>
      <p:sp>
        <p:nvSpPr>
          <p:cNvPr id="6" name="Content Placeholder 6"/>
          <p:cNvSpPr>
            <a:spLocks noGrp="1"/>
          </p:cNvSpPr>
          <p:nvPr>
            <p:ph idx="1"/>
          </p:nvPr>
        </p:nvSpPr>
        <p:spPr>
          <a:xfrm>
            <a:off x="368300" y="3063250"/>
            <a:ext cx="2946400" cy="1559550"/>
          </a:xfrm>
          <a:prstGeom prst="callout3">
            <a:avLst>
              <a:gd name="adj1" fmla="val -969"/>
              <a:gd name="adj2" fmla="val 51677"/>
              <a:gd name="adj3" fmla="val 230"/>
              <a:gd name="adj4" fmla="val 50407"/>
              <a:gd name="adj5" fmla="val -3730"/>
              <a:gd name="adj6" fmla="val 54139"/>
              <a:gd name="adj7" fmla="val -71605"/>
              <a:gd name="adj8" fmla="val 164208"/>
            </a:avLst>
          </a:prstGeom>
          <a:solidFill>
            <a:schemeClr val="accent1">
              <a:alpha val="74000"/>
            </a:schemeClr>
          </a:solidFill>
        </p:spPr>
        <p:style>
          <a:lnRef idx="1">
            <a:schemeClr val="accent1"/>
          </a:lnRef>
          <a:fillRef idx="3">
            <a:schemeClr val="accent1"/>
          </a:fillRef>
          <a:effectRef idx="2">
            <a:schemeClr val="accent1"/>
          </a:effectRef>
          <a:fontRef idx="minor">
            <a:schemeClr val="lt1"/>
          </a:fontRef>
        </p:style>
        <p:txBody>
          <a:bodyPr rtlCol="0" anchor="ctr">
            <a:normAutofit lnSpcReduction="10000"/>
          </a:bodyPr>
          <a:lstStyle/>
          <a:p>
            <a:pPr marL="0" indent="0">
              <a:buNone/>
            </a:pPr>
            <a:r>
              <a:rPr lang="en-US" sz="2000" dirty="0" smtClean="0">
                <a:solidFill>
                  <a:schemeClr val="tx1"/>
                </a:solidFill>
              </a:rPr>
              <a:t>Various management goals could be selected to address the balance between efficiency and performance</a:t>
            </a:r>
            <a:endParaRPr lang="en-US" sz="2000" dirty="0">
              <a:solidFill>
                <a:schemeClr val="tx1"/>
              </a:solidFill>
            </a:endParaRPr>
          </a:p>
        </p:txBody>
      </p:sp>
      <p:sp>
        <p:nvSpPr>
          <p:cNvPr id="7" name="Content Placeholder 6"/>
          <p:cNvSpPr txBox="1">
            <a:spLocks/>
          </p:cNvSpPr>
          <p:nvPr/>
        </p:nvSpPr>
        <p:spPr>
          <a:xfrm>
            <a:off x="368300" y="4841250"/>
            <a:ext cx="2946400" cy="1140450"/>
          </a:xfrm>
          <a:prstGeom prst="callout3">
            <a:avLst>
              <a:gd name="adj1" fmla="val -173576"/>
              <a:gd name="adj2" fmla="val 190470"/>
              <a:gd name="adj3" fmla="val 52570"/>
              <a:gd name="adj4" fmla="val 100407"/>
              <a:gd name="adj5" fmla="val -68318"/>
              <a:gd name="adj6" fmla="val 198535"/>
              <a:gd name="adj7" fmla="val -138902"/>
              <a:gd name="adj8" fmla="val 258605"/>
            </a:avLst>
          </a:prstGeom>
          <a:solidFill>
            <a:schemeClr val="accent1">
              <a:alpha val="74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As well as applying workload placement policies and constraints</a:t>
            </a:r>
            <a:endParaRPr lang="en-US" sz="2000" dirty="0">
              <a:solidFill>
                <a:schemeClr val="tx1"/>
              </a:solidFill>
            </a:endParaRPr>
          </a:p>
        </p:txBody>
      </p:sp>
    </p:spTree>
    <p:extLst>
      <p:ext uri="{BB962C8B-B14F-4D97-AF65-F5344CB8AC3E}">
        <p14:creationId xmlns:p14="http://schemas.microsoft.com/office/powerpoint/2010/main" val="1406072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Results: High level summaries and facts</a:t>
            </a:r>
            <a:endParaRPr lang="en-US" dirty="0"/>
          </a:p>
        </p:txBody>
      </p:sp>
      <p:pic>
        <p:nvPicPr>
          <p:cNvPr id="8" name="Picture 7"/>
          <p:cNvPicPr>
            <a:picLocks noChangeAspect="1"/>
          </p:cNvPicPr>
          <p:nvPr/>
        </p:nvPicPr>
        <p:blipFill>
          <a:blip r:embed="rId2"/>
          <a:stretch>
            <a:fillRect/>
          </a:stretch>
        </p:blipFill>
        <p:spPr>
          <a:xfrm>
            <a:off x="4165600" y="1485900"/>
            <a:ext cx="4394200" cy="4457700"/>
          </a:xfrm>
          <a:prstGeom prst="rect">
            <a:avLst/>
          </a:prstGeom>
        </p:spPr>
      </p:pic>
      <p:sp>
        <p:nvSpPr>
          <p:cNvPr id="6" name="Content Placeholder 6"/>
          <p:cNvSpPr txBox="1">
            <a:spLocks/>
          </p:cNvSpPr>
          <p:nvPr/>
        </p:nvSpPr>
        <p:spPr>
          <a:xfrm>
            <a:off x="177800" y="1612980"/>
            <a:ext cx="2273300" cy="711120"/>
          </a:xfrm>
          <a:prstGeom prst="callout3">
            <a:avLst>
              <a:gd name="adj1" fmla="val 47251"/>
              <a:gd name="adj2" fmla="val 100839"/>
              <a:gd name="adj3" fmla="val 53808"/>
              <a:gd name="adj4" fmla="val 104038"/>
              <a:gd name="adj5" fmla="val 46275"/>
              <a:gd name="adj6" fmla="val 99949"/>
              <a:gd name="adj7" fmla="val 102809"/>
              <a:gd name="adj8" fmla="val 185962"/>
            </a:avLst>
          </a:prstGeom>
          <a:solidFill>
            <a:schemeClr val="accent1">
              <a:alpha val="74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Total cost of investment</a:t>
            </a:r>
            <a:endParaRPr lang="en-US" sz="2000" dirty="0">
              <a:solidFill>
                <a:schemeClr val="tx1"/>
              </a:solidFill>
            </a:endParaRPr>
          </a:p>
        </p:txBody>
      </p:sp>
      <p:sp>
        <p:nvSpPr>
          <p:cNvPr id="9" name="Content Placeholder 6"/>
          <p:cNvSpPr txBox="1">
            <a:spLocks/>
          </p:cNvSpPr>
          <p:nvPr/>
        </p:nvSpPr>
        <p:spPr>
          <a:xfrm>
            <a:off x="177800" y="2578180"/>
            <a:ext cx="2273300" cy="711120"/>
          </a:xfrm>
          <a:prstGeom prst="callout3">
            <a:avLst>
              <a:gd name="adj1" fmla="val 47251"/>
              <a:gd name="adj2" fmla="val 100839"/>
              <a:gd name="adj3" fmla="val 53808"/>
              <a:gd name="adj4" fmla="val 104038"/>
              <a:gd name="adj5" fmla="val 46275"/>
              <a:gd name="adj6" fmla="val 99949"/>
              <a:gd name="adj7" fmla="val 61733"/>
              <a:gd name="adj8" fmla="val 191549"/>
            </a:avLst>
          </a:prstGeom>
          <a:solidFill>
            <a:schemeClr val="accent1">
              <a:alpha val="74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Changes in number of hosts</a:t>
            </a:r>
            <a:endParaRPr lang="en-US" sz="2000" dirty="0">
              <a:solidFill>
                <a:schemeClr val="tx1"/>
              </a:solidFill>
            </a:endParaRPr>
          </a:p>
        </p:txBody>
      </p:sp>
      <p:sp>
        <p:nvSpPr>
          <p:cNvPr id="10" name="Content Placeholder 6"/>
          <p:cNvSpPr txBox="1">
            <a:spLocks/>
          </p:cNvSpPr>
          <p:nvPr/>
        </p:nvSpPr>
        <p:spPr>
          <a:xfrm>
            <a:off x="177800" y="3543300"/>
            <a:ext cx="2273300" cy="711120"/>
          </a:xfrm>
          <a:prstGeom prst="callout3">
            <a:avLst>
              <a:gd name="adj1" fmla="val 47251"/>
              <a:gd name="adj2" fmla="val 100839"/>
              <a:gd name="adj3" fmla="val 53808"/>
              <a:gd name="adj4" fmla="val 104038"/>
              <a:gd name="adj5" fmla="val 46275"/>
              <a:gd name="adj6" fmla="val 99949"/>
              <a:gd name="adj7" fmla="val -13275"/>
              <a:gd name="adj8" fmla="val 189873"/>
            </a:avLst>
          </a:prstGeom>
          <a:solidFill>
            <a:schemeClr val="accent1">
              <a:alpha val="74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and in number of VMs and datastores</a:t>
            </a:r>
            <a:endParaRPr lang="en-US" sz="2000" dirty="0">
              <a:solidFill>
                <a:schemeClr val="tx1"/>
              </a:solidFill>
            </a:endParaRPr>
          </a:p>
        </p:txBody>
      </p:sp>
    </p:spTree>
    <p:extLst>
      <p:ext uri="{BB962C8B-B14F-4D97-AF65-F5344CB8AC3E}">
        <p14:creationId xmlns:p14="http://schemas.microsoft.com/office/powerpoint/2010/main" val="2047617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a:t>
            </a:r>
            <a:r>
              <a:rPr lang="en-US" dirty="0" smtClean="0"/>
              <a:t>Results</a:t>
            </a:r>
            <a:r>
              <a:rPr lang="en-US" dirty="0"/>
              <a:t>: </a:t>
            </a:r>
            <a:r>
              <a:rPr lang="en-US" dirty="0" smtClean="0"/>
              <a:t> Details and action plans</a:t>
            </a:r>
            <a:endParaRPr lang="en-US" dirty="0"/>
          </a:p>
        </p:txBody>
      </p:sp>
      <p:pic>
        <p:nvPicPr>
          <p:cNvPr id="5" name="Picture 4"/>
          <p:cNvPicPr>
            <a:picLocks noChangeAspect="1"/>
          </p:cNvPicPr>
          <p:nvPr/>
        </p:nvPicPr>
        <p:blipFill>
          <a:blip r:embed="rId3"/>
          <a:stretch>
            <a:fillRect/>
          </a:stretch>
        </p:blipFill>
        <p:spPr>
          <a:xfrm>
            <a:off x="330200" y="1288838"/>
            <a:ext cx="8356600" cy="3569521"/>
          </a:xfrm>
          <a:prstGeom prst="rect">
            <a:avLst/>
          </a:prstGeom>
        </p:spPr>
      </p:pic>
      <p:sp>
        <p:nvSpPr>
          <p:cNvPr id="6" name="Content Placeholder 6"/>
          <p:cNvSpPr txBox="1">
            <a:spLocks/>
          </p:cNvSpPr>
          <p:nvPr/>
        </p:nvSpPr>
        <p:spPr>
          <a:xfrm>
            <a:off x="457200" y="5029200"/>
            <a:ext cx="2844800" cy="939800"/>
          </a:xfrm>
          <a:prstGeom prst="callout3">
            <a:avLst>
              <a:gd name="adj1" fmla="val -256803"/>
              <a:gd name="adj2" fmla="val 78964"/>
              <a:gd name="adj3" fmla="val -258354"/>
              <a:gd name="adj4" fmla="val 79038"/>
              <a:gd name="adj5" fmla="val -3725"/>
              <a:gd name="adj6" fmla="val 50395"/>
              <a:gd name="adj7" fmla="val -285029"/>
              <a:gd name="adj8" fmla="val 203818"/>
            </a:avLst>
          </a:prstGeom>
          <a:solidFill>
            <a:schemeClr val="accent1">
              <a:alpha val="74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Detailed before and after comparison to illustrate the improvements</a:t>
            </a:r>
            <a:endParaRPr lang="en-US" sz="2000" dirty="0">
              <a:solidFill>
                <a:schemeClr val="tx1"/>
              </a:solidFill>
            </a:endParaRPr>
          </a:p>
        </p:txBody>
      </p:sp>
      <p:sp>
        <p:nvSpPr>
          <p:cNvPr id="7" name="Content Placeholder 6"/>
          <p:cNvSpPr txBox="1">
            <a:spLocks/>
          </p:cNvSpPr>
          <p:nvPr/>
        </p:nvSpPr>
        <p:spPr>
          <a:xfrm>
            <a:off x="3835400" y="5016500"/>
            <a:ext cx="4660900" cy="939800"/>
          </a:xfrm>
          <a:prstGeom prst="callout3">
            <a:avLst>
              <a:gd name="adj1" fmla="val -66262"/>
              <a:gd name="adj2" fmla="val -24578"/>
              <a:gd name="adj3" fmla="val -66462"/>
              <a:gd name="adj4" fmla="val -24504"/>
              <a:gd name="adj5" fmla="val 8437"/>
              <a:gd name="adj6" fmla="val 14700"/>
              <a:gd name="adj7" fmla="val -51246"/>
              <a:gd name="adj8" fmla="val -4356"/>
            </a:avLst>
          </a:prstGeom>
          <a:solidFill>
            <a:schemeClr val="accent1">
              <a:alpha val="74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Accurate and executable action plans to implement the proposed change</a:t>
            </a:r>
            <a:endParaRPr lang="en-US" sz="2000" dirty="0">
              <a:solidFill>
                <a:schemeClr val="tx1"/>
              </a:solidFill>
            </a:endParaRPr>
          </a:p>
        </p:txBody>
      </p:sp>
    </p:spTree>
    <p:extLst>
      <p:ext uri="{BB962C8B-B14F-4D97-AF65-F5344CB8AC3E}">
        <p14:creationId xmlns:p14="http://schemas.microsoft.com/office/powerpoint/2010/main" val="3693731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Bernd </a:t>
            </a:r>
            <a:r>
              <a:rPr lang="en-US" dirty="0" err="1" smtClean="0"/>
              <a:t>Harzog</a:t>
            </a:r>
            <a:r>
              <a:rPr lang="en-US" dirty="0" smtClean="0"/>
              <a:t> analysis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good feature/issue analysis is given by Bernd </a:t>
            </a:r>
            <a:r>
              <a:rPr lang="en-US" dirty="0" err="1" smtClean="0"/>
              <a:t>Harzog</a:t>
            </a:r>
            <a:r>
              <a:rPr lang="en-US" dirty="0"/>
              <a:t> article: </a:t>
            </a:r>
            <a:r>
              <a:rPr lang="en-US" dirty="0">
                <a:hlinkClick r:id="rId2"/>
              </a:rPr>
              <a:t>http://www.virtualizationpractice.com/news-vmware-vcenter-operations-suite-5-0-now-available-14343</a:t>
            </a:r>
            <a:r>
              <a:rPr lang="en-US" dirty="0" smtClean="0">
                <a:hlinkClick r:id="rId2"/>
              </a:rPr>
              <a:t>/</a:t>
            </a:r>
            <a:endParaRPr lang="en-US" dirty="0" smtClean="0"/>
          </a:p>
          <a:p>
            <a:r>
              <a:rPr lang="en-US" b="1" dirty="0" smtClean="0"/>
              <a:t>Highlights</a:t>
            </a:r>
          </a:p>
          <a:p>
            <a:r>
              <a:rPr lang="en-US" u="sng" dirty="0"/>
              <a:t>Pricing</a:t>
            </a:r>
            <a:r>
              <a:rPr lang="en-US" dirty="0"/>
              <a:t>. While we did not get into price in this article, the per VM pricing for vCenter Operations is an issue for many customers. The bottom line is that if you have 10 VM’s per server and deploy Enterprise Edition you will pay around $195 per VM or $1,995 per host. When you take advantage of the efficiency gains delivered by the product and double your density to 20 VM’s per host you will pay an additional $1,995 to realize that gain. None of VMware’s competitors on the resource and availability management front like </a:t>
            </a:r>
            <a:r>
              <a:rPr lang="en-US" dirty="0">
                <a:hlinkClick r:id="rId3" tooltip="Quest Software"/>
              </a:rPr>
              <a:t>Quest Software</a:t>
            </a:r>
            <a:r>
              <a:rPr lang="en-US" dirty="0"/>
              <a:t>, </a:t>
            </a:r>
            <a:r>
              <a:rPr lang="en-US" dirty="0">
                <a:hlinkClick r:id="rId4" tooltip="Veeam"/>
              </a:rPr>
              <a:t>Veeam</a:t>
            </a:r>
            <a:r>
              <a:rPr lang="en-US" dirty="0"/>
              <a:t>, </a:t>
            </a:r>
            <a:r>
              <a:rPr lang="en-US" dirty="0">
                <a:hlinkClick r:id="rId5" tooltip="ManageEngine"/>
              </a:rPr>
              <a:t>ManageEngine</a:t>
            </a:r>
            <a:r>
              <a:rPr lang="en-US" dirty="0"/>
              <a:t>, </a:t>
            </a:r>
            <a:r>
              <a:rPr lang="en-US" dirty="0">
                <a:hlinkClick r:id="rId6" tooltip="Netuitive"/>
              </a:rPr>
              <a:t>Netuitive</a:t>
            </a:r>
            <a:r>
              <a:rPr lang="en-US" dirty="0"/>
              <a:t>, </a:t>
            </a:r>
            <a:r>
              <a:rPr lang="en-US" dirty="0">
                <a:hlinkClick r:id="rId7" tooltip="Phd Virtual"/>
              </a:rPr>
              <a:t>Phd Virtual</a:t>
            </a:r>
            <a:r>
              <a:rPr lang="en-US" dirty="0"/>
              <a:t>, </a:t>
            </a:r>
            <a:r>
              <a:rPr lang="en-US" dirty="0">
                <a:hlinkClick r:id="rId8" tooltip="Reflex Systems"/>
              </a:rPr>
              <a:t>Reflex Systems</a:t>
            </a:r>
            <a:r>
              <a:rPr lang="en-US" dirty="0"/>
              <a:t>, </a:t>
            </a:r>
            <a:r>
              <a:rPr lang="en-US" dirty="0">
                <a:hlinkClick r:id="rId9" tooltip="Solarwinds"/>
              </a:rPr>
              <a:t>Solarwinds</a:t>
            </a:r>
            <a:r>
              <a:rPr lang="en-US" dirty="0"/>
              <a:t>, </a:t>
            </a:r>
            <a:r>
              <a:rPr lang="en-US" dirty="0">
                <a:hlinkClick r:id="rId10" tooltip="VMTurbo"/>
              </a:rPr>
              <a:t>VMTurbo</a:t>
            </a:r>
            <a:r>
              <a:rPr lang="en-US" dirty="0"/>
              <a:t>, </a:t>
            </a:r>
            <a:r>
              <a:rPr lang="en-US" dirty="0">
                <a:hlinkClick r:id="rId11" tooltip="Xangati"/>
              </a:rPr>
              <a:t>Xangati</a:t>
            </a:r>
            <a:r>
              <a:rPr lang="en-US" dirty="0"/>
              <a:t>, or </a:t>
            </a:r>
            <a:r>
              <a:rPr lang="en-US" dirty="0">
                <a:hlinkClick r:id="rId12" tooltip="Zenoss"/>
              </a:rPr>
              <a:t>Zenoss</a:t>
            </a:r>
            <a:r>
              <a:rPr lang="en-US" dirty="0"/>
              <a:t> price this way and therefore none of them implement a “Density Tax” in their products</a:t>
            </a:r>
            <a:endParaRPr lang="en-US" dirty="0" smtClean="0"/>
          </a:p>
          <a:p>
            <a:pPr marL="457200" lvl="1" indent="0">
              <a:buNone/>
            </a:pPr>
            <a:r>
              <a:rPr lang="en-US" dirty="0" smtClean="0"/>
              <a:t>.</a:t>
            </a:r>
            <a:endParaRPr lang="en-US" dirty="0"/>
          </a:p>
          <a:p>
            <a:pPr lvl="1"/>
            <a:endParaRPr lang="en-US" dirty="0"/>
          </a:p>
        </p:txBody>
      </p:sp>
    </p:spTree>
    <p:extLst>
      <p:ext uri="{BB962C8B-B14F-4D97-AF65-F5344CB8AC3E}">
        <p14:creationId xmlns:p14="http://schemas.microsoft.com/office/powerpoint/2010/main" val="2114602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future capacity projections based on Workload Demand</a:t>
            </a:r>
            <a:endParaRPr lang="en-US" dirty="0"/>
          </a:p>
        </p:txBody>
      </p:sp>
      <p:pic>
        <p:nvPicPr>
          <p:cNvPr id="4" name="Picture 3"/>
          <p:cNvPicPr>
            <a:picLocks noChangeAspect="1"/>
          </p:cNvPicPr>
          <p:nvPr/>
        </p:nvPicPr>
        <p:blipFill>
          <a:blip r:embed="rId2"/>
          <a:stretch>
            <a:fillRect/>
          </a:stretch>
        </p:blipFill>
        <p:spPr>
          <a:xfrm>
            <a:off x="368300" y="1419600"/>
            <a:ext cx="8445500" cy="3344353"/>
          </a:xfrm>
          <a:prstGeom prst="rect">
            <a:avLst/>
          </a:prstGeom>
        </p:spPr>
      </p:pic>
      <p:sp>
        <p:nvSpPr>
          <p:cNvPr id="5" name="Content Placeholder 6"/>
          <p:cNvSpPr txBox="1">
            <a:spLocks/>
          </p:cNvSpPr>
          <p:nvPr/>
        </p:nvSpPr>
        <p:spPr>
          <a:xfrm>
            <a:off x="457200" y="4813300"/>
            <a:ext cx="2425700" cy="1308100"/>
          </a:xfrm>
          <a:prstGeom prst="callout3">
            <a:avLst>
              <a:gd name="adj1" fmla="val -22752"/>
              <a:gd name="adj2" fmla="val 80931"/>
              <a:gd name="adj3" fmla="val -402"/>
              <a:gd name="adj4" fmla="val 52184"/>
              <a:gd name="adj5" fmla="val 485"/>
              <a:gd name="adj6" fmla="val 50396"/>
              <a:gd name="adj7" fmla="val -22095"/>
              <a:gd name="adj8" fmla="val 170411"/>
            </a:avLst>
          </a:prstGeom>
          <a:solidFill>
            <a:schemeClr val="accent1">
              <a:alpha val="72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Easily select the period in the past and future planning interval</a:t>
            </a:r>
            <a:endParaRPr lang="en-US" sz="2000" dirty="0">
              <a:solidFill>
                <a:schemeClr val="tx1"/>
              </a:solidFill>
            </a:endParaRPr>
          </a:p>
        </p:txBody>
      </p:sp>
      <p:sp>
        <p:nvSpPr>
          <p:cNvPr id="6" name="Content Placeholder 6"/>
          <p:cNvSpPr txBox="1">
            <a:spLocks/>
          </p:cNvSpPr>
          <p:nvPr/>
        </p:nvSpPr>
        <p:spPr>
          <a:xfrm>
            <a:off x="3175000" y="4813300"/>
            <a:ext cx="5295900" cy="1308100"/>
          </a:xfrm>
          <a:prstGeom prst="callout3">
            <a:avLst>
              <a:gd name="adj1" fmla="val -124695"/>
              <a:gd name="adj2" fmla="val 92738"/>
              <a:gd name="adj3" fmla="val -402"/>
              <a:gd name="adj4" fmla="val 52184"/>
              <a:gd name="adj5" fmla="val 485"/>
              <a:gd name="adj6" fmla="val 50396"/>
              <a:gd name="adj7" fmla="val -101706"/>
              <a:gd name="adj8" fmla="val 63276"/>
            </a:avLst>
          </a:prstGeom>
          <a:solidFill>
            <a:schemeClr val="accent1">
              <a:alpha val="72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Using </a:t>
            </a:r>
            <a:r>
              <a:rPr lang="en-US" sz="2000" b="1" dirty="0" smtClean="0">
                <a:solidFill>
                  <a:schemeClr val="tx1"/>
                </a:solidFill>
              </a:rPr>
              <a:t>workload demand</a:t>
            </a:r>
            <a:r>
              <a:rPr lang="en-US" sz="2000" dirty="0" smtClean="0">
                <a:solidFill>
                  <a:schemeClr val="tx1"/>
                </a:solidFill>
              </a:rPr>
              <a:t> projection and analysis to derive the optimal number of resources and optimal operating zone – not just physical resource data which is an incomplete picture</a:t>
            </a:r>
            <a:endParaRPr lang="en-US" sz="2000" dirty="0">
              <a:solidFill>
                <a:schemeClr val="tx1"/>
              </a:solidFill>
            </a:endParaRPr>
          </a:p>
        </p:txBody>
      </p:sp>
    </p:spTree>
    <p:extLst>
      <p:ext uri="{BB962C8B-B14F-4D97-AF65-F5344CB8AC3E}">
        <p14:creationId xmlns:p14="http://schemas.microsoft.com/office/powerpoint/2010/main" val="41595714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Efficiency with Intelligent Rightsizing</a:t>
            </a:r>
            <a:endParaRPr lang="en-US" dirty="0"/>
          </a:p>
        </p:txBody>
      </p:sp>
      <p:pic>
        <p:nvPicPr>
          <p:cNvPr id="5" name="Picture 4"/>
          <p:cNvPicPr>
            <a:picLocks noChangeAspect="1"/>
          </p:cNvPicPr>
          <p:nvPr/>
        </p:nvPicPr>
        <p:blipFill>
          <a:blip r:embed="rId2"/>
          <a:stretch>
            <a:fillRect/>
          </a:stretch>
        </p:blipFill>
        <p:spPr>
          <a:xfrm>
            <a:off x="355600" y="1280232"/>
            <a:ext cx="8483600" cy="4373236"/>
          </a:xfrm>
          <a:prstGeom prst="rect">
            <a:avLst/>
          </a:prstGeom>
        </p:spPr>
      </p:pic>
      <p:sp>
        <p:nvSpPr>
          <p:cNvPr id="6" name="Content Placeholder 6"/>
          <p:cNvSpPr txBox="1">
            <a:spLocks/>
          </p:cNvSpPr>
          <p:nvPr/>
        </p:nvSpPr>
        <p:spPr>
          <a:xfrm>
            <a:off x="5803900" y="1239664"/>
            <a:ext cx="3124200" cy="2125836"/>
          </a:xfrm>
          <a:prstGeom prst="callout3">
            <a:avLst>
              <a:gd name="adj1" fmla="val 56310"/>
              <a:gd name="adj2" fmla="val -54756"/>
              <a:gd name="adj3" fmla="val 50726"/>
              <a:gd name="adj4" fmla="val 2700"/>
              <a:gd name="adj5" fmla="val 51159"/>
              <a:gd name="adj6" fmla="val 3494"/>
              <a:gd name="adj7" fmla="val 144791"/>
              <a:gd name="adj8" fmla="val -108684"/>
            </a:avLst>
          </a:prstGeom>
          <a:solidFill>
            <a:schemeClr val="accent1">
              <a:alpha val="74000"/>
            </a:schemeClr>
          </a:solidFill>
          <a:ln>
            <a:solidFill>
              <a:srgbClr val="17375E"/>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en-US" sz="2000" dirty="0">
                <a:solidFill>
                  <a:srgbClr val="000000"/>
                </a:solidFill>
              </a:rPr>
              <a:t>Summary </a:t>
            </a:r>
            <a:r>
              <a:rPr lang="en-US" sz="2000" dirty="0" smtClean="0">
                <a:solidFill>
                  <a:srgbClr val="000000"/>
                </a:solidFill>
              </a:rPr>
              <a:t>of Storage Resources </a:t>
            </a:r>
            <a:r>
              <a:rPr lang="en-US" sz="2000" dirty="0">
                <a:solidFill>
                  <a:srgbClr val="000000"/>
                </a:solidFill>
              </a:rPr>
              <a:t>t</a:t>
            </a:r>
            <a:r>
              <a:rPr lang="en-US" sz="2000" dirty="0" smtClean="0">
                <a:solidFill>
                  <a:srgbClr val="000000"/>
                </a:solidFill>
              </a:rPr>
              <a:t>hat </a:t>
            </a:r>
            <a:r>
              <a:rPr lang="en-US" sz="2000" dirty="0">
                <a:solidFill>
                  <a:srgbClr val="000000"/>
                </a:solidFill>
              </a:rPr>
              <a:t>c</a:t>
            </a:r>
            <a:r>
              <a:rPr lang="en-US" sz="2000" dirty="0" smtClean="0">
                <a:solidFill>
                  <a:srgbClr val="000000"/>
                </a:solidFill>
              </a:rPr>
              <a:t>an </a:t>
            </a:r>
            <a:r>
              <a:rPr lang="en-US" sz="2000" dirty="0">
                <a:solidFill>
                  <a:srgbClr val="000000"/>
                </a:solidFill>
              </a:rPr>
              <a:t>b</a:t>
            </a:r>
            <a:r>
              <a:rPr lang="en-US" sz="2000" dirty="0" smtClean="0">
                <a:solidFill>
                  <a:srgbClr val="000000"/>
                </a:solidFill>
              </a:rPr>
              <a:t>e </a:t>
            </a:r>
            <a:r>
              <a:rPr lang="en-US" sz="2000" dirty="0">
                <a:solidFill>
                  <a:srgbClr val="000000"/>
                </a:solidFill>
              </a:rPr>
              <a:t>r</a:t>
            </a:r>
            <a:r>
              <a:rPr lang="en-US" sz="2000" dirty="0" smtClean="0">
                <a:solidFill>
                  <a:srgbClr val="000000"/>
                </a:solidFill>
              </a:rPr>
              <a:t>ecovered </a:t>
            </a:r>
            <a:r>
              <a:rPr lang="en-US" sz="2000" dirty="0">
                <a:solidFill>
                  <a:srgbClr val="000000"/>
                </a:solidFill>
              </a:rPr>
              <a:t>b</a:t>
            </a:r>
            <a:r>
              <a:rPr lang="en-US" sz="2000" dirty="0" smtClean="0">
                <a:solidFill>
                  <a:srgbClr val="000000"/>
                </a:solidFill>
              </a:rPr>
              <a:t>y </a:t>
            </a:r>
            <a:r>
              <a:rPr lang="en-US" sz="2000" dirty="0">
                <a:solidFill>
                  <a:srgbClr val="000000"/>
                </a:solidFill>
              </a:rPr>
              <a:t>r</a:t>
            </a:r>
            <a:r>
              <a:rPr lang="en-US" sz="2000" dirty="0" smtClean="0">
                <a:solidFill>
                  <a:srgbClr val="000000"/>
                </a:solidFill>
              </a:rPr>
              <a:t>emoving </a:t>
            </a:r>
            <a:r>
              <a:rPr lang="en-US" sz="2000" dirty="0">
                <a:solidFill>
                  <a:srgbClr val="000000"/>
                </a:solidFill>
              </a:rPr>
              <a:t>d</a:t>
            </a:r>
            <a:r>
              <a:rPr lang="en-US" sz="2000" dirty="0" smtClean="0">
                <a:solidFill>
                  <a:srgbClr val="000000"/>
                </a:solidFill>
              </a:rPr>
              <a:t>ormant </a:t>
            </a:r>
            <a:r>
              <a:rPr lang="en-US" sz="2000" dirty="0">
                <a:solidFill>
                  <a:srgbClr val="000000"/>
                </a:solidFill>
              </a:rPr>
              <a:t>&amp; </a:t>
            </a:r>
            <a:r>
              <a:rPr lang="en-US" sz="2000" dirty="0" smtClean="0">
                <a:solidFill>
                  <a:srgbClr val="000000"/>
                </a:solidFill>
              </a:rPr>
              <a:t>zombie </a:t>
            </a:r>
            <a:r>
              <a:rPr lang="en-US" sz="2000" dirty="0">
                <a:solidFill>
                  <a:srgbClr val="000000"/>
                </a:solidFill>
              </a:rPr>
              <a:t>VM’s</a:t>
            </a:r>
            <a:r>
              <a:rPr lang="en-US" sz="2000" dirty="0" smtClean="0">
                <a:solidFill>
                  <a:srgbClr val="000000"/>
                </a:solidFill>
              </a:rPr>
              <a:t>, rightsizing storage </a:t>
            </a:r>
            <a:r>
              <a:rPr lang="en-US" sz="2000" dirty="0">
                <a:solidFill>
                  <a:srgbClr val="000000"/>
                </a:solidFill>
              </a:rPr>
              <a:t>a</a:t>
            </a:r>
            <a:r>
              <a:rPr lang="en-US" sz="2000" dirty="0" smtClean="0">
                <a:solidFill>
                  <a:srgbClr val="000000"/>
                </a:solidFill>
              </a:rPr>
              <a:t>llocations, and eliminating waste</a:t>
            </a:r>
            <a:endParaRPr lang="en-US" sz="2000" dirty="0">
              <a:solidFill>
                <a:srgbClr val="000000"/>
              </a:solidFill>
            </a:endParaRPr>
          </a:p>
        </p:txBody>
      </p:sp>
      <p:sp>
        <p:nvSpPr>
          <p:cNvPr id="7" name="Content Placeholder 6"/>
          <p:cNvSpPr txBox="1">
            <a:spLocks/>
          </p:cNvSpPr>
          <p:nvPr/>
        </p:nvSpPr>
        <p:spPr>
          <a:xfrm>
            <a:off x="3848100" y="4565427"/>
            <a:ext cx="2667000" cy="1795082"/>
          </a:xfrm>
          <a:prstGeom prst="callout3">
            <a:avLst>
              <a:gd name="adj1" fmla="val -8877"/>
              <a:gd name="adj2" fmla="val 154883"/>
              <a:gd name="adj3" fmla="val 51397"/>
              <a:gd name="adj4" fmla="val 100667"/>
              <a:gd name="adj5" fmla="val 49817"/>
              <a:gd name="adj6" fmla="val 100648"/>
              <a:gd name="adj7" fmla="val 22115"/>
              <a:gd name="adj8" fmla="val 156880"/>
            </a:avLst>
          </a:prstGeom>
          <a:solidFill>
            <a:schemeClr val="accent1">
              <a:alpha val="74000"/>
            </a:schemeClr>
          </a:solidFill>
          <a:ln>
            <a:solidFill>
              <a:srgbClr val="17375E"/>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rgbClr val="000000"/>
                </a:solidFill>
              </a:rPr>
              <a:t>Summary o</a:t>
            </a:r>
            <a:r>
              <a:rPr lang="en-US" sz="2000" dirty="0" smtClean="0">
                <a:solidFill>
                  <a:srgbClr val="000000"/>
                </a:solidFill>
              </a:rPr>
              <a:t>f </a:t>
            </a:r>
            <a:r>
              <a:rPr lang="en-US" sz="2000" dirty="0">
                <a:solidFill>
                  <a:srgbClr val="000000"/>
                </a:solidFill>
              </a:rPr>
              <a:t>Memory &amp; CPU Resources t</a:t>
            </a:r>
            <a:r>
              <a:rPr lang="en-US" sz="2000" dirty="0" smtClean="0">
                <a:solidFill>
                  <a:srgbClr val="000000"/>
                </a:solidFill>
              </a:rPr>
              <a:t>hat can </a:t>
            </a:r>
            <a:r>
              <a:rPr lang="en-US" sz="2000" dirty="0">
                <a:solidFill>
                  <a:srgbClr val="000000"/>
                </a:solidFill>
              </a:rPr>
              <a:t>b</a:t>
            </a:r>
            <a:r>
              <a:rPr lang="en-US" sz="2000" dirty="0" smtClean="0">
                <a:solidFill>
                  <a:srgbClr val="000000"/>
                </a:solidFill>
              </a:rPr>
              <a:t>e </a:t>
            </a:r>
            <a:r>
              <a:rPr lang="en-US" sz="2000" dirty="0">
                <a:solidFill>
                  <a:srgbClr val="000000"/>
                </a:solidFill>
              </a:rPr>
              <a:t>r</a:t>
            </a:r>
            <a:r>
              <a:rPr lang="en-US" sz="2000" dirty="0" smtClean="0">
                <a:solidFill>
                  <a:srgbClr val="000000"/>
                </a:solidFill>
              </a:rPr>
              <a:t>ecovered </a:t>
            </a:r>
            <a:r>
              <a:rPr lang="en-US" sz="2000" dirty="0">
                <a:solidFill>
                  <a:srgbClr val="000000"/>
                </a:solidFill>
              </a:rPr>
              <a:t>t</a:t>
            </a:r>
            <a:r>
              <a:rPr lang="en-US" sz="2000" dirty="0" smtClean="0">
                <a:solidFill>
                  <a:srgbClr val="000000"/>
                </a:solidFill>
              </a:rPr>
              <a:t>hrough </a:t>
            </a:r>
            <a:r>
              <a:rPr lang="en-US" sz="2000" dirty="0">
                <a:solidFill>
                  <a:srgbClr val="000000"/>
                </a:solidFill>
              </a:rPr>
              <a:t>Virtual Machine </a:t>
            </a:r>
            <a:r>
              <a:rPr lang="en-US" sz="2000" dirty="0" smtClean="0">
                <a:solidFill>
                  <a:srgbClr val="000000"/>
                </a:solidFill>
              </a:rPr>
              <a:t>rightsizing </a:t>
            </a:r>
            <a:endParaRPr lang="en-US" sz="2000" dirty="0">
              <a:solidFill>
                <a:srgbClr val="000000"/>
              </a:solidFill>
            </a:endParaRPr>
          </a:p>
        </p:txBody>
      </p:sp>
    </p:spTree>
    <p:extLst>
      <p:ext uri="{BB962C8B-B14F-4D97-AF65-F5344CB8AC3E}">
        <p14:creationId xmlns:p14="http://schemas.microsoft.com/office/powerpoint/2010/main" val="8494973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Intelligent Capacity Projections that Respond to Changing Demand</a:t>
            </a:r>
            <a:endParaRPr lang="en-US" dirty="0"/>
          </a:p>
        </p:txBody>
      </p:sp>
      <p:pic>
        <p:nvPicPr>
          <p:cNvPr id="4" name="Picture 3"/>
          <p:cNvPicPr>
            <a:picLocks noChangeAspect="1"/>
          </p:cNvPicPr>
          <p:nvPr/>
        </p:nvPicPr>
        <p:blipFill>
          <a:blip r:embed="rId2"/>
          <a:stretch>
            <a:fillRect/>
          </a:stretch>
        </p:blipFill>
        <p:spPr>
          <a:xfrm>
            <a:off x="571500" y="1245134"/>
            <a:ext cx="8267700" cy="4678082"/>
          </a:xfrm>
          <a:prstGeom prst="rect">
            <a:avLst/>
          </a:prstGeom>
        </p:spPr>
      </p:pic>
      <p:sp>
        <p:nvSpPr>
          <p:cNvPr id="5" name="Content Placeholder 6"/>
          <p:cNvSpPr txBox="1">
            <a:spLocks/>
          </p:cNvSpPr>
          <p:nvPr/>
        </p:nvSpPr>
        <p:spPr>
          <a:xfrm>
            <a:off x="279400" y="3352800"/>
            <a:ext cx="1778000" cy="2438400"/>
          </a:xfrm>
          <a:prstGeom prst="callout3">
            <a:avLst>
              <a:gd name="adj1" fmla="val 5579"/>
              <a:gd name="adj2" fmla="val 159407"/>
              <a:gd name="adj3" fmla="val 51397"/>
              <a:gd name="adj4" fmla="val 100667"/>
              <a:gd name="adj5" fmla="val 49817"/>
              <a:gd name="adj6" fmla="val 100648"/>
              <a:gd name="adj7" fmla="val 49440"/>
              <a:gd name="adj8" fmla="val 147118"/>
            </a:avLst>
          </a:prstGeom>
          <a:solidFill>
            <a:schemeClr val="accent1">
              <a:alpha val="74000"/>
            </a:schemeClr>
          </a:solidFill>
          <a:ln>
            <a:solidFill>
              <a:srgbClr val="17375E"/>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Font typeface="Arial" pitchFamily="34" charset="0"/>
              <a:buNone/>
            </a:pPr>
            <a:r>
              <a:rPr lang="en-US" sz="2000" dirty="0" smtClean="0">
                <a:solidFill>
                  <a:schemeClr val="tx1"/>
                </a:solidFill>
              </a:rPr>
              <a:t>Periodic cluster analysis based on changes in the workload demand and number of VMs</a:t>
            </a:r>
            <a:endParaRPr lang="en-US" sz="2000" dirty="0">
              <a:solidFill>
                <a:schemeClr val="tx1"/>
              </a:solidFill>
            </a:endParaRPr>
          </a:p>
        </p:txBody>
      </p:sp>
      <p:sp>
        <p:nvSpPr>
          <p:cNvPr id="6" name="Content Placeholder 6"/>
          <p:cNvSpPr txBox="1">
            <a:spLocks/>
          </p:cNvSpPr>
          <p:nvPr/>
        </p:nvSpPr>
        <p:spPr>
          <a:xfrm>
            <a:off x="7353300" y="2133600"/>
            <a:ext cx="1485900" cy="3111500"/>
          </a:xfrm>
          <a:prstGeom prst="callout3">
            <a:avLst>
              <a:gd name="adj1" fmla="val 26852"/>
              <a:gd name="adj2" fmla="val -57955"/>
              <a:gd name="adj3" fmla="val 50726"/>
              <a:gd name="adj4" fmla="val 2700"/>
              <a:gd name="adj5" fmla="val 51159"/>
              <a:gd name="adj6" fmla="val 3494"/>
              <a:gd name="adj7" fmla="val 70431"/>
              <a:gd name="adj8" fmla="val -83838"/>
            </a:avLst>
          </a:prstGeom>
          <a:solidFill>
            <a:schemeClr val="accent1">
              <a:alpha val="74000"/>
            </a:schemeClr>
          </a:solidFill>
          <a:ln>
            <a:solidFill>
              <a:srgbClr val="17375E"/>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en-US" sz="2000" dirty="0" smtClean="0">
                <a:solidFill>
                  <a:srgbClr val="000000"/>
                </a:solidFill>
              </a:rPr>
              <a:t>Project the optimal required number of hosts and </a:t>
            </a:r>
            <a:r>
              <a:rPr lang="en-US" sz="2000" dirty="0" err="1" smtClean="0">
                <a:solidFill>
                  <a:srgbClr val="000000"/>
                </a:solidFill>
              </a:rPr>
              <a:t>datastores</a:t>
            </a:r>
            <a:r>
              <a:rPr lang="en-US" sz="2000" dirty="0" smtClean="0">
                <a:solidFill>
                  <a:srgbClr val="000000"/>
                </a:solidFill>
              </a:rPr>
              <a:t>, and optimal utilization levels</a:t>
            </a:r>
            <a:endParaRPr lang="en-US" sz="2000" dirty="0">
              <a:solidFill>
                <a:srgbClr val="000000"/>
              </a:solidFill>
            </a:endParaRPr>
          </a:p>
        </p:txBody>
      </p:sp>
    </p:spTree>
    <p:extLst>
      <p:ext uri="{BB962C8B-B14F-4D97-AF65-F5344CB8AC3E}">
        <p14:creationId xmlns:p14="http://schemas.microsoft.com/office/powerpoint/2010/main" val="1484827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 Efficiency with Intelligent Rightsizing</a:t>
            </a:r>
            <a:endParaRPr lang="en-US" dirty="0"/>
          </a:p>
        </p:txBody>
      </p:sp>
      <p:pic>
        <p:nvPicPr>
          <p:cNvPr id="5" name="Picture 4"/>
          <p:cNvPicPr>
            <a:picLocks noChangeAspect="1"/>
          </p:cNvPicPr>
          <p:nvPr/>
        </p:nvPicPr>
        <p:blipFill>
          <a:blip r:embed="rId2"/>
          <a:stretch>
            <a:fillRect/>
          </a:stretch>
        </p:blipFill>
        <p:spPr>
          <a:xfrm>
            <a:off x="355600" y="1280232"/>
            <a:ext cx="8483600" cy="4373236"/>
          </a:xfrm>
          <a:prstGeom prst="rect">
            <a:avLst/>
          </a:prstGeom>
        </p:spPr>
      </p:pic>
      <p:sp>
        <p:nvSpPr>
          <p:cNvPr id="6" name="Content Placeholder 6"/>
          <p:cNvSpPr txBox="1">
            <a:spLocks/>
          </p:cNvSpPr>
          <p:nvPr/>
        </p:nvSpPr>
        <p:spPr>
          <a:xfrm>
            <a:off x="5803900" y="1239664"/>
            <a:ext cx="3124200" cy="2125836"/>
          </a:xfrm>
          <a:prstGeom prst="callout3">
            <a:avLst>
              <a:gd name="adj1" fmla="val 56310"/>
              <a:gd name="adj2" fmla="val -54756"/>
              <a:gd name="adj3" fmla="val 50726"/>
              <a:gd name="adj4" fmla="val 2700"/>
              <a:gd name="adj5" fmla="val 51159"/>
              <a:gd name="adj6" fmla="val 3494"/>
              <a:gd name="adj7" fmla="val 144791"/>
              <a:gd name="adj8" fmla="val -108684"/>
            </a:avLst>
          </a:prstGeom>
          <a:solidFill>
            <a:schemeClr val="accent1">
              <a:alpha val="74000"/>
            </a:schemeClr>
          </a:solidFill>
          <a:ln>
            <a:solidFill>
              <a:srgbClr val="17375E"/>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en-US" sz="2000" dirty="0">
                <a:solidFill>
                  <a:srgbClr val="000000"/>
                </a:solidFill>
              </a:rPr>
              <a:t>Summary </a:t>
            </a:r>
            <a:r>
              <a:rPr lang="en-US" sz="2000" dirty="0" smtClean="0">
                <a:solidFill>
                  <a:srgbClr val="000000"/>
                </a:solidFill>
              </a:rPr>
              <a:t>of Storage Resources </a:t>
            </a:r>
            <a:r>
              <a:rPr lang="en-US" sz="2000" dirty="0">
                <a:solidFill>
                  <a:srgbClr val="000000"/>
                </a:solidFill>
              </a:rPr>
              <a:t>t</a:t>
            </a:r>
            <a:r>
              <a:rPr lang="en-US" sz="2000" dirty="0" smtClean="0">
                <a:solidFill>
                  <a:srgbClr val="000000"/>
                </a:solidFill>
              </a:rPr>
              <a:t>hat </a:t>
            </a:r>
            <a:r>
              <a:rPr lang="en-US" sz="2000" dirty="0">
                <a:solidFill>
                  <a:srgbClr val="000000"/>
                </a:solidFill>
              </a:rPr>
              <a:t>c</a:t>
            </a:r>
            <a:r>
              <a:rPr lang="en-US" sz="2000" dirty="0" smtClean="0">
                <a:solidFill>
                  <a:srgbClr val="000000"/>
                </a:solidFill>
              </a:rPr>
              <a:t>an </a:t>
            </a:r>
            <a:r>
              <a:rPr lang="en-US" sz="2000" dirty="0">
                <a:solidFill>
                  <a:srgbClr val="000000"/>
                </a:solidFill>
              </a:rPr>
              <a:t>b</a:t>
            </a:r>
            <a:r>
              <a:rPr lang="en-US" sz="2000" dirty="0" smtClean="0">
                <a:solidFill>
                  <a:srgbClr val="000000"/>
                </a:solidFill>
              </a:rPr>
              <a:t>e </a:t>
            </a:r>
            <a:r>
              <a:rPr lang="en-US" sz="2000" dirty="0">
                <a:solidFill>
                  <a:srgbClr val="000000"/>
                </a:solidFill>
              </a:rPr>
              <a:t>r</a:t>
            </a:r>
            <a:r>
              <a:rPr lang="en-US" sz="2000" dirty="0" smtClean="0">
                <a:solidFill>
                  <a:srgbClr val="000000"/>
                </a:solidFill>
              </a:rPr>
              <a:t>ecovered </a:t>
            </a:r>
            <a:r>
              <a:rPr lang="en-US" sz="2000" dirty="0">
                <a:solidFill>
                  <a:srgbClr val="000000"/>
                </a:solidFill>
              </a:rPr>
              <a:t>b</a:t>
            </a:r>
            <a:r>
              <a:rPr lang="en-US" sz="2000" dirty="0" smtClean="0">
                <a:solidFill>
                  <a:srgbClr val="000000"/>
                </a:solidFill>
              </a:rPr>
              <a:t>y </a:t>
            </a:r>
            <a:r>
              <a:rPr lang="en-US" sz="2000" dirty="0">
                <a:solidFill>
                  <a:srgbClr val="000000"/>
                </a:solidFill>
              </a:rPr>
              <a:t>r</a:t>
            </a:r>
            <a:r>
              <a:rPr lang="en-US" sz="2000" dirty="0" smtClean="0">
                <a:solidFill>
                  <a:srgbClr val="000000"/>
                </a:solidFill>
              </a:rPr>
              <a:t>emoving </a:t>
            </a:r>
            <a:r>
              <a:rPr lang="en-US" sz="2000" dirty="0">
                <a:solidFill>
                  <a:srgbClr val="000000"/>
                </a:solidFill>
              </a:rPr>
              <a:t>d</a:t>
            </a:r>
            <a:r>
              <a:rPr lang="en-US" sz="2000" dirty="0" smtClean="0">
                <a:solidFill>
                  <a:srgbClr val="000000"/>
                </a:solidFill>
              </a:rPr>
              <a:t>ormant </a:t>
            </a:r>
            <a:r>
              <a:rPr lang="en-US" sz="2000" dirty="0">
                <a:solidFill>
                  <a:srgbClr val="000000"/>
                </a:solidFill>
              </a:rPr>
              <a:t>&amp; </a:t>
            </a:r>
            <a:r>
              <a:rPr lang="en-US" sz="2000" dirty="0" smtClean="0">
                <a:solidFill>
                  <a:srgbClr val="000000"/>
                </a:solidFill>
              </a:rPr>
              <a:t>zombie </a:t>
            </a:r>
            <a:r>
              <a:rPr lang="en-US" sz="2000" dirty="0">
                <a:solidFill>
                  <a:srgbClr val="000000"/>
                </a:solidFill>
              </a:rPr>
              <a:t>VM’s</a:t>
            </a:r>
            <a:r>
              <a:rPr lang="en-US" sz="2000" dirty="0" smtClean="0">
                <a:solidFill>
                  <a:srgbClr val="000000"/>
                </a:solidFill>
              </a:rPr>
              <a:t>, rightsizing storage </a:t>
            </a:r>
            <a:r>
              <a:rPr lang="en-US" sz="2000" dirty="0">
                <a:solidFill>
                  <a:srgbClr val="000000"/>
                </a:solidFill>
              </a:rPr>
              <a:t>a</a:t>
            </a:r>
            <a:r>
              <a:rPr lang="en-US" sz="2000" dirty="0" smtClean="0">
                <a:solidFill>
                  <a:srgbClr val="000000"/>
                </a:solidFill>
              </a:rPr>
              <a:t>llocations, and eliminating waste</a:t>
            </a:r>
            <a:endParaRPr lang="en-US" sz="2000" dirty="0">
              <a:solidFill>
                <a:srgbClr val="000000"/>
              </a:solidFill>
            </a:endParaRPr>
          </a:p>
        </p:txBody>
      </p:sp>
      <p:sp>
        <p:nvSpPr>
          <p:cNvPr id="7" name="Content Placeholder 6"/>
          <p:cNvSpPr txBox="1">
            <a:spLocks/>
          </p:cNvSpPr>
          <p:nvPr/>
        </p:nvSpPr>
        <p:spPr>
          <a:xfrm>
            <a:off x="3848100" y="4565427"/>
            <a:ext cx="2667000" cy="1795082"/>
          </a:xfrm>
          <a:prstGeom prst="callout3">
            <a:avLst>
              <a:gd name="adj1" fmla="val -8877"/>
              <a:gd name="adj2" fmla="val 154883"/>
              <a:gd name="adj3" fmla="val 51397"/>
              <a:gd name="adj4" fmla="val 100667"/>
              <a:gd name="adj5" fmla="val 49817"/>
              <a:gd name="adj6" fmla="val 100648"/>
              <a:gd name="adj7" fmla="val 22115"/>
              <a:gd name="adj8" fmla="val 156880"/>
            </a:avLst>
          </a:prstGeom>
          <a:solidFill>
            <a:schemeClr val="accent1">
              <a:alpha val="74000"/>
            </a:schemeClr>
          </a:solidFill>
          <a:ln>
            <a:solidFill>
              <a:srgbClr val="17375E"/>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200" kern="1200">
                <a:solidFill>
                  <a:schemeClr val="lt1"/>
                </a:solidFill>
                <a:latin typeface="+mn-lt"/>
                <a:ea typeface="+mn-ea"/>
                <a:cs typeface="+mn-cs"/>
              </a:defRPr>
            </a:lvl2pPr>
            <a:lvl3pPr marL="1143000" indent="-228600" algn="l" defTabSz="914400" rtl="0" eaLnBrk="1" latinLnBrk="0" hangingPunct="1">
              <a:spcBef>
                <a:spcPct val="20000"/>
              </a:spcBef>
              <a:buSzPct val="75000"/>
              <a:buFont typeface="Wingdings" charset="2"/>
              <a:buChar char="Ø"/>
              <a:defRPr sz="2000" kern="1200">
                <a:solidFill>
                  <a:schemeClr val="lt1"/>
                </a:solidFill>
                <a:latin typeface="+mn-lt"/>
                <a:ea typeface="+mn-ea"/>
                <a:cs typeface="+mn-cs"/>
              </a:defRPr>
            </a:lvl3pPr>
            <a:lvl4pPr marL="1600200" indent="-228600" algn="l" defTabSz="914400" rtl="0" eaLnBrk="1" latinLnBrk="0" hangingPunct="1">
              <a:spcBef>
                <a:spcPct val="20000"/>
              </a:spcBef>
              <a:buSzPct val="100000"/>
              <a:buFont typeface="Wingdings" charset="2"/>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en-US" sz="2000" dirty="0">
                <a:solidFill>
                  <a:srgbClr val="000000"/>
                </a:solidFill>
              </a:rPr>
              <a:t>Summary o</a:t>
            </a:r>
            <a:r>
              <a:rPr lang="en-US" sz="2000" dirty="0" smtClean="0">
                <a:solidFill>
                  <a:srgbClr val="000000"/>
                </a:solidFill>
              </a:rPr>
              <a:t>f </a:t>
            </a:r>
            <a:r>
              <a:rPr lang="en-US" sz="2000" dirty="0">
                <a:solidFill>
                  <a:srgbClr val="000000"/>
                </a:solidFill>
              </a:rPr>
              <a:t>Memory &amp; CPU Resources t</a:t>
            </a:r>
            <a:r>
              <a:rPr lang="en-US" sz="2000" dirty="0" smtClean="0">
                <a:solidFill>
                  <a:srgbClr val="000000"/>
                </a:solidFill>
              </a:rPr>
              <a:t>hat can </a:t>
            </a:r>
            <a:r>
              <a:rPr lang="en-US" sz="2000" dirty="0">
                <a:solidFill>
                  <a:srgbClr val="000000"/>
                </a:solidFill>
              </a:rPr>
              <a:t>b</a:t>
            </a:r>
            <a:r>
              <a:rPr lang="en-US" sz="2000" dirty="0" smtClean="0">
                <a:solidFill>
                  <a:srgbClr val="000000"/>
                </a:solidFill>
              </a:rPr>
              <a:t>e </a:t>
            </a:r>
            <a:r>
              <a:rPr lang="en-US" sz="2000" dirty="0">
                <a:solidFill>
                  <a:srgbClr val="000000"/>
                </a:solidFill>
              </a:rPr>
              <a:t>r</a:t>
            </a:r>
            <a:r>
              <a:rPr lang="en-US" sz="2000" dirty="0" smtClean="0">
                <a:solidFill>
                  <a:srgbClr val="000000"/>
                </a:solidFill>
              </a:rPr>
              <a:t>ecovered </a:t>
            </a:r>
            <a:r>
              <a:rPr lang="en-US" sz="2000" dirty="0">
                <a:solidFill>
                  <a:srgbClr val="000000"/>
                </a:solidFill>
              </a:rPr>
              <a:t>t</a:t>
            </a:r>
            <a:r>
              <a:rPr lang="en-US" sz="2000" dirty="0" smtClean="0">
                <a:solidFill>
                  <a:srgbClr val="000000"/>
                </a:solidFill>
              </a:rPr>
              <a:t>hrough </a:t>
            </a:r>
            <a:r>
              <a:rPr lang="en-US" sz="2000" dirty="0">
                <a:solidFill>
                  <a:srgbClr val="000000"/>
                </a:solidFill>
              </a:rPr>
              <a:t>Virtual Machine </a:t>
            </a:r>
            <a:r>
              <a:rPr lang="en-US" sz="2000" dirty="0" smtClean="0">
                <a:solidFill>
                  <a:srgbClr val="000000"/>
                </a:solidFill>
              </a:rPr>
              <a:t>rightsizing </a:t>
            </a:r>
            <a:endParaRPr lang="en-US" sz="2000" dirty="0">
              <a:solidFill>
                <a:srgbClr val="000000"/>
              </a:solidFill>
            </a:endParaRPr>
          </a:p>
        </p:txBody>
      </p:sp>
    </p:spTree>
    <p:extLst>
      <p:ext uri="{BB962C8B-B14F-4D97-AF65-F5344CB8AC3E}">
        <p14:creationId xmlns:p14="http://schemas.microsoft.com/office/powerpoint/2010/main" val="8494973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rcRect l="-32038" r="-32038"/>
          <a:stretch>
            <a:fillRect/>
          </a:stretch>
        </p:blipFill>
        <p:spPr>
          <a:xfrm>
            <a:off x="597525" y="1219200"/>
            <a:ext cx="7942288" cy="5029200"/>
          </a:xfrm>
          <a:ln>
            <a:noFill/>
          </a:ln>
        </p:spPr>
      </p:pic>
      <p:sp>
        <p:nvSpPr>
          <p:cNvPr id="2" name="Title 1"/>
          <p:cNvSpPr>
            <a:spLocks noGrp="1"/>
          </p:cNvSpPr>
          <p:nvPr>
            <p:ph type="title"/>
          </p:nvPr>
        </p:nvSpPr>
        <p:spPr/>
        <p:txBody>
          <a:bodyPr/>
          <a:lstStyle/>
          <a:p>
            <a:r>
              <a:rPr lang="en-US" dirty="0" smtClean="0"/>
              <a:t>Capacity Plan Reporting: Easily communicate Performance and Workload Optimization Plans</a:t>
            </a:r>
            <a:endParaRPr lang="en-US" dirty="0"/>
          </a:p>
        </p:txBody>
      </p:sp>
      <p:sp>
        <p:nvSpPr>
          <p:cNvPr id="5" name="TextBox 4"/>
          <p:cNvSpPr txBox="1"/>
          <p:nvPr/>
        </p:nvSpPr>
        <p:spPr>
          <a:xfrm>
            <a:off x="6553200" y="4596725"/>
            <a:ext cx="2362200" cy="2031325"/>
          </a:xfrm>
          <a:prstGeom prst="rect">
            <a:avLst/>
          </a:prstGeom>
          <a:solidFill>
            <a:schemeClr val="accent1">
              <a:alpha val="73000"/>
            </a:schemeClr>
          </a:solidFill>
          <a:ln>
            <a:solidFill>
              <a:schemeClr val="accent1"/>
            </a:solidFill>
          </a:ln>
        </p:spPr>
        <p:txBody>
          <a:bodyPr wrap="square" rtlCol="0">
            <a:spAutoFit/>
          </a:bodyPr>
          <a:lstStyle/>
          <a:p>
            <a:r>
              <a:rPr lang="en-US" dirty="0" smtClean="0"/>
              <a:t>Wide range of detailed reports in Capacity and Performance </a:t>
            </a:r>
            <a:r>
              <a:rPr lang="en-US" dirty="0"/>
              <a:t>Management, </a:t>
            </a:r>
            <a:r>
              <a:rPr lang="en-US" dirty="0" smtClean="0"/>
              <a:t>Workload Planning – all across Storage, VMs and Physical Machines </a:t>
            </a:r>
          </a:p>
        </p:txBody>
      </p:sp>
      <p:sp>
        <p:nvSpPr>
          <p:cNvPr id="8" name="TextBox 7"/>
          <p:cNvSpPr txBox="1"/>
          <p:nvPr/>
        </p:nvSpPr>
        <p:spPr>
          <a:xfrm>
            <a:off x="152400" y="2171700"/>
            <a:ext cx="2362200" cy="2031325"/>
          </a:xfrm>
          <a:prstGeom prst="rect">
            <a:avLst/>
          </a:prstGeom>
          <a:solidFill>
            <a:schemeClr val="accent1">
              <a:alpha val="73000"/>
            </a:schemeClr>
          </a:solidFill>
          <a:ln>
            <a:solidFill>
              <a:schemeClr val="accent1"/>
            </a:solidFill>
          </a:ln>
        </p:spPr>
        <p:txBody>
          <a:bodyPr wrap="square" rtlCol="0">
            <a:spAutoFit/>
          </a:bodyPr>
          <a:lstStyle/>
          <a:p>
            <a:r>
              <a:rPr lang="en-US" dirty="0">
                <a:solidFill>
                  <a:srgbClr val="000000"/>
                </a:solidFill>
              </a:rPr>
              <a:t>Detailed Action Plans produced, along with a representation of current and optimized future state and projected Cost Savings or Investment.</a:t>
            </a:r>
          </a:p>
        </p:txBody>
      </p:sp>
      <p:sp>
        <p:nvSpPr>
          <p:cNvPr id="11" name="Oval 10"/>
          <p:cNvSpPr/>
          <p:nvPr/>
        </p:nvSpPr>
        <p:spPr>
          <a:xfrm>
            <a:off x="5105400" y="5562600"/>
            <a:ext cx="1143000" cy="685800"/>
          </a:xfrm>
          <a:prstGeom prst="ellipse">
            <a:avLst/>
          </a:prstGeom>
          <a:noFill/>
          <a:ln w="190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3181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94973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vCOPS</a:t>
            </a:r>
            <a:r>
              <a:rPr lang="en-US" dirty="0" smtClean="0"/>
              <a:t> </a:t>
            </a:r>
            <a:r>
              <a:rPr lang="en-US" dirty="0" err="1" smtClean="0"/>
              <a:t>vs</a:t>
            </a:r>
            <a:r>
              <a:rPr lang="en-US" dirty="0" smtClean="0"/>
              <a:t> VMTurbo - Summary</a:t>
            </a:r>
            <a:endParaRPr lang="en-US" dirty="0"/>
          </a:p>
        </p:txBody>
      </p:sp>
      <p:sp>
        <p:nvSpPr>
          <p:cNvPr id="5" name="Content Placeholder 4"/>
          <p:cNvSpPr>
            <a:spLocks noGrp="1"/>
          </p:cNvSpPr>
          <p:nvPr>
            <p:ph idx="1"/>
          </p:nvPr>
        </p:nvSpPr>
        <p:spPr>
          <a:xfrm>
            <a:off x="295275" y="1295400"/>
            <a:ext cx="8229600" cy="4786085"/>
          </a:xfrm>
        </p:spPr>
        <p:txBody>
          <a:bodyPr>
            <a:normAutofit fontScale="92500" lnSpcReduction="20000"/>
          </a:bodyPr>
          <a:lstStyle/>
          <a:p>
            <a:r>
              <a:rPr lang="en-US" sz="2000" b="1" dirty="0" err="1" smtClean="0">
                <a:solidFill>
                  <a:schemeClr val="tx1"/>
                </a:solidFill>
              </a:rPr>
              <a:t>vC</a:t>
            </a:r>
            <a:r>
              <a:rPr lang="en-US" sz="2000" b="1" dirty="0" err="1" smtClean="0">
                <a:solidFill>
                  <a:schemeClr val="tx1"/>
                </a:solidFill>
              </a:rPr>
              <a:t>enter</a:t>
            </a:r>
            <a:r>
              <a:rPr lang="en-US" sz="2000" b="1" dirty="0" smtClean="0">
                <a:solidFill>
                  <a:schemeClr val="tx1"/>
                </a:solidFill>
              </a:rPr>
              <a:t> </a:t>
            </a:r>
            <a:r>
              <a:rPr lang="en-US" sz="2000" b="1" dirty="0" smtClean="0">
                <a:solidFill>
                  <a:schemeClr val="tx1"/>
                </a:solidFill>
              </a:rPr>
              <a:t>Operations Manager</a:t>
            </a:r>
            <a:endParaRPr lang="en-US" sz="2000" b="1" dirty="0" smtClean="0">
              <a:solidFill>
                <a:schemeClr val="tx1"/>
              </a:solidFill>
            </a:endParaRPr>
          </a:p>
          <a:p>
            <a:pPr lvl="1"/>
            <a:r>
              <a:rPr lang="en-US" sz="1600" cap="small" dirty="0" smtClean="0"/>
              <a:t>Gathers </a:t>
            </a:r>
            <a:r>
              <a:rPr lang="en-US" sz="1600" cap="small" dirty="0" smtClean="0"/>
              <a:t>1000s Of Different Metrics  </a:t>
            </a:r>
          </a:p>
          <a:p>
            <a:pPr lvl="1"/>
            <a:r>
              <a:rPr lang="en-US" sz="1600" cap="small" dirty="0" smtClean="0"/>
              <a:t>Trend Growth In Individual Metrics To Provide &amp; Indicator Of When Specific Resources Are Going To Run Out  </a:t>
            </a:r>
          </a:p>
          <a:p>
            <a:pPr lvl="1"/>
            <a:r>
              <a:rPr lang="en-US" sz="1600" cap="small" dirty="0" smtClean="0"/>
              <a:t>Limited “What If” Analysis To Try &amp; Determine How Many Average Sized VM’s Can Be Added To A Cluster</a:t>
            </a:r>
          </a:p>
          <a:p>
            <a:pPr lvl="2"/>
            <a:r>
              <a:rPr lang="en-US" sz="1400" cap="small" dirty="0" smtClean="0"/>
              <a:t>Produces Inaccurate/Misleading Results, Do Not Account For Workload Placement Or Configuration Constraints</a:t>
            </a:r>
          </a:p>
          <a:p>
            <a:pPr lvl="1"/>
            <a:r>
              <a:rPr lang="en-US" sz="1600" cap="small" dirty="0" smtClean="0"/>
              <a:t>Rely On Your Best Staff To Analyze Thousands Of Data Points &amp; Make Decisions About How To Optimally Allocate Resources </a:t>
            </a:r>
          </a:p>
          <a:p>
            <a:pPr lvl="1"/>
            <a:r>
              <a:rPr lang="en-US" sz="1600" cap="small" dirty="0" smtClean="0"/>
              <a:t>Licensing Costs Escalate With Number Of </a:t>
            </a:r>
            <a:r>
              <a:rPr lang="en-US" sz="1600" cap="small" dirty="0" err="1" smtClean="0"/>
              <a:t>VMs</a:t>
            </a:r>
            <a:r>
              <a:rPr lang="en-US" sz="1600" cap="small" dirty="0" smtClean="0"/>
              <a:t> Added To The Environment</a:t>
            </a:r>
          </a:p>
          <a:p>
            <a:pPr lvl="1"/>
            <a:r>
              <a:rPr lang="en-US" sz="1600" cap="small" dirty="0" smtClean="0"/>
              <a:t>Poor ROI/Time To Value - Require Professional Services To Deploy &amp; Tune To Gain Real Benefits </a:t>
            </a:r>
          </a:p>
          <a:p>
            <a:r>
              <a:rPr lang="en-US" sz="2000" b="1" cap="small" dirty="0" smtClean="0">
                <a:solidFill>
                  <a:schemeClr val="tx1"/>
                </a:solidFill>
              </a:rPr>
              <a:t>VMTurbo</a:t>
            </a:r>
          </a:p>
          <a:p>
            <a:pPr lvl="1"/>
            <a:r>
              <a:rPr lang="en-US" sz="1600" cap="small" dirty="0" smtClean="0"/>
              <a:t>Focuses On Collecting The Important Metrics Required To Drive Analysis &amp; Decisions</a:t>
            </a:r>
          </a:p>
          <a:p>
            <a:pPr lvl="1"/>
            <a:r>
              <a:rPr lang="en-US" sz="1600" cap="small" dirty="0" smtClean="0"/>
              <a:t>Built In Analytic To Compute Optimal Resource Allocation &amp; Provide Specific Action Plans That Can Be Executed Manually And/Or Fully Automated</a:t>
            </a:r>
          </a:p>
          <a:p>
            <a:pPr lvl="1"/>
            <a:r>
              <a:rPr lang="en-US" sz="1600" cap="small" dirty="0" smtClean="0"/>
              <a:t>Powerful “What If” Analysis To Simulated Changes In Workload Characteristics, Hardware &amp; Configuration  Constraints &amp; Understand The Impact On Utilization, Capacity &amp; Workload Placement  </a:t>
            </a:r>
          </a:p>
          <a:p>
            <a:pPr lvl="1"/>
            <a:r>
              <a:rPr lang="en-US" sz="1600" cap="small" dirty="0" smtClean="0"/>
              <a:t>Licensing Costs Based On Number Of CPU Sockets Resulting In Lower Ongoing Costs Due To Increased  VM Density With New Server Architectures &amp; VMTurbo Workload Optimization</a:t>
            </a:r>
          </a:p>
          <a:p>
            <a:pPr lvl="1"/>
            <a:r>
              <a:rPr lang="en-US" sz="1600" cap="small" dirty="0" smtClean="0"/>
              <a:t>Rapid Deployment &amp; Instant Results = In Year ROI  </a:t>
            </a:r>
            <a:endParaRPr lang="en-US" sz="1600" cap="smal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Bernd’s </a:t>
            </a:r>
            <a:r>
              <a:rPr lang="en-US" dirty="0" smtClean="0"/>
              <a:t>analysis - </a:t>
            </a:r>
            <a:r>
              <a:rPr lang="en-US" dirty="0" err="1" smtClean="0"/>
              <a:t>cont</a:t>
            </a:r>
            <a:endParaRPr lang="en-US" dirty="0"/>
          </a:p>
        </p:txBody>
      </p:sp>
      <p:sp>
        <p:nvSpPr>
          <p:cNvPr id="3" name="Content Placeholder 2"/>
          <p:cNvSpPr>
            <a:spLocks noGrp="1"/>
          </p:cNvSpPr>
          <p:nvPr>
            <p:ph idx="1"/>
          </p:nvPr>
        </p:nvSpPr>
        <p:spPr/>
        <p:txBody>
          <a:bodyPr>
            <a:normAutofit fontScale="85000" lnSpcReduction="10000"/>
          </a:bodyPr>
          <a:lstStyle/>
          <a:p>
            <a:r>
              <a:rPr lang="en-US" u="sng" dirty="0"/>
              <a:t>Scalability issues</a:t>
            </a:r>
            <a:r>
              <a:rPr lang="en-US" dirty="0"/>
              <a:t>. One of the things that is not known at this point about vCenter Operations is how well it will scale up into very large environments that have hundreds, thousands, tens of thousands, or even over one hundred thousand VM’s. Management at this level is a completely different beast. Certain vendors like </a:t>
            </a:r>
            <a:r>
              <a:rPr lang="en-US" dirty="0" err="1"/>
              <a:t>Netuitive</a:t>
            </a:r>
            <a:r>
              <a:rPr lang="en-US" dirty="0"/>
              <a:t> and Reflex Systems have invested years in building highly scalable solutions for the most demanding use cases, and we just do not know how far VMware is up this curve yet</a:t>
            </a:r>
            <a:r>
              <a:rPr lang="en-US" dirty="0" smtClean="0"/>
              <a:t>.</a:t>
            </a:r>
          </a:p>
          <a:p>
            <a:r>
              <a:rPr lang="en-US" u="sng" dirty="0"/>
              <a:t>Where is the Automation? </a:t>
            </a:r>
            <a:r>
              <a:rPr lang="en-US" dirty="0"/>
              <a:t>At </a:t>
            </a:r>
            <a:r>
              <a:rPr lang="en-US" dirty="0" err="1"/>
              <a:t>VMworld</a:t>
            </a:r>
            <a:r>
              <a:rPr lang="en-US" dirty="0"/>
              <a:t> 2011 Paul Maritz laid out a vision of automated IT Operations driving reductions in OPEX through “monitor, fix, notify the humans”. This is an extremely ambitious strategy and an well integrated platform like what </a:t>
            </a:r>
            <a:r>
              <a:rPr lang="en-US" dirty="0" err="1" smtClean="0"/>
              <a:t>vCOPS</a:t>
            </a:r>
            <a:r>
              <a:rPr lang="en-US" dirty="0" smtClean="0"/>
              <a:t> </a:t>
            </a:r>
            <a:r>
              <a:rPr lang="en-US" dirty="0"/>
              <a:t>is going to be after Configuration Manager is fully integrated is an essential starting point. </a:t>
            </a:r>
            <a:r>
              <a:rPr lang="en-US" dirty="0">
                <a:solidFill>
                  <a:srgbClr val="FF0000"/>
                </a:solidFill>
              </a:rPr>
              <a:t>But the fact is that right now, VMTurbo is the only vendor that can automatically adjust how the resources in the environment are allocated to workloads to ensure workload performance on the basis of priorities.</a:t>
            </a:r>
          </a:p>
        </p:txBody>
      </p:sp>
    </p:spTree>
    <p:extLst>
      <p:ext uri="{BB962C8B-B14F-4D97-AF65-F5344CB8AC3E}">
        <p14:creationId xmlns:p14="http://schemas.microsoft.com/office/powerpoint/2010/main" val="2714774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Bernd’s analysis - </a:t>
            </a:r>
            <a:r>
              <a:rPr lang="en-US" dirty="0" err="1"/>
              <a:t>cont</a:t>
            </a:r>
            <a:endParaRPr lang="en-US" dirty="0"/>
          </a:p>
        </p:txBody>
      </p:sp>
      <p:sp>
        <p:nvSpPr>
          <p:cNvPr id="3" name="Content Placeholder 2"/>
          <p:cNvSpPr>
            <a:spLocks noGrp="1"/>
          </p:cNvSpPr>
          <p:nvPr>
            <p:ph idx="1"/>
          </p:nvPr>
        </p:nvSpPr>
        <p:spPr/>
        <p:txBody>
          <a:bodyPr>
            <a:normAutofit fontScale="70000" lnSpcReduction="20000"/>
          </a:bodyPr>
          <a:lstStyle/>
          <a:p>
            <a:r>
              <a:rPr lang="en-US" u="sng" dirty="0"/>
              <a:t>Integration</a:t>
            </a:r>
            <a:r>
              <a:rPr lang="en-US" dirty="0"/>
              <a:t>. We mentioned at Configuration Manager is not fully integrated yet. Therefore Enterprise and Enterprise Plus are still at the moment more bundles than they are fully integrated suites. This will certainly get addressed by VMware over probably the coming year – but it remains a consideration right now</a:t>
            </a:r>
            <a:r>
              <a:rPr lang="en-US" dirty="0" smtClean="0"/>
              <a:t>.</a:t>
            </a:r>
          </a:p>
          <a:p>
            <a:r>
              <a:rPr lang="en-US" u="sng" dirty="0"/>
              <a:t>Platform Support</a:t>
            </a:r>
            <a:r>
              <a:rPr lang="en-US" dirty="0"/>
              <a:t>. It is increasingly clear that many organization either have or are going to end up with multiple virtualization platforms. One of the reasons that management is such a mess in the physical world is that people bought a management product for every infrastructure element and application type that they owned. If you are going to have more than one virtualization platform you should absolutely not build two management stacks on top of those platforms. This is where a vendor like Microsoft with the </a:t>
            </a:r>
            <a:r>
              <a:rPr lang="en-US" dirty="0" err="1"/>
              <a:t>nworks</a:t>
            </a:r>
            <a:r>
              <a:rPr lang="en-US" dirty="0"/>
              <a:t> plugin from </a:t>
            </a:r>
            <a:r>
              <a:rPr lang="en-US" dirty="0" err="1"/>
              <a:t>Veeam</a:t>
            </a:r>
            <a:r>
              <a:rPr lang="en-US" dirty="0"/>
              <a:t> and the APM plugin from </a:t>
            </a:r>
            <a:r>
              <a:rPr lang="en-US" dirty="0">
                <a:hlinkClick r:id="rId2" tooltip="BlueStripe"/>
              </a:rPr>
              <a:t>BlueStripe</a:t>
            </a:r>
            <a:r>
              <a:rPr lang="en-US" dirty="0"/>
              <a:t> has a tremendous advantage</a:t>
            </a:r>
            <a:r>
              <a:rPr lang="en-US" dirty="0" smtClean="0"/>
              <a:t>.</a:t>
            </a:r>
          </a:p>
          <a:p>
            <a:r>
              <a:rPr lang="en-US" u="sng" dirty="0"/>
              <a:t>Real Time, Continuous and Comprehensive visibility</a:t>
            </a:r>
            <a:r>
              <a:rPr lang="en-US" dirty="0"/>
              <a:t>. The bottom line is that </a:t>
            </a:r>
            <a:r>
              <a:rPr lang="en-US" dirty="0" err="1" smtClean="0"/>
              <a:t>vC</a:t>
            </a:r>
            <a:r>
              <a:rPr lang="en-US" dirty="0"/>
              <a:t> </a:t>
            </a:r>
            <a:r>
              <a:rPr lang="en-US" dirty="0" smtClean="0"/>
              <a:t>Ops </a:t>
            </a:r>
            <a:r>
              <a:rPr lang="en-US" dirty="0"/>
              <a:t>is reliant upon the rollup interval for your data in vCenter. That is usually either 20 minutes or 5 minutes. Once your infrastructure grows to the point where a product like </a:t>
            </a:r>
            <a:r>
              <a:rPr lang="en-US" dirty="0" err="1"/>
              <a:t>vC</a:t>
            </a:r>
            <a:r>
              <a:rPr lang="en-US" dirty="0"/>
              <a:t> Ops Enterprise is justified, way too much can go wrong in 4 minutes and 59 seconds. One of the things that invalidates the legacy management frameworks is their reliance upon polling interfaces on 5 minute like intervals for data. The correct approach is to focus upon real time (right now), continuous (all of the time) and comprehensive (do not miss any spikes or anomalies due to sampling) data collection approaches. </a:t>
            </a:r>
          </a:p>
        </p:txBody>
      </p:sp>
    </p:spTree>
    <p:extLst>
      <p:ext uri="{BB962C8B-B14F-4D97-AF65-F5344CB8AC3E}">
        <p14:creationId xmlns:p14="http://schemas.microsoft.com/office/powerpoint/2010/main" val="3675173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Operations Management With </a:t>
            </a:r>
            <a:r>
              <a:rPr lang="en-US" dirty="0" err="1" smtClean="0"/>
              <a:t>vCOPS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VCOPS Operation Management In Virtualization</a:t>
            </a:r>
            <a:endParaRPr lang="en-US" dirty="0"/>
          </a:p>
        </p:txBody>
      </p:sp>
      <p:sp>
        <p:nvSpPr>
          <p:cNvPr id="10" name="Circular Arrow 9"/>
          <p:cNvSpPr/>
          <p:nvPr/>
        </p:nvSpPr>
        <p:spPr>
          <a:xfrm>
            <a:off x="2143931" y="1373597"/>
            <a:ext cx="4651348" cy="4651348"/>
          </a:xfrm>
          <a:prstGeom prst="circularArrow">
            <a:avLst>
              <a:gd name="adj1" fmla="val 3988"/>
              <a:gd name="adj2" fmla="val 250188"/>
              <a:gd name="adj3" fmla="val 20573592"/>
              <a:gd name="adj4" fmla="val 18563264"/>
              <a:gd name="adj5" fmla="val 4653"/>
            </a:avLst>
          </a:prstGeom>
          <a:gradFill flip="none" rotWithShape="1">
            <a:gsLst>
              <a:gs pos="0">
                <a:schemeClr val="bg1"/>
              </a:gs>
              <a:gs pos="100000">
                <a:srgbClr val="FFCC00"/>
              </a:gs>
            </a:gsLst>
            <a:lin ang="5400000" scaled="1"/>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Circular Arrow 11"/>
          <p:cNvSpPr/>
          <p:nvPr/>
        </p:nvSpPr>
        <p:spPr>
          <a:xfrm>
            <a:off x="2143931" y="1373597"/>
            <a:ext cx="4651348" cy="4651348"/>
          </a:xfrm>
          <a:prstGeom prst="circularArrow">
            <a:avLst>
              <a:gd name="adj1" fmla="val 3335"/>
              <a:gd name="adj2" fmla="val 250188"/>
              <a:gd name="adj3" fmla="val 2543921"/>
              <a:gd name="adj4" fmla="val 416020"/>
              <a:gd name="adj5" fmla="val 4521"/>
            </a:avLst>
          </a:prstGeom>
          <a:gradFill flip="none" rotWithShape="1">
            <a:gsLst>
              <a:gs pos="0">
                <a:schemeClr val="bg1"/>
              </a:gs>
              <a:gs pos="100000">
                <a:srgbClr val="FFCC00"/>
              </a:gs>
            </a:gsLst>
            <a:lin ang="5400000" scaled="1"/>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Circular Arrow 13"/>
          <p:cNvSpPr/>
          <p:nvPr/>
        </p:nvSpPr>
        <p:spPr>
          <a:xfrm>
            <a:off x="2143931" y="1373597"/>
            <a:ext cx="4651348" cy="4651348"/>
          </a:xfrm>
          <a:prstGeom prst="circularArrow">
            <a:avLst>
              <a:gd name="adj1" fmla="val 3988"/>
              <a:gd name="adj2" fmla="val 250188"/>
              <a:gd name="adj3" fmla="val 6111540"/>
              <a:gd name="adj4" fmla="val 4438272"/>
              <a:gd name="adj5" fmla="val 4653"/>
            </a:avLst>
          </a:prstGeom>
          <a:gradFill flip="none" rotWithShape="1">
            <a:gsLst>
              <a:gs pos="0">
                <a:schemeClr val="bg1"/>
              </a:gs>
              <a:gs pos="100000">
                <a:srgbClr val="FFCC00"/>
              </a:gs>
            </a:gsLst>
            <a:lin ang="10800000" scaled="1"/>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Circular Arrow 15"/>
          <p:cNvSpPr/>
          <p:nvPr/>
        </p:nvSpPr>
        <p:spPr>
          <a:xfrm>
            <a:off x="2143931" y="1373597"/>
            <a:ext cx="4651348" cy="4651348"/>
          </a:xfrm>
          <a:prstGeom prst="circularArrow">
            <a:avLst>
              <a:gd name="adj1" fmla="val 4676"/>
              <a:gd name="adj2" fmla="val 353493"/>
              <a:gd name="adj3" fmla="val 9862918"/>
              <a:gd name="adj4" fmla="val 7526486"/>
              <a:gd name="adj5" fmla="val 4350"/>
            </a:avLst>
          </a:prstGeom>
          <a:gradFill flip="none" rotWithShape="1">
            <a:gsLst>
              <a:gs pos="0">
                <a:schemeClr val="bg1"/>
              </a:gs>
              <a:gs pos="100000">
                <a:srgbClr val="FFCC00"/>
              </a:gs>
            </a:gsLst>
            <a:lin ang="16200000" scaled="1"/>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Circular Arrow 17"/>
          <p:cNvSpPr/>
          <p:nvPr/>
        </p:nvSpPr>
        <p:spPr>
          <a:xfrm>
            <a:off x="2143931" y="1373597"/>
            <a:ext cx="4651348" cy="4651348"/>
          </a:xfrm>
          <a:prstGeom prst="circularArrow">
            <a:avLst>
              <a:gd name="adj1" fmla="val 3988"/>
              <a:gd name="adj2" fmla="val 250188"/>
              <a:gd name="adj3" fmla="val 13167269"/>
              <a:gd name="adj4" fmla="val 11368687"/>
              <a:gd name="adj5" fmla="val 4653"/>
            </a:avLst>
          </a:prstGeom>
          <a:gradFill flip="none" rotWithShape="1">
            <a:gsLst>
              <a:gs pos="0">
                <a:schemeClr val="bg1"/>
              </a:gs>
              <a:gs pos="100000">
                <a:srgbClr val="FFCC00"/>
              </a:gs>
            </a:gsLst>
            <a:lin ang="16200000" scaled="1"/>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Circular Arrow 19"/>
          <p:cNvSpPr/>
          <p:nvPr/>
        </p:nvSpPr>
        <p:spPr>
          <a:xfrm>
            <a:off x="2143931" y="1373597"/>
            <a:ext cx="4651348" cy="4651348"/>
          </a:xfrm>
          <a:prstGeom prst="circularArrow">
            <a:avLst>
              <a:gd name="adj1" fmla="val 4046"/>
              <a:gd name="adj2" fmla="val 338263"/>
              <a:gd name="adj3" fmla="val 16743581"/>
              <a:gd name="adj4" fmla="val 15039220"/>
              <a:gd name="adj5" fmla="val 4653"/>
            </a:avLst>
          </a:prstGeom>
          <a:gradFill flip="none" rotWithShape="1">
            <a:gsLst>
              <a:gs pos="0">
                <a:schemeClr val="bg1"/>
              </a:gs>
              <a:gs pos="100000">
                <a:srgbClr val="FFCC00"/>
              </a:gs>
            </a:gsLst>
            <a:lin ang="0" scaled="0"/>
            <a:tileRect/>
          </a:gradFill>
          <a:ln w="12700">
            <a:solidFill>
              <a:srgbClr val="FFCC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Oval 23"/>
          <p:cNvSpPr/>
          <p:nvPr/>
        </p:nvSpPr>
        <p:spPr>
          <a:xfrm>
            <a:off x="3590262" y="2729022"/>
            <a:ext cx="1821712" cy="1821712"/>
          </a:xfrm>
          <a:prstGeom prst="ellipse">
            <a:avLst/>
          </a:prstGeom>
          <a:gradFill flip="none" rotWithShape="1">
            <a:gsLst>
              <a:gs pos="0">
                <a:srgbClr val="0073AE">
                  <a:shade val="30000"/>
                  <a:satMod val="115000"/>
                </a:srgbClr>
              </a:gs>
              <a:gs pos="50000">
                <a:srgbClr val="0073AE">
                  <a:shade val="67500"/>
                  <a:satMod val="115000"/>
                </a:srgbClr>
              </a:gs>
              <a:gs pos="100000">
                <a:srgbClr val="0073AE">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2000"/>
              </a:lnSpc>
            </a:pPr>
            <a:endParaRPr lang="en-US" b="1" dirty="0" smtClean="0">
              <a:effectLst>
                <a:outerShdw blurRad="38100" dist="38100" dir="2700000" algn="tl">
                  <a:srgbClr val="000000">
                    <a:alpha val="43137"/>
                  </a:srgbClr>
                </a:outerShdw>
              </a:effectLst>
            </a:endParaRPr>
          </a:p>
          <a:p>
            <a:pPr algn="ctr">
              <a:lnSpc>
                <a:spcPts val="2000"/>
              </a:lnSpc>
            </a:pPr>
            <a:endParaRPr lang="en-US" b="1" dirty="0" smtClean="0">
              <a:effectLst>
                <a:outerShdw blurRad="38100" dist="38100" dir="2700000" algn="tl">
                  <a:srgbClr val="000000">
                    <a:alpha val="43137"/>
                  </a:srgbClr>
                </a:outerShdw>
              </a:effectLst>
            </a:endParaRPr>
          </a:p>
          <a:p>
            <a:pPr algn="ctr">
              <a:lnSpc>
                <a:spcPts val="2000"/>
              </a:lnSpc>
            </a:pPr>
            <a:r>
              <a:rPr lang="en-US" b="1" dirty="0" smtClean="0">
                <a:effectLst>
                  <a:outerShdw blurRad="38100" dist="38100" dir="2700000" algn="tl">
                    <a:srgbClr val="000000">
                      <a:alpha val="43137"/>
                    </a:srgbClr>
                  </a:outerShdw>
                </a:effectLst>
              </a:rPr>
              <a:t>Operations </a:t>
            </a:r>
          </a:p>
          <a:p>
            <a:pPr algn="ctr">
              <a:lnSpc>
                <a:spcPts val="2000"/>
              </a:lnSpc>
            </a:pPr>
            <a:r>
              <a:rPr lang="en-US" b="1" dirty="0" smtClean="0">
                <a:effectLst>
                  <a:outerShdw blurRad="38100" dist="38100" dir="2700000" algn="tl">
                    <a:srgbClr val="000000">
                      <a:alpha val="43137"/>
                    </a:srgbClr>
                  </a:outerShdw>
                </a:effectLst>
              </a:rPr>
              <a:t>Management </a:t>
            </a:r>
          </a:p>
          <a:p>
            <a:pPr algn="ctr">
              <a:lnSpc>
                <a:spcPts val="2000"/>
              </a:lnSpc>
            </a:pPr>
            <a:r>
              <a:rPr lang="en-US" b="1" dirty="0" smtClean="0">
                <a:effectLst>
                  <a:outerShdw blurRad="38100" dist="38100" dir="2700000" algn="tl">
                    <a:srgbClr val="000000">
                      <a:alpha val="43137"/>
                    </a:srgbClr>
                  </a:outerShdw>
                </a:effectLst>
              </a:rPr>
              <a:t>Process</a:t>
            </a:r>
            <a:endParaRPr lang="en-US" b="1" dirty="0">
              <a:effectLst>
                <a:outerShdw blurRad="38100" dist="38100" dir="2700000" algn="tl">
                  <a:srgbClr val="000000">
                    <a:alpha val="43137"/>
                  </a:srgbClr>
                </a:outerShdw>
              </a:effectLst>
            </a:endParaRPr>
          </a:p>
        </p:txBody>
      </p:sp>
      <p:sp>
        <p:nvSpPr>
          <p:cNvPr id="27" name="Freeform 75"/>
          <p:cNvSpPr>
            <a:spLocks noEditPoints="1"/>
          </p:cNvSpPr>
          <p:nvPr/>
        </p:nvSpPr>
        <p:spPr bwMode="auto">
          <a:xfrm>
            <a:off x="4095778" y="2881425"/>
            <a:ext cx="810681" cy="480692"/>
          </a:xfrm>
          <a:custGeom>
            <a:avLst/>
            <a:gdLst/>
            <a:ahLst/>
            <a:cxnLst>
              <a:cxn ang="0">
                <a:pos x="3119" y="1015"/>
              </a:cxn>
              <a:cxn ang="0">
                <a:pos x="3184" y="1137"/>
              </a:cxn>
              <a:cxn ang="0">
                <a:pos x="3144" y="1270"/>
              </a:cxn>
              <a:cxn ang="0">
                <a:pos x="3022" y="1334"/>
              </a:cxn>
              <a:cxn ang="0">
                <a:pos x="2889" y="1294"/>
              </a:cxn>
              <a:cxn ang="0">
                <a:pos x="2824" y="1174"/>
              </a:cxn>
              <a:cxn ang="0">
                <a:pos x="2865" y="1040"/>
              </a:cxn>
              <a:cxn ang="0">
                <a:pos x="2986" y="976"/>
              </a:cxn>
              <a:cxn ang="0">
                <a:pos x="1563" y="410"/>
              </a:cxn>
              <a:cxn ang="0">
                <a:pos x="1684" y="411"/>
              </a:cxn>
              <a:cxn ang="0">
                <a:pos x="1390" y="940"/>
              </a:cxn>
              <a:cxn ang="0">
                <a:pos x="2391" y="753"/>
              </a:cxn>
              <a:cxn ang="0">
                <a:pos x="2512" y="753"/>
              </a:cxn>
              <a:cxn ang="0">
                <a:pos x="2281" y="1284"/>
              </a:cxn>
              <a:cxn ang="0">
                <a:pos x="2815" y="1779"/>
              </a:cxn>
              <a:cxn ang="0">
                <a:pos x="2879" y="1711"/>
              </a:cxn>
              <a:cxn ang="0">
                <a:pos x="3127" y="1711"/>
              </a:cxn>
              <a:cxn ang="0">
                <a:pos x="3192" y="1779"/>
              </a:cxn>
              <a:cxn ang="0">
                <a:pos x="2843" y="1942"/>
              </a:cxn>
              <a:cxn ang="0">
                <a:pos x="154" y="1411"/>
              </a:cxn>
              <a:cxn ang="0">
                <a:pos x="371" y="1769"/>
              </a:cxn>
              <a:cxn ang="0">
                <a:pos x="551" y="1412"/>
              </a:cxn>
              <a:cxn ang="0">
                <a:pos x="657" y="1181"/>
              </a:cxn>
              <a:cxn ang="0">
                <a:pos x="701" y="1097"/>
              </a:cxn>
              <a:cxn ang="0">
                <a:pos x="933" y="751"/>
              </a:cxn>
              <a:cxn ang="0">
                <a:pos x="1028" y="1112"/>
              </a:cxn>
              <a:cxn ang="0">
                <a:pos x="1063" y="1211"/>
              </a:cxn>
              <a:cxn ang="0">
                <a:pos x="913" y="345"/>
              </a:cxn>
              <a:cxn ang="0">
                <a:pos x="1018" y="431"/>
              </a:cxn>
              <a:cxn ang="0">
                <a:pos x="1031" y="570"/>
              </a:cxn>
              <a:cxn ang="0">
                <a:pos x="945" y="676"/>
              </a:cxn>
              <a:cxn ang="0">
                <a:pos x="805" y="689"/>
              </a:cxn>
              <a:cxn ang="0">
                <a:pos x="700" y="602"/>
              </a:cxn>
              <a:cxn ang="0">
                <a:pos x="687" y="463"/>
              </a:cxn>
              <a:cxn ang="0">
                <a:pos x="773" y="358"/>
              </a:cxn>
              <a:cxn ang="0">
                <a:pos x="343" y="1006"/>
              </a:cxn>
              <a:cxn ang="0">
                <a:pos x="457" y="1082"/>
              </a:cxn>
              <a:cxn ang="0">
                <a:pos x="484" y="1221"/>
              </a:cxn>
              <a:cxn ang="0">
                <a:pos x="408" y="1335"/>
              </a:cxn>
              <a:cxn ang="0">
                <a:pos x="270" y="1363"/>
              </a:cxn>
              <a:cxn ang="0">
                <a:pos x="154" y="1286"/>
              </a:cxn>
              <a:cxn ang="0">
                <a:pos x="127" y="1147"/>
              </a:cxn>
              <a:cxn ang="0">
                <a:pos x="204" y="1033"/>
              </a:cxn>
              <a:cxn ang="0">
                <a:pos x="1642" y="1"/>
              </a:cxn>
              <a:cxn ang="0">
                <a:pos x="1765" y="66"/>
              </a:cxn>
              <a:cxn ang="0">
                <a:pos x="1806" y="201"/>
              </a:cxn>
              <a:cxn ang="0">
                <a:pos x="1740" y="323"/>
              </a:cxn>
              <a:cxn ang="0">
                <a:pos x="1606" y="364"/>
              </a:cxn>
              <a:cxn ang="0">
                <a:pos x="1483" y="299"/>
              </a:cxn>
              <a:cxn ang="0">
                <a:pos x="1442" y="163"/>
              </a:cxn>
              <a:cxn ang="0">
                <a:pos x="1508" y="42"/>
              </a:cxn>
              <a:cxn ang="0">
                <a:pos x="2452" y="344"/>
              </a:cxn>
              <a:cxn ang="0">
                <a:pos x="2581" y="397"/>
              </a:cxn>
              <a:cxn ang="0">
                <a:pos x="2635" y="526"/>
              </a:cxn>
              <a:cxn ang="0">
                <a:pos x="2581" y="655"/>
              </a:cxn>
              <a:cxn ang="0">
                <a:pos x="2452" y="708"/>
              </a:cxn>
              <a:cxn ang="0">
                <a:pos x="2324" y="655"/>
              </a:cxn>
              <a:cxn ang="0">
                <a:pos x="2270" y="526"/>
              </a:cxn>
              <a:cxn ang="0">
                <a:pos x="2324" y="397"/>
              </a:cxn>
              <a:cxn ang="0">
                <a:pos x="2452" y="344"/>
              </a:cxn>
            </a:cxnLst>
            <a:rect l="0" t="0" r="r" b="b"/>
            <a:pathLst>
              <a:path w="3275" h="1942">
                <a:moveTo>
                  <a:pt x="3005" y="974"/>
                </a:moveTo>
                <a:lnTo>
                  <a:pt x="3022" y="976"/>
                </a:lnTo>
                <a:lnTo>
                  <a:pt x="3040" y="978"/>
                </a:lnTo>
                <a:lnTo>
                  <a:pt x="3058" y="983"/>
                </a:lnTo>
                <a:lnTo>
                  <a:pt x="3075" y="988"/>
                </a:lnTo>
                <a:lnTo>
                  <a:pt x="3091" y="996"/>
                </a:lnTo>
                <a:lnTo>
                  <a:pt x="3105" y="1005"/>
                </a:lnTo>
                <a:lnTo>
                  <a:pt x="3119" y="1015"/>
                </a:lnTo>
                <a:lnTo>
                  <a:pt x="3131" y="1027"/>
                </a:lnTo>
                <a:lnTo>
                  <a:pt x="3144" y="1040"/>
                </a:lnTo>
                <a:lnTo>
                  <a:pt x="3153" y="1054"/>
                </a:lnTo>
                <a:lnTo>
                  <a:pt x="3163" y="1069"/>
                </a:lnTo>
                <a:lnTo>
                  <a:pt x="3170" y="1084"/>
                </a:lnTo>
                <a:lnTo>
                  <a:pt x="3176" y="1101"/>
                </a:lnTo>
                <a:lnTo>
                  <a:pt x="3181" y="1119"/>
                </a:lnTo>
                <a:lnTo>
                  <a:pt x="3184" y="1137"/>
                </a:lnTo>
                <a:lnTo>
                  <a:pt x="3185" y="1155"/>
                </a:lnTo>
                <a:lnTo>
                  <a:pt x="3184" y="1174"/>
                </a:lnTo>
                <a:lnTo>
                  <a:pt x="3181" y="1191"/>
                </a:lnTo>
                <a:lnTo>
                  <a:pt x="3176" y="1208"/>
                </a:lnTo>
                <a:lnTo>
                  <a:pt x="3170" y="1225"/>
                </a:lnTo>
                <a:lnTo>
                  <a:pt x="3163" y="1241"/>
                </a:lnTo>
                <a:lnTo>
                  <a:pt x="3153" y="1255"/>
                </a:lnTo>
                <a:lnTo>
                  <a:pt x="3144" y="1270"/>
                </a:lnTo>
                <a:lnTo>
                  <a:pt x="3131" y="1283"/>
                </a:lnTo>
                <a:lnTo>
                  <a:pt x="3119" y="1294"/>
                </a:lnTo>
                <a:lnTo>
                  <a:pt x="3105" y="1305"/>
                </a:lnTo>
                <a:lnTo>
                  <a:pt x="3091" y="1314"/>
                </a:lnTo>
                <a:lnTo>
                  <a:pt x="3075" y="1321"/>
                </a:lnTo>
                <a:lnTo>
                  <a:pt x="3058" y="1328"/>
                </a:lnTo>
                <a:lnTo>
                  <a:pt x="3040" y="1332"/>
                </a:lnTo>
                <a:lnTo>
                  <a:pt x="3022" y="1334"/>
                </a:lnTo>
                <a:lnTo>
                  <a:pt x="3005" y="1335"/>
                </a:lnTo>
                <a:lnTo>
                  <a:pt x="2986" y="1334"/>
                </a:lnTo>
                <a:lnTo>
                  <a:pt x="2968" y="1332"/>
                </a:lnTo>
                <a:lnTo>
                  <a:pt x="2951" y="1328"/>
                </a:lnTo>
                <a:lnTo>
                  <a:pt x="2934" y="1321"/>
                </a:lnTo>
                <a:lnTo>
                  <a:pt x="2919" y="1314"/>
                </a:lnTo>
                <a:lnTo>
                  <a:pt x="2904" y="1305"/>
                </a:lnTo>
                <a:lnTo>
                  <a:pt x="2889" y="1294"/>
                </a:lnTo>
                <a:lnTo>
                  <a:pt x="2877" y="1283"/>
                </a:lnTo>
                <a:lnTo>
                  <a:pt x="2865" y="1270"/>
                </a:lnTo>
                <a:lnTo>
                  <a:pt x="2855" y="1255"/>
                </a:lnTo>
                <a:lnTo>
                  <a:pt x="2845" y="1241"/>
                </a:lnTo>
                <a:lnTo>
                  <a:pt x="2838" y="1225"/>
                </a:lnTo>
                <a:lnTo>
                  <a:pt x="2832" y="1208"/>
                </a:lnTo>
                <a:lnTo>
                  <a:pt x="2828" y="1191"/>
                </a:lnTo>
                <a:lnTo>
                  <a:pt x="2824" y="1174"/>
                </a:lnTo>
                <a:lnTo>
                  <a:pt x="2824" y="1155"/>
                </a:lnTo>
                <a:lnTo>
                  <a:pt x="2824" y="1137"/>
                </a:lnTo>
                <a:lnTo>
                  <a:pt x="2828" y="1119"/>
                </a:lnTo>
                <a:lnTo>
                  <a:pt x="2832" y="1101"/>
                </a:lnTo>
                <a:lnTo>
                  <a:pt x="2838" y="1084"/>
                </a:lnTo>
                <a:lnTo>
                  <a:pt x="2845" y="1069"/>
                </a:lnTo>
                <a:lnTo>
                  <a:pt x="2855" y="1054"/>
                </a:lnTo>
                <a:lnTo>
                  <a:pt x="2865" y="1040"/>
                </a:lnTo>
                <a:lnTo>
                  <a:pt x="2877" y="1027"/>
                </a:lnTo>
                <a:lnTo>
                  <a:pt x="2889" y="1015"/>
                </a:lnTo>
                <a:lnTo>
                  <a:pt x="2904" y="1005"/>
                </a:lnTo>
                <a:lnTo>
                  <a:pt x="2919" y="996"/>
                </a:lnTo>
                <a:lnTo>
                  <a:pt x="2934" y="988"/>
                </a:lnTo>
                <a:lnTo>
                  <a:pt x="2951" y="983"/>
                </a:lnTo>
                <a:lnTo>
                  <a:pt x="2968" y="978"/>
                </a:lnTo>
                <a:lnTo>
                  <a:pt x="2986" y="976"/>
                </a:lnTo>
                <a:lnTo>
                  <a:pt x="3005" y="974"/>
                </a:lnTo>
                <a:close/>
                <a:moveTo>
                  <a:pt x="1319" y="410"/>
                </a:moveTo>
                <a:lnTo>
                  <a:pt x="1378" y="410"/>
                </a:lnTo>
                <a:lnTo>
                  <a:pt x="1430" y="410"/>
                </a:lnTo>
                <a:lnTo>
                  <a:pt x="1473" y="410"/>
                </a:lnTo>
                <a:lnTo>
                  <a:pt x="1508" y="410"/>
                </a:lnTo>
                <a:lnTo>
                  <a:pt x="1538" y="410"/>
                </a:lnTo>
                <a:lnTo>
                  <a:pt x="1563" y="410"/>
                </a:lnTo>
                <a:lnTo>
                  <a:pt x="1584" y="410"/>
                </a:lnTo>
                <a:lnTo>
                  <a:pt x="1602" y="410"/>
                </a:lnTo>
                <a:lnTo>
                  <a:pt x="1559" y="767"/>
                </a:lnTo>
                <a:lnTo>
                  <a:pt x="1624" y="867"/>
                </a:lnTo>
                <a:lnTo>
                  <a:pt x="1690" y="767"/>
                </a:lnTo>
                <a:lnTo>
                  <a:pt x="1644" y="410"/>
                </a:lnTo>
                <a:lnTo>
                  <a:pt x="1662" y="411"/>
                </a:lnTo>
                <a:lnTo>
                  <a:pt x="1684" y="411"/>
                </a:lnTo>
                <a:lnTo>
                  <a:pt x="1708" y="411"/>
                </a:lnTo>
                <a:lnTo>
                  <a:pt x="1739" y="411"/>
                </a:lnTo>
                <a:lnTo>
                  <a:pt x="1774" y="411"/>
                </a:lnTo>
                <a:lnTo>
                  <a:pt x="1817" y="411"/>
                </a:lnTo>
                <a:lnTo>
                  <a:pt x="1869" y="411"/>
                </a:lnTo>
                <a:lnTo>
                  <a:pt x="1931" y="411"/>
                </a:lnTo>
                <a:lnTo>
                  <a:pt x="1858" y="940"/>
                </a:lnTo>
                <a:lnTo>
                  <a:pt x="1390" y="940"/>
                </a:lnTo>
                <a:lnTo>
                  <a:pt x="1319" y="410"/>
                </a:lnTo>
                <a:close/>
                <a:moveTo>
                  <a:pt x="2146" y="752"/>
                </a:moveTo>
                <a:lnTo>
                  <a:pt x="2207" y="752"/>
                </a:lnTo>
                <a:lnTo>
                  <a:pt x="2258" y="752"/>
                </a:lnTo>
                <a:lnTo>
                  <a:pt x="2300" y="753"/>
                </a:lnTo>
                <a:lnTo>
                  <a:pt x="2336" y="753"/>
                </a:lnTo>
                <a:lnTo>
                  <a:pt x="2366" y="753"/>
                </a:lnTo>
                <a:lnTo>
                  <a:pt x="2391" y="753"/>
                </a:lnTo>
                <a:lnTo>
                  <a:pt x="2412" y="753"/>
                </a:lnTo>
                <a:lnTo>
                  <a:pt x="2430" y="753"/>
                </a:lnTo>
                <a:lnTo>
                  <a:pt x="2386" y="1111"/>
                </a:lnTo>
                <a:lnTo>
                  <a:pt x="2451" y="1209"/>
                </a:lnTo>
                <a:lnTo>
                  <a:pt x="2518" y="1111"/>
                </a:lnTo>
                <a:lnTo>
                  <a:pt x="2472" y="753"/>
                </a:lnTo>
                <a:lnTo>
                  <a:pt x="2491" y="753"/>
                </a:lnTo>
                <a:lnTo>
                  <a:pt x="2512" y="753"/>
                </a:lnTo>
                <a:lnTo>
                  <a:pt x="2536" y="754"/>
                </a:lnTo>
                <a:lnTo>
                  <a:pt x="2567" y="754"/>
                </a:lnTo>
                <a:lnTo>
                  <a:pt x="2602" y="754"/>
                </a:lnTo>
                <a:lnTo>
                  <a:pt x="2645" y="754"/>
                </a:lnTo>
                <a:lnTo>
                  <a:pt x="2697" y="754"/>
                </a:lnTo>
                <a:lnTo>
                  <a:pt x="2758" y="754"/>
                </a:lnTo>
                <a:lnTo>
                  <a:pt x="2686" y="1284"/>
                </a:lnTo>
                <a:lnTo>
                  <a:pt x="2281" y="1284"/>
                </a:lnTo>
                <a:lnTo>
                  <a:pt x="2796" y="1886"/>
                </a:lnTo>
                <a:lnTo>
                  <a:pt x="2797" y="1867"/>
                </a:lnTo>
                <a:lnTo>
                  <a:pt x="2798" y="1849"/>
                </a:lnTo>
                <a:lnTo>
                  <a:pt x="2800" y="1834"/>
                </a:lnTo>
                <a:lnTo>
                  <a:pt x="2802" y="1819"/>
                </a:lnTo>
                <a:lnTo>
                  <a:pt x="2806" y="1804"/>
                </a:lnTo>
                <a:lnTo>
                  <a:pt x="2810" y="1792"/>
                </a:lnTo>
                <a:lnTo>
                  <a:pt x="2815" y="1779"/>
                </a:lnTo>
                <a:lnTo>
                  <a:pt x="2820" y="1769"/>
                </a:lnTo>
                <a:lnTo>
                  <a:pt x="2827" y="1759"/>
                </a:lnTo>
                <a:lnTo>
                  <a:pt x="2833" y="1750"/>
                </a:lnTo>
                <a:lnTo>
                  <a:pt x="2840" y="1741"/>
                </a:lnTo>
                <a:lnTo>
                  <a:pt x="2847" y="1735"/>
                </a:lnTo>
                <a:lnTo>
                  <a:pt x="2860" y="1724"/>
                </a:lnTo>
                <a:lnTo>
                  <a:pt x="2872" y="1715"/>
                </a:lnTo>
                <a:lnTo>
                  <a:pt x="2879" y="1711"/>
                </a:lnTo>
                <a:lnTo>
                  <a:pt x="2882" y="1709"/>
                </a:lnTo>
                <a:lnTo>
                  <a:pt x="2731" y="1389"/>
                </a:lnTo>
                <a:lnTo>
                  <a:pt x="2932" y="1389"/>
                </a:lnTo>
                <a:lnTo>
                  <a:pt x="3005" y="1596"/>
                </a:lnTo>
                <a:lnTo>
                  <a:pt x="3078" y="1389"/>
                </a:lnTo>
                <a:lnTo>
                  <a:pt x="3275" y="1389"/>
                </a:lnTo>
                <a:lnTo>
                  <a:pt x="3124" y="1709"/>
                </a:lnTo>
                <a:lnTo>
                  <a:pt x="3127" y="1711"/>
                </a:lnTo>
                <a:lnTo>
                  <a:pt x="3135" y="1715"/>
                </a:lnTo>
                <a:lnTo>
                  <a:pt x="3146" y="1724"/>
                </a:lnTo>
                <a:lnTo>
                  <a:pt x="3160" y="1735"/>
                </a:lnTo>
                <a:lnTo>
                  <a:pt x="3166" y="1741"/>
                </a:lnTo>
                <a:lnTo>
                  <a:pt x="3173" y="1750"/>
                </a:lnTo>
                <a:lnTo>
                  <a:pt x="3180" y="1759"/>
                </a:lnTo>
                <a:lnTo>
                  <a:pt x="3186" y="1769"/>
                </a:lnTo>
                <a:lnTo>
                  <a:pt x="3192" y="1779"/>
                </a:lnTo>
                <a:lnTo>
                  <a:pt x="3197" y="1792"/>
                </a:lnTo>
                <a:lnTo>
                  <a:pt x="3202" y="1804"/>
                </a:lnTo>
                <a:lnTo>
                  <a:pt x="3205" y="1819"/>
                </a:lnTo>
                <a:lnTo>
                  <a:pt x="3208" y="1845"/>
                </a:lnTo>
                <a:lnTo>
                  <a:pt x="3210" y="1876"/>
                </a:lnTo>
                <a:lnTo>
                  <a:pt x="3212" y="1908"/>
                </a:lnTo>
                <a:lnTo>
                  <a:pt x="3213" y="1942"/>
                </a:lnTo>
                <a:lnTo>
                  <a:pt x="2843" y="1942"/>
                </a:lnTo>
                <a:lnTo>
                  <a:pt x="2793" y="1942"/>
                </a:lnTo>
                <a:lnTo>
                  <a:pt x="540" y="1942"/>
                </a:lnTo>
                <a:lnTo>
                  <a:pt x="438" y="1942"/>
                </a:lnTo>
                <a:lnTo>
                  <a:pt x="72" y="1942"/>
                </a:lnTo>
                <a:lnTo>
                  <a:pt x="0" y="1411"/>
                </a:lnTo>
                <a:lnTo>
                  <a:pt x="60" y="1411"/>
                </a:lnTo>
                <a:lnTo>
                  <a:pt x="111" y="1411"/>
                </a:lnTo>
                <a:lnTo>
                  <a:pt x="154" y="1411"/>
                </a:lnTo>
                <a:lnTo>
                  <a:pt x="190" y="1411"/>
                </a:lnTo>
                <a:lnTo>
                  <a:pt x="219" y="1411"/>
                </a:lnTo>
                <a:lnTo>
                  <a:pt x="245" y="1411"/>
                </a:lnTo>
                <a:lnTo>
                  <a:pt x="265" y="1411"/>
                </a:lnTo>
                <a:lnTo>
                  <a:pt x="283" y="1411"/>
                </a:lnTo>
                <a:lnTo>
                  <a:pt x="240" y="1769"/>
                </a:lnTo>
                <a:lnTo>
                  <a:pt x="304" y="1868"/>
                </a:lnTo>
                <a:lnTo>
                  <a:pt x="371" y="1769"/>
                </a:lnTo>
                <a:lnTo>
                  <a:pt x="326" y="1412"/>
                </a:lnTo>
                <a:lnTo>
                  <a:pt x="344" y="1412"/>
                </a:lnTo>
                <a:lnTo>
                  <a:pt x="365" y="1412"/>
                </a:lnTo>
                <a:lnTo>
                  <a:pt x="390" y="1412"/>
                </a:lnTo>
                <a:lnTo>
                  <a:pt x="420" y="1412"/>
                </a:lnTo>
                <a:lnTo>
                  <a:pt x="456" y="1412"/>
                </a:lnTo>
                <a:lnTo>
                  <a:pt x="499" y="1412"/>
                </a:lnTo>
                <a:lnTo>
                  <a:pt x="551" y="1412"/>
                </a:lnTo>
                <a:lnTo>
                  <a:pt x="611" y="1412"/>
                </a:lnTo>
                <a:lnTo>
                  <a:pt x="559" y="1801"/>
                </a:lnTo>
                <a:lnTo>
                  <a:pt x="984" y="1303"/>
                </a:lnTo>
                <a:lnTo>
                  <a:pt x="648" y="1303"/>
                </a:lnTo>
                <a:lnTo>
                  <a:pt x="649" y="1270"/>
                </a:lnTo>
                <a:lnTo>
                  <a:pt x="651" y="1237"/>
                </a:lnTo>
                <a:lnTo>
                  <a:pt x="653" y="1207"/>
                </a:lnTo>
                <a:lnTo>
                  <a:pt x="657" y="1181"/>
                </a:lnTo>
                <a:lnTo>
                  <a:pt x="659" y="1166"/>
                </a:lnTo>
                <a:lnTo>
                  <a:pt x="664" y="1154"/>
                </a:lnTo>
                <a:lnTo>
                  <a:pt x="669" y="1142"/>
                </a:lnTo>
                <a:lnTo>
                  <a:pt x="675" y="1131"/>
                </a:lnTo>
                <a:lnTo>
                  <a:pt x="681" y="1121"/>
                </a:lnTo>
                <a:lnTo>
                  <a:pt x="688" y="1112"/>
                </a:lnTo>
                <a:lnTo>
                  <a:pt x="695" y="1103"/>
                </a:lnTo>
                <a:lnTo>
                  <a:pt x="701" y="1097"/>
                </a:lnTo>
                <a:lnTo>
                  <a:pt x="715" y="1086"/>
                </a:lnTo>
                <a:lnTo>
                  <a:pt x="727" y="1077"/>
                </a:lnTo>
                <a:lnTo>
                  <a:pt x="734" y="1073"/>
                </a:lnTo>
                <a:lnTo>
                  <a:pt x="737" y="1071"/>
                </a:lnTo>
                <a:lnTo>
                  <a:pt x="586" y="751"/>
                </a:lnTo>
                <a:lnTo>
                  <a:pt x="787" y="751"/>
                </a:lnTo>
                <a:lnTo>
                  <a:pt x="860" y="958"/>
                </a:lnTo>
                <a:lnTo>
                  <a:pt x="933" y="751"/>
                </a:lnTo>
                <a:lnTo>
                  <a:pt x="1130" y="751"/>
                </a:lnTo>
                <a:lnTo>
                  <a:pt x="979" y="1071"/>
                </a:lnTo>
                <a:lnTo>
                  <a:pt x="982" y="1073"/>
                </a:lnTo>
                <a:lnTo>
                  <a:pt x="990" y="1077"/>
                </a:lnTo>
                <a:lnTo>
                  <a:pt x="1001" y="1086"/>
                </a:lnTo>
                <a:lnTo>
                  <a:pt x="1014" y="1097"/>
                </a:lnTo>
                <a:lnTo>
                  <a:pt x="1021" y="1103"/>
                </a:lnTo>
                <a:lnTo>
                  <a:pt x="1028" y="1112"/>
                </a:lnTo>
                <a:lnTo>
                  <a:pt x="1035" y="1121"/>
                </a:lnTo>
                <a:lnTo>
                  <a:pt x="1041" y="1131"/>
                </a:lnTo>
                <a:lnTo>
                  <a:pt x="1047" y="1142"/>
                </a:lnTo>
                <a:lnTo>
                  <a:pt x="1051" y="1154"/>
                </a:lnTo>
                <a:lnTo>
                  <a:pt x="1056" y="1166"/>
                </a:lnTo>
                <a:lnTo>
                  <a:pt x="1059" y="1181"/>
                </a:lnTo>
                <a:lnTo>
                  <a:pt x="1061" y="1196"/>
                </a:lnTo>
                <a:lnTo>
                  <a:pt x="1063" y="1211"/>
                </a:lnTo>
                <a:lnTo>
                  <a:pt x="1222" y="1025"/>
                </a:lnTo>
                <a:lnTo>
                  <a:pt x="2061" y="1025"/>
                </a:lnTo>
                <a:lnTo>
                  <a:pt x="2206" y="1197"/>
                </a:lnTo>
                <a:lnTo>
                  <a:pt x="2146" y="752"/>
                </a:lnTo>
                <a:close/>
                <a:moveTo>
                  <a:pt x="859" y="336"/>
                </a:moveTo>
                <a:lnTo>
                  <a:pt x="877" y="337"/>
                </a:lnTo>
                <a:lnTo>
                  <a:pt x="895" y="339"/>
                </a:lnTo>
                <a:lnTo>
                  <a:pt x="913" y="345"/>
                </a:lnTo>
                <a:lnTo>
                  <a:pt x="929" y="351"/>
                </a:lnTo>
                <a:lnTo>
                  <a:pt x="945" y="358"/>
                </a:lnTo>
                <a:lnTo>
                  <a:pt x="960" y="367"/>
                </a:lnTo>
                <a:lnTo>
                  <a:pt x="974" y="377"/>
                </a:lnTo>
                <a:lnTo>
                  <a:pt x="986" y="389"/>
                </a:lnTo>
                <a:lnTo>
                  <a:pt x="998" y="402"/>
                </a:lnTo>
                <a:lnTo>
                  <a:pt x="1008" y="416"/>
                </a:lnTo>
                <a:lnTo>
                  <a:pt x="1018" y="431"/>
                </a:lnTo>
                <a:lnTo>
                  <a:pt x="1025" y="446"/>
                </a:lnTo>
                <a:lnTo>
                  <a:pt x="1031" y="463"/>
                </a:lnTo>
                <a:lnTo>
                  <a:pt x="1036" y="481"/>
                </a:lnTo>
                <a:lnTo>
                  <a:pt x="1039" y="499"/>
                </a:lnTo>
                <a:lnTo>
                  <a:pt x="1040" y="517"/>
                </a:lnTo>
                <a:lnTo>
                  <a:pt x="1039" y="535"/>
                </a:lnTo>
                <a:lnTo>
                  <a:pt x="1036" y="553"/>
                </a:lnTo>
                <a:lnTo>
                  <a:pt x="1031" y="570"/>
                </a:lnTo>
                <a:lnTo>
                  <a:pt x="1025" y="587"/>
                </a:lnTo>
                <a:lnTo>
                  <a:pt x="1018" y="602"/>
                </a:lnTo>
                <a:lnTo>
                  <a:pt x="1008" y="617"/>
                </a:lnTo>
                <a:lnTo>
                  <a:pt x="998" y="632"/>
                </a:lnTo>
                <a:lnTo>
                  <a:pt x="986" y="644"/>
                </a:lnTo>
                <a:lnTo>
                  <a:pt x="974" y="656"/>
                </a:lnTo>
                <a:lnTo>
                  <a:pt x="960" y="666"/>
                </a:lnTo>
                <a:lnTo>
                  <a:pt x="945" y="676"/>
                </a:lnTo>
                <a:lnTo>
                  <a:pt x="929" y="683"/>
                </a:lnTo>
                <a:lnTo>
                  <a:pt x="913" y="689"/>
                </a:lnTo>
                <a:lnTo>
                  <a:pt x="895" y="694"/>
                </a:lnTo>
                <a:lnTo>
                  <a:pt x="877" y="696"/>
                </a:lnTo>
                <a:lnTo>
                  <a:pt x="859" y="697"/>
                </a:lnTo>
                <a:lnTo>
                  <a:pt x="841" y="696"/>
                </a:lnTo>
                <a:lnTo>
                  <a:pt x="823" y="694"/>
                </a:lnTo>
                <a:lnTo>
                  <a:pt x="805" y="689"/>
                </a:lnTo>
                <a:lnTo>
                  <a:pt x="789" y="683"/>
                </a:lnTo>
                <a:lnTo>
                  <a:pt x="773" y="676"/>
                </a:lnTo>
                <a:lnTo>
                  <a:pt x="758" y="666"/>
                </a:lnTo>
                <a:lnTo>
                  <a:pt x="744" y="656"/>
                </a:lnTo>
                <a:lnTo>
                  <a:pt x="732" y="644"/>
                </a:lnTo>
                <a:lnTo>
                  <a:pt x="720" y="632"/>
                </a:lnTo>
                <a:lnTo>
                  <a:pt x="710" y="617"/>
                </a:lnTo>
                <a:lnTo>
                  <a:pt x="700" y="602"/>
                </a:lnTo>
                <a:lnTo>
                  <a:pt x="693" y="587"/>
                </a:lnTo>
                <a:lnTo>
                  <a:pt x="687" y="570"/>
                </a:lnTo>
                <a:lnTo>
                  <a:pt x="683" y="553"/>
                </a:lnTo>
                <a:lnTo>
                  <a:pt x="679" y="535"/>
                </a:lnTo>
                <a:lnTo>
                  <a:pt x="678" y="517"/>
                </a:lnTo>
                <a:lnTo>
                  <a:pt x="679" y="499"/>
                </a:lnTo>
                <a:lnTo>
                  <a:pt x="683" y="481"/>
                </a:lnTo>
                <a:lnTo>
                  <a:pt x="687" y="463"/>
                </a:lnTo>
                <a:lnTo>
                  <a:pt x="693" y="446"/>
                </a:lnTo>
                <a:lnTo>
                  <a:pt x="700" y="431"/>
                </a:lnTo>
                <a:lnTo>
                  <a:pt x="710" y="416"/>
                </a:lnTo>
                <a:lnTo>
                  <a:pt x="720" y="402"/>
                </a:lnTo>
                <a:lnTo>
                  <a:pt x="732" y="389"/>
                </a:lnTo>
                <a:lnTo>
                  <a:pt x="744" y="377"/>
                </a:lnTo>
                <a:lnTo>
                  <a:pt x="758" y="367"/>
                </a:lnTo>
                <a:lnTo>
                  <a:pt x="773" y="358"/>
                </a:lnTo>
                <a:lnTo>
                  <a:pt x="789" y="351"/>
                </a:lnTo>
                <a:lnTo>
                  <a:pt x="805" y="345"/>
                </a:lnTo>
                <a:lnTo>
                  <a:pt x="823" y="339"/>
                </a:lnTo>
                <a:lnTo>
                  <a:pt x="841" y="337"/>
                </a:lnTo>
                <a:lnTo>
                  <a:pt x="859" y="336"/>
                </a:lnTo>
                <a:close/>
                <a:moveTo>
                  <a:pt x="306" y="1002"/>
                </a:moveTo>
                <a:lnTo>
                  <a:pt x="324" y="1003"/>
                </a:lnTo>
                <a:lnTo>
                  <a:pt x="343" y="1006"/>
                </a:lnTo>
                <a:lnTo>
                  <a:pt x="360" y="1010"/>
                </a:lnTo>
                <a:lnTo>
                  <a:pt x="377" y="1016"/>
                </a:lnTo>
                <a:lnTo>
                  <a:pt x="392" y="1024"/>
                </a:lnTo>
                <a:lnTo>
                  <a:pt x="408" y="1033"/>
                </a:lnTo>
                <a:lnTo>
                  <a:pt x="422" y="1044"/>
                </a:lnTo>
                <a:lnTo>
                  <a:pt x="434" y="1055"/>
                </a:lnTo>
                <a:lnTo>
                  <a:pt x="447" y="1069"/>
                </a:lnTo>
                <a:lnTo>
                  <a:pt x="457" y="1082"/>
                </a:lnTo>
                <a:lnTo>
                  <a:pt x="466" y="1097"/>
                </a:lnTo>
                <a:lnTo>
                  <a:pt x="474" y="1114"/>
                </a:lnTo>
                <a:lnTo>
                  <a:pt x="480" y="1131"/>
                </a:lnTo>
                <a:lnTo>
                  <a:pt x="484" y="1147"/>
                </a:lnTo>
                <a:lnTo>
                  <a:pt x="488" y="1166"/>
                </a:lnTo>
                <a:lnTo>
                  <a:pt x="489" y="1184"/>
                </a:lnTo>
                <a:lnTo>
                  <a:pt x="488" y="1203"/>
                </a:lnTo>
                <a:lnTo>
                  <a:pt x="484" y="1221"/>
                </a:lnTo>
                <a:lnTo>
                  <a:pt x="480" y="1239"/>
                </a:lnTo>
                <a:lnTo>
                  <a:pt x="474" y="1255"/>
                </a:lnTo>
                <a:lnTo>
                  <a:pt x="466" y="1271"/>
                </a:lnTo>
                <a:lnTo>
                  <a:pt x="457" y="1286"/>
                </a:lnTo>
                <a:lnTo>
                  <a:pt x="447" y="1300"/>
                </a:lnTo>
                <a:lnTo>
                  <a:pt x="434" y="1313"/>
                </a:lnTo>
                <a:lnTo>
                  <a:pt x="422" y="1324"/>
                </a:lnTo>
                <a:lnTo>
                  <a:pt x="408" y="1335"/>
                </a:lnTo>
                <a:lnTo>
                  <a:pt x="392" y="1344"/>
                </a:lnTo>
                <a:lnTo>
                  <a:pt x="377" y="1353"/>
                </a:lnTo>
                <a:lnTo>
                  <a:pt x="360" y="1358"/>
                </a:lnTo>
                <a:lnTo>
                  <a:pt x="343" y="1363"/>
                </a:lnTo>
                <a:lnTo>
                  <a:pt x="324" y="1365"/>
                </a:lnTo>
                <a:lnTo>
                  <a:pt x="306" y="1366"/>
                </a:lnTo>
                <a:lnTo>
                  <a:pt x="287" y="1365"/>
                </a:lnTo>
                <a:lnTo>
                  <a:pt x="270" y="1363"/>
                </a:lnTo>
                <a:lnTo>
                  <a:pt x="252" y="1358"/>
                </a:lnTo>
                <a:lnTo>
                  <a:pt x="235" y="1353"/>
                </a:lnTo>
                <a:lnTo>
                  <a:pt x="219" y="1344"/>
                </a:lnTo>
                <a:lnTo>
                  <a:pt x="204" y="1335"/>
                </a:lnTo>
                <a:lnTo>
                  <a:pt x="190" y="1324"/>
                </a:lnTo>
                <a:lnTo>
                  <a:pt x="177" y="1313"/>
                </a:lnTo>
                <a:lnTo>
                  <a:pt x="165" y="1300"/>
                </a:lnTo>
                <a:lnTo>
                  <a:pt x="154" y="1286"/>
                </a:lnTo>
                <a:lnTo>
                  <a:pt x="146" y="1271"/>
                </a:lnTo>
                <a:lnTo>
                  <a:pt x="138" y="1255"/>
                </a:lnTo>
                <a:lnTo>
                  <a:pt x="131" y="1239"/>
                </a:lnTo>
                <a:lnTo>
                  <a:pt x="127" y="1221"/>
                </a:lnTo>
                <a:lnTo>
                  <a:pt x="124" y="1203"/>
                </a:lnTo>
                <a:lnTo>
                  <a:pt x="123" y="1184"/>
                </a:lnTo>
                <a:lnTo>
                  <a:pt x="124" y="1166"/>
                </a:lnTo>
                <a:lnTo>
                  <a:pt x="127" y="1147"/>
                </a:lnTo>
                <a:lnTo>
                  <a:pt x="131" y="1131"/>
                </a:lnTo>
                <a:lnTo>
                  <a:pt x="138" y="1114"/>
                </a:lnTo>
                <a:lnTo>
                  <a:pt x="146" y="1097"/>
                </a:lnTo>
                <a:lnTo>
                  <a:pt x="154" y="1082"/>
                </a:lnTo>
                <a:lnTo>
                  <a:pt x="165" y="1069"/>
                </a:lnTo>
                <a:lnTo>
                  <a:pt x="177" y="1055"/>
                </a:lnTo>
                <a:lnTo>
                  <a:pt x="190" y="1044"/>
                </a:lnTo>
                <a:lnTo>
                  <a:pt x="204" y="1033"/>
                </a:lnTo>
                <a:lnTo>
                  <a:pt x="219" y="1024"/>
                </a:lnTo>
                <a:lnTo>
                  <a:pt x="235" y="1016"/>
                </a:lnTo>
                <a:lnTo>
                  <a:pt x="252" y="1010"/>
                </a:lnTo>
                <a:lnTo>
                  <a:pt x="270" y="1006"/>
                </a:lnTo>
                <a:lnTo>
                  <a:pt x="287" y="1003"/>
                </a:lnTo>
                <a:lnTo>
                  <a:pt x="306" y="1002"/>
                </a:lnTo>
                <a:close/>
                <a:moveTo>
                  <a:pt x="1625" y="0"/>
                </a:moveTo>
                <a:lnTo>
                  <a:pt x="1642" y="1"/>
                </a:lnTo>
                <a:lnTo>
                  <a:pt x="1661" y="4"/>
                </a:lnTo>
                <a:lnTo>
                  <a:pt x="1678" y="8"/>
                </a:lnTo>
                <a:lnTo>
                  <a:pt x="1695" y="15"/>
                </a:lnTo>
                <a:lnTo>
                  <a:pt x="1711" y="22"/>
                </a:lnTo>
                <a:lnTo>
                  <a:pt x="1726" y="31"/>
                </a:lnTo>
                <a:lnTo>
                  <a:pt x="1740" y="42"/>
                </a:lnTo>
                <a:lnTo>
                  <a:pt x="1753" y="53"/>
                </a:lnTo>
                <a:lnTo>
                  <a:pt x="1765" y="66"/>
                </a:lnTo>
                <a:lnTo>
                  <a:pt x="1775" y="81"/>
                </a:lnTo>
                <a:lnTo>
                  <a:pt x="1785" y="95"/>
                </a:lnTo>
                <a:lnTo>
                  <a:pt x="1792" y="111"/>
                </a:lnTo>
                <a:lnTo>
                  <a:pt x="1799" y="128"/>
                </a:lnTo>
                <a:lnTo>
                  <a:pt x="1803" y="146"/>
                </a:lnTo>
                <a:lnTo>
                  <a:pt x="1806" y="163"/>
                </a:lnTo>
                <a:lnTo>
                  <a:pt x="1807" y="182"/>
                </a:lnTo>
                <a:lnTo>
                  <a:pt x="1806" y="201"/>
                </a:lnTo>
                <a:lnTo>
                  <a:pt x="1803" y="219"/>
                </a:lnTo>
                <a:lnTo>
                  <a:pt x="1799" y="237"/>
                </a:lnTo>
                <a:lnTo>
                  <a:pt x="1792" y="254"/>
                </a:lnTo>
                <a:lnTo>
                  <a:pt x="1785" y="269"/>
                </a:lnTo>
                <a:lnTo>
                  <a:pt x="1775" y="284"/>
                </a:lnTo>
                <a:lnTo>
                  <a:pt x="1765" y="299"/>
                </a:lnTo>
                <a:lnTo>
                  <a:pt x="1753" y="311"/>
                </a:lnTo>
                <a:lnTo>
                  <a:pt x="1740" y="323"/>
                </a:lnTo>
                <a:lnTo>
                  <a:pt x="1726" y="333"/>
                </a:lnTo>
                <a:lnTo>
                  <a:pt x="1711" y="343"/>
                </a:lnTo>
                <a:lnTo>
                  <a:pt x="1695" y="350"/>
                </a:lnTo>
                <a:lnTo>
                  <a:pt x="1678" y="356"/>
                </a:lnTo>
                <a:lnTo>
                  <a:pt x="1661" y="360"/>
                </a:lnTo>
                <a:lnTo>
                  <a:pt x="1642" y="364"/>
                </a:lnTo>
                <a:lnTo>
                  <a:pt x="1625" y="365"/>
                </a:lnTo>
                <a:lnTo>
                  <a:pt x="1606" y="364"/>
                </a:lnTo>
                <a:lnTo>
                  <a:pt x="1588" y="360"/>
                </a:lnTo>
                <a:lnTo>
                  <a:pt x="1570" y="356"/>
                </a:lnTo>
                <a:lnTo>
                  <a:pt x="1553" y="350"/>
                </a:lnTo>
                <a:lnTo>
                  <a:pt x="1538" y="343"/>
                </a:lnTo>
                <a:lnTo>
                  <a:pt x="1522" y="333"/>
                </a:lnTo>
                <a:lnTo>
                  <a:pt x="1508" y="323"/>
                </a:lnTo>
                <a:lnTo>
                  <a:pt x="1496" y="311"/>
                </a:lnTo>
                <a:lnTo>
                  <a:pt x="1483" y="299"/>
                </a:lnTo>
                <a:lnTo>
                  <a:pt x="1473" y="284"/>
                </a:lnTo>
                <a:lnTo>
                  <a:pt x="1464" y="269"/>
                </a:lnTo>
                <a:lnTo>
                  <a:pt x="1456" y="254"/>
                </a:lnTo>
                <a:lnTo>
                  <a:pt x="1450" y="237"/>
                </a:lnTo>
                <a:lnTo>
                  <a:pt x="1445" y="219"/>
                </a:lnTo>
                <a:lnTo>
                  <a:pt x="1442" y="201"/>
                </a:lnTo>
                <a:lnTo>
                  <a:pt x="1442" y="182"/>
                </a:lnTo>
                <a:lnTo>
                  <a:pt x="1442" y="163"/>
                </a:lnTo>
                <a:lnTo>
                  <a:pt x="1445" y="146"/>
                </a:lnTo>
                <a:lnTo>
                  <a:pt x="1450" y="128"/>
                </a:lnTo>
                <a:lnTo>
                  <a:pt x="1456" y="111"/>
                </a:lnTo>
                <a:lnTo>
                  <a:pt x="1464" y="95"/>
                </a:lnTo>
                <a:lnTo>
                  <a:pt x="1473" y="81"/>
                </a:lnTo>
                <a:lnTo>
                  <a:pt x="1483" y="66"/>
                </a:lnTo>
                <a:lnTo>
                  <a:pt x="1496" y="53"/>
                </a:lnTo>
                <a:lnTo>
                  <a:pt x="1508" y="42"/>
                </a:lnTo>
                <a:lnTo>
                  <a:pt x="1522" y="31"/>
                </a:lnTo>
                <a:lnTo>
                  <a:pt x="1538" y="22"/>
                </a:lnTo>
                <a:lnTo>
                  <a:pt x="1553" y="15"/>
                </a:lnTo>
                <a:lnTo>
                  <a:pt x="1570" y="8"/>
                </a:lnTo>
                <a:lnTo>
                  <a:pt x="1588" y="4"/>
                </a:lnTo>
                <a:lnTo>
                  <a:pt x="1606" y="1"/>
                </a:lnTo>
                <a:lnTo>
                  <a:pt x="1625" y="0"/>
                </a:lnTo>
                <a:close/>
                <a:moveTo>
                  <a:pt x="2452" y="344"/>
                </a:moveTo>
                <a:lnTo>
                  <a:pt x="2471" y="345"/>
                </a:lnTo>
                <a:lnTo>
                  <a:pt x="2489" y="347"/>
                </a:lnTo>
                <a:lnTo>
                  <a:pt x="2507" y="352"/>
                </a:lnTo>
                <a:lnTo>
                  <a:pt x="2524" y="358"/>
                </a:lnTo>
                <a:lnTo>
                  <a:pt x="2539" y="366"/>
                </a:lnTo>
                <a:lnTo>
                  <a:pt x="2554" y="375"/>
                </a:lnTo>
                <a:lnTo>
                  <a:pt x="2568" y="386"/>
                </a:lnTo>
                <a:lnTo>
                  <a:pt x="2581" y="397"/>
                </a:lnTo>
                <a:lnTo>
                  <a:pt x="2593" y="410"/>
                </a:lnTo>
                <a:lnTo>
                  <a:pt x="2603" y="424"/>
                </a:lnTo>
                <a:lnTo>
                  <a:pt x="2613" y="439"/>
                </a:lnTo>
                <a:lnTo>
                  <a:pt x="2620" y="455"/>
                </a:lnTo>
                <a:lnTo>
                  <a:pt x="2626" y="472"/>
                </a:lnTo>
                <a:lnTo>
                  <a:pt x="2631" y="489"/>
                </a:lnTo>
                <a:lnTo>
                  <a:pt x="2634" y="507"/>
                </a:lnTo>
                <a:lnTo>
                  <a:pt x="2635" y="526"/>
                </a:lnTo>
                <a:lnTo>
                  <a:pt x="2634" y="545"/>
                </a:lnTo>
                <a:lnTo>
                  <a:pt x="2631" y="563"/>
                </a:lnTo>
                <a:lnTo>
                  <a:pt x="2626" y="579"/>
                </a:lnTo>
                <a:lnTo>
                  <a:pt x="2620" y="596"/>
                </a:lnTo>
                <a:lnTo>
                  <a:pt x="2613" y="613"/>
                </a:lnTo>
                <a:lnTo>
                  <a:pt x="2603" y="628"/>
                </a:lnTo>
                <a:lnTo>
                  <a:pt x="2593" y="641"/>
                </a:lnTo>
                <a:lnTo>
                  <a:pt x="2581" y="655"/>
                </a:lnTo>
                <a:lnTo>
                  <a:pt x="2568" y="666"/>
                </a:lnTo>
                <a:lnTo>
                  <a:pt x="2554" y="677"/>
                </a:lnTo>
                <a:lnTo>
                  <a:pt x="2539" y="686"/>
                </a:lnTo>
                <a:lnTo>
                  <a:pt x="2524" y="694"/>
                </a:lnTo>
                <a:lnTo>
                  <a:pt x="2507" y="700"/>
                </a:lnTo>
                <a:lnTo>
                  <a:pt x="2489" y="704"/>
                </a:lnTo>
                <a:lnTo>
                  <a:pt x="2471" y="707"/>
                </a:lnTo>
                <a:lnTo>
                  <a:pt x="2452" y="708"/>
                </a:lnTo>
                <a:lnTo>
                  <a:pt x="2434" y="707"/>
                </a:lnTo>
                <a:lnTo>
                  <a:pt x="2416" y="704"/>
                </a:lnTo>
                <a:lnTo>
                  <a:pt x="2398" y="700"/>
                </a:lnTo>
                <a:lnTo>
                  <a:pt x="2381" y="694"/>
                </a:lnTo>
                <a:lnTo>
                  <a:pt x="2365" y="686"/>
                </a:lnTo>
                <a:lnTo>
                  <a:pt x="2351" y="677"/>
                </a:lnTo>
                <a:lnTo>
                  <a:pt x="2336" y="666"/>
                </a:lnTo>
                <a:lnTo>
                  <a:pt x="2324" y="655"/>
                </a:lnTo>
                <a:lnTo>
                  <a:pt x="2312" y="641"/>
                </a:lnTo>
                <a:lnTo>
                  <a:pt x="2302" y="628"/>
                </a:lnTo>
                <a:lnTo>
                  <a:pt x="2292" y="613"/>
                </a:lnTo>
                <a:lnTo>
                  <a:pt x="2285" y="596"/>
                </a:lnTo>
                <a:lnTo>
                  <a:pt x="2278" y="579"/>
                </a:lnTo>
                <a:lnTo>
                  <a:pt x="2273" y="563"/>
                </a:lnTo>
                <a:lnTo>
                  <a:pt x="2271" y="545"/>
                </a:lnTo>
                <a:lnTo>
                  <a:pt x="2270" y="526"/>
                </a:lnTo>
                <a:lnTo>
                  <a:pt x="2271" y="507"/>
                </a:lnTo>
                <a:lnTo>
                  <a:pt x="2273" y="489"/>
                </a:lnTo>
                <a:lnTo>
                  <a:pt x="2278" y="472"/>
                </a:lnTo>
                <a:lnTo>
                  <a:pt x="2285" y="455"/>
                </a:lnTo>
                <a:lnTo>
                  <a:pt x="2292" y="439"/>
                </a:lnTo>
                <a:lnTo>
                  <a:pt x="2302" y="424"/>
                </a:lnTo>
                <a:lnTo>
                  <a:pt x="2312" y="410"/>
                </a:lnTo>
                <a:lnTo>
                  <a:pt x="2324" y="397"/>
                </a:lnTo>
                <a:lnTo>
                  <a:pt x="2336" y="386"/>
                </a:lnTo>
                <a:lnTo>
                  <a:pt x="2351" y="375"/>
                </a:lnTo>
                <a:lnTo>
                  <a:pt x="2365" y="366"/>
                </a:lnTo>
                <a:lnTo>
                  <a:pt x="2381" y="358"/>
                </a:lnTo>
                <a:lnTo>
                  <a:pt x="2398" y="352"/>
                </a:lnTo>
                <a:lnTo>
                  <a:pt x="2416" y="347"/>
                </a:lnTo>
                <a:lnTo>
                  <a:pt x="2434" y="345"/>
                </a:lnTo>
                <a:lnTo>
                  <a:pt x="2452" y="344"/>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8" name="Rounded Rectangle 27"/>
          <p:cNvSpPr/>
          <p:nvPr/>
        </p:nvSpPr>
        <p:spPr>
          <a:xfrm>
            <a:off x="5007940" y="5298566"/>
            <a:ext cx="2275362" cy="797442"/>
          </a:xfrm>
          <a:prstGeom prst="roundRect">
            <a:avLst/>
          </a:prstGeom>
          <a:gradFill flip="none" rotWithShape="1">
            <a:gsLst>
              <a:gs pos="0">
                <a:srgbClr val="996633">
                  <a:shade val="30000"/>
                  <a:satMod val="115000"/>
                </a:srgbClr>
              </a:gs>
              <a:gs pos="50000">
                <a:srgbClr val="996633">
                  <a:shade val="67500"/>
                  <a:satMod val="115000"/>
                </a:srgbClr>
              </a:gs>
              <a:gs pos="100000">
                <a:srgbClr val="996633">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Determine What Actions to Take to Resolve Issues &amp; Proactively Improve Performance</a:t>
            </a:r>
          </a:p>
        </p:txBody>
      </p:sp>
      <p:sp>
        <p:nvSpPr>
          <p:cNvPr id="29" name="Rounded Rectangle 28"/>
          <p:cNvSpPr/>
          <p:nvPr/>
        </p:nvSpPr>
        <p:spPr>
          <a:xfrm>
            <a:off x="2098159" y="5298566"/>
            <a:ext cx="1807529" cy="797442"/>
          </a:xfrm>
          <a:prstGeom prst="roundRect">
            <a:avLst/>
          </a:prstGeom>
          <a:gradFill flip="none" rotWithShape="1">
            <a:gsLst>
              <a:gs pos="0">
                <a:srgbClr val="6600CC">
                  <a:shade val="30000"/>
                  <a:satMod val="115000"/>
                </a:srgbClr>
              </a:gs>
              <a:gs pos="50000">
                <a:srgbClr val="6600CC">
                  <a:shade val="67500"/>
                  <a:satMod val="115000"/>
                </a:srgbClr>
              </a:gs>
              <a:gs pos="100000">
                <a:srgbClr val="6600C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90563" lvl="0"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Implement/</a:t>
            </a:r>
            <a:br>
              <a:rPr lang="en-GB" sz="1200" b="1" dirty="0" smtClean="0">
                <a:effectLst>
                  <a:outerShdw blurRad="38100" dist="38100" dir="2700000" algn="tl">
                    <a:srgbClr val="000000">
                      <a:alpha val="43137"/>
                    </a:srgbClr>
                  </a:outerShdw>
                </a:effectLst>
              </a:rPr>
            </a:br>
            <a:r>
              <a:rPr lang="en-GB" sz="1200" b="1" dirty="0" smtClean="0">
                <a:effectLst>
                  <a:outerShdw blurRad="38100" dist="38100" dir="2700000" algn="tl">
                    <a:srgbClr val="000000">
                      <a:alpha val="43137"/>
                    </a:srgbClr>
                  </a:outerShdw>
                </a:effectLst>
              </a:rPr>
              <a:t>Execute Actions</a:t>
            </a:r>
            <a:endParaRPr lang="en-GB" sz="1200" b="1" dirty="0">
              <a:effectLst>
                <a:outerShdw blurRad="38100" dist="38100" dir="2700000" algn="tl">
                  <a:srgbClr val="000000">
                    <a:alpha val="43137"/>
                  </a:srgbClr>
                </a:outerShdw>
              </a:effectLst>
            </a:endParaRPr>
          </a:p>
        </p:txBody>
      </p:sp>
      <p:sp>
        <p:nvSpPr>
          <p:cNvPr id="30" name="Rounded Rectangle 29"/>
          <p:cNvSpPr/>
          <p:nvPr/>
        </p:nvSpPr>
        <p:spPr>
          <a:xfrm>
            <a:off x="1389321" y="3257110"/>
            <a:ext cx="1807529" cy="797442"/>
          </a:xfrm>
          <a:prstGeom prst="roundRect">
            <a:avLst/>
          </a:prstGeom>
          <a:gradFill flip="none" rotWithShape="1">
            <a:gsLst>
              <a:gs pos="0">
                <a:srgbClr val="008080">
                  <a:shade val="30000"/>
                  <a:satMod val="115000"/>
                </a:srgbClr>
              </a:gs>
              <a:gs pos="50000">
                <a:srgbClr val="008080">
                  <a:shade val="67500"/>
                  <a:satMod val="115000"/>
                </a:srgbClr>
              </a:gs>
              <a:gs pos="100000">
                <a:srgbClr val="00808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90563"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Measure</a:t>
            </a:r>
            <a:br>
              <a:rPr lang="en-GB" sz="1200" b="1" dirty="0" smtClean="0">
                <a:effectLst>
                  <a:outerShdw blurRad="38100" dist="38100" dir="2700000" algn="tl">
                    <a:srgbClr val="000000">
                      <a:alpha val="43137"/>
                    </a:srgbClr>
                  </a:outerShdw>
                </a:effectLst>
              </a:rPr>
            </a:br>
            <a:r>
              <a:rPr lang="en-GB" sz="1200" b="1" dirty="0" smtClean="0">
                <a:effectLst>
                  <a:outerShdw blurRad="38100" dist="38100" dir="2700000" algn="tl">
                    <a:srgbClr val="000000">
                      <a:alpha val="43137"/>
                    </a:srgbClr>
                  </a:outerShdw>
                </a:effectLst>
              </a:rPr>
              <a:t>&amp; Report on Improvements</a:t>
            </a:r>
          </a:p>
        </p:txBody>
      </p:sp>
      <p:sp>
        <p:nvSpPr>
          <p:cNvPr id="31" name="Rounded Rectangle 30"/>
          <p:cNvSpPr/>
          <p:nvPr/>
        </p:nvSpPr>
        <p:spPr>
          <a:xfrm>
            <a:off x="2098159" y="1417674"/>
            <a:ext cx="1807529" cy="797442"/>
          </a:xfrm>
          <a:prstGeom prst="roundRect">
            <a:avLst/>
          </a:prstGeom>
          <a:gradFill flip="none" rotWithShape="1">
            <a:gsLst>
              <a:gs pos="0">
                <a:srgbClr val="FF6600">
                  <a:shade val="30000"/>
                  <a:satMod val="115000"/>
                </a:srgbClr>
              </a:gs>
              <a:gs pos="50000">
                <a:srgbClr val="FF6600">
                  <a:shade val="67500"/>
                  <a:satMod val="115000"/>
                </a:srgbClr>
              </a:gs>
              <a:gs pos="100000">
                <a:srgbClr val="FF66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Define Policies </a:t>
            </a:r>
            <a:br>
              <a:rPr lang="en-GB" sz="1200" b="1" dirty="0" smtClean="0">
                <a:effectLst>
                  <a:outerShdw blurRad="38100" dist="38100" dir="2700000" algn="tl">
                    <a:srgbClr val="000000">
                      <a:alpha val="43137"/>
                    </a:srgbClr>
                  </a:outerShdw>
                </a:effectLst>
              </a:rPr>
            </a:br>
            <a:r>
              <a:rPr lang="en-GB" sz="1200" b="1" dirty="0" smtClean="0">
                <a:effectLst>
                  <a:outerShdw blurRad="38100" dist="38100" dir="2700000" algn="tl">
                    <a:srgbClr val="000000">
                      <a:alpha val="43137"/>
                    </a:srgbClr>
                  </a:outerShdw>
                </a:effectLst>
              </a:rPr>
              <a:t>&amp; Constraints for the Operational Environment </a:t>
            </a:r>
            <a:endParaRPr lang="en-GB" sz="1200" b="1" dirty="0">
              <a:effectLst>
                <a:outerShdw blurRad="38100" dist="38100" dir="2700000" algn="tl">
                  <a:srgbClr val="000000">
                    <a:alpha val="43137"/>
                  </a:srgbClr>
                </a:outerShdw>
              </a:effectLst>
            </a:endParaRPr>
          </a:p>
        </p:txBody>
      </p:sp>
      <p:sp>
        <p:nvSpPr>
          <p:cNvPr id="33" name="Rounded Rectangle 32"/>
          <p:cNvSpPr/>
          <p:nvPr/>
        </p:nvSpPr>
        <p:spPr>
          <a:xfrm>
            <a:off x="5007941" y="1417674"/>
            <a:ext cx="1807529" cy="797442"/>
          </a:xfrm>
          <a:prstGeom prst="roundRect">
            <a:avLst/>
          </a:prstGeom>
          <a:gradFill flip="none" rotWithShape="1">
            <a:gsLst>
              <a:gs pos="0">
                <a:srgbClr val="2CB22C">
                  <a:shade val="30000"/>
                  <a:satMod val="115000"/>
                </a:srgbClr>
              </a:gs>
              <a:gs pos="50000">
                <a:srgbClr val="2CB22C">
                  <a:shade val="67500"/>
                  <a:satMod val="115000"/>
                </a:srgbClr>
              </a:gs>
              <a:gs pos="100000">
                <a:srgbClr val="2CB22C">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690563" lvl="0"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Understand Current State</a:t>
            </a:r>
            <a:endParaRPr lang="en-GB" sz="1200" b="1" dirty="0">
              <a:effectLst>
                <a:outerShdw blurRad="38100" dist="38100" dir="2700000" algn="tl">
                  <a:srgbClr val="000000">
                    <a:alpha val="43137"/>
                  </a:srgbClr>
                </a:outerShdw>
              </a:effectLst>
            </a:endParaRPr>
          </a:p>
        </p:txBody>
      </p:sp>
      <p:sp>
        <p:nvSpPr>
          <p:cNvPr id="34" name="Rounded Rectangle 33"/>
          <p:cNvSpPr/>
          <p:nvPr/>
        </p:nvSpPr>
        <p:spPr>
          <a:xfrm>
            <a:off x="5745132" y="3257110"/>
            <a:ext cx="2027267" cy="797442"/>
          </a:xfrm>
          <a:prstGeom prst="round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574675" lvl="0" defTabSz="400050">
              <a:lnSpc>
                <a:spcPct val="90000"/>
              </a:lnSpc>
              <a:spcBef>
                <a:spcPct val="0"/>
              </a:spcBef>
              <a:spcAft>
                <a:spcPct val="35000"/>
              </a:spcAft>
            </a:pPr>
            <a:r>
              <a:rPr lang="en-GB" sz="1200" b="1" dirty="0" smtClean="0">
                <a:effectLst>
                  <a:outerShdw blurRad="38100" dist="38100" dir="2700000" algn="tl">
                    <a:srgbClr val="000000">
                      <a:alpha val="43137"/>
                    </a:srgbClr>
                  </a:outerShdw>
                </a:effectLst>
              </a:rPr>
              <a:t>Determine Where</a:t>
            </a:r>
            <a:br>
              <a:rPr lang="en-GB" sz="1200" b="1" dirty="0" smtClean="0">
                <a:effectLst>
                  <a:outerShdw blurRad="38100" dist="38100" dir="2700000" algn="tl">
                    <a:srgbClr val="000000">
                      <a:alpha val="43137"/>
                    </a:srgbClr>
                  </a:outerShdw>
                </a:effectLst>
              </a:rPr>
            </a:br>
            <a:r>
              <a:rPr lang="en-GB" sz="1200" b="1" dirty="0" smtClean="0">
                <a:effectLst>
                  <a:outerShdw blurRad="38100" dist="38100" dir="2700000" algn="tl">
                    <a:srgbClr val="000000">
                      <a:alpha val="43137"/>
                    </a:srgbClr>
                  </a:outerShdw>
                </a:effectLst>
              </a:rPr>
              <a:t>I Have Performance Issues &amp; Understand Their Impact</a:t>
            </a:r>
            <a:endParaRPr lang="en-GB" sz="1200" b="1" dirty="0">
              <a:effectLst>
                <a:outerShdw blurRad="38100" dist="38100" dir="2700000" algn="tl">
                  <a:srgbClr val="000000">
                    <a:alpha val="43137"/>
                  </a:srgbClr>
                </a:outerShdw>
              </a:effectLst>
            </a:endParaRPr>
          </a:p>
        </p:txBody>
      </p:sp>
      <p:grpSp>
        <p:nvGrpSpPr>
          <p:cNvPr id="2" name="Group 54"/>
          <p:cNvGrpSpPr>
            <a:grpSpLocks/>
          </p:cNvGrpSpPr>
          <p:nvPr/>
        </p:nvGrpSpPr>
        <p:grpSpPr bwMode="auto">
          <a:xfrm>
            <a:off x="1490885" y="3420030"/>
            <a:ext cx="542700" cy="434160"/>
            <a:chOff x="-3206" y="4822"/>
            <a:chExt cx="791" cy="592"/>
          </a:xfrm>
          <a:solidFill>
            <a:schemeClr val="bg1"/>
          </a:solidFill>
          <a:effectLst>
            <a:outerShdw blurRad="50800" dist="38100" dir="2700000" algn="tl" rotWithShape="0">
              <a:prstClr val="black">
                <a:alpha val="40000"/>
              </a:prstClr>
            </a:outerShdw>
          </a:effectLst>
        </p:grpSpPr>
        <p:sp>
          <p:nvSpPr>
            <p:cNvPr id="36" name="Freeform 55"/>
            <p:cNvSpPr>
              <a:spLocks noEditPoints="1"/>
            </p:cNvSpPr>
            <p:nvPr/>
          </p:nvSpPr>
          <p:spPr bwMode="auto">
            <a:xfrm>
              <a:off x="-3206" y="4822"/>
              <a:ext cx="791" cy="592"/>
            </a:xfrm>
            <a:custGeom>
              <a:avLst/>
              <a:gdLst>
                <a:gd name="T0" fmla="*/ 0 w 3957"/>
                <a:gd name="T1" fmla="*/ 0 h 2963"/>
                <a:gd name="T2" fmla="*/ 3957 w 3957"/>
                <a:gd name="T3" fmla="*/ 0 h 2963"/>
                <a:gd name="T4" fmla="*/ 3957 w 3957"/>
                <a:gd name="T5" fmla="*/ 2963 h 2963"/>
                <a:gd name="T6" fmla="*/ 0 w 3957"/>
                <a:gd name="T7" fmla="*/ 2963 h 2963"/>
                <a:gd name="T8" fmla="*/ 0 w 3957"/>
                <a:gd name="T9" fmla="*/ 0 h 2963"/>
                <a:gd name="T10" fmla="*/ 118 w 3957"/>
                <a:gd name="T11" fmla="*/ 119 h 2963"/>
                <a:gd name="T12" fmla="*/ 118 w 3957"/>
                <a:gd name="T13" fmla="*/ 2846 h 2963"/>
                <a:gd name="T14" fmla="*/ 3838 w 3957"/>
                <a:gd name="T15" fmla="*/ 2846 h 2963"/>
                <a:gd name="T16" fmla="*/ 3838 w 3957"/>
                <a:gd name="T17" fmla="*/ 119 h 2963"/>
                <a:gd name="T18" fmla="*/ 118 w 3957"/>
                <a:gd name="T19" fmla="*/ 119 h 2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57"/>
                <a:gd name="T31" fmla="*/ 0 h 2963"/>
                <a:gd name="T32" fmla="*/ 3957 w 3957"/>
                <a:gd name="T33" fmla="*/ 2963 h 2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57" h="2963">
                  <a:moveTo>
                    <a:pt x="0" y="0"/>
                  </a:moveTo>
                  <a:lnTo>
                    <a:pt x="3957" y="0"/>
                  </a:lnTo>
                  <a:lnTo>
                    <a:pt x="3957" y="2963"/>
                  </a:lnTo>
                  <a:lnTo>
                    <a:pt x="0" y="2963"/>
                  </a:lnTo>
                  <a:lnTo>
                    <a:pt x="0" y="0"/>
                  </a:lnTo>
                  <a:close/>
                  <a:moveTo>
                    <a:pt x="118" y="119"/>
                  </a:moveTo>
                  <a:lnTo>
                    <a:pt x="118" y="2846"/>
                  </a:lnTo>
                  <a:lnTo>
                    <a:pt x="3838" y="2846"/>
                  </a:lnTo>
                  <a:lnTo>
                    <a:pt x="3838" y="119"/>
                  </a:lnTo>
                  <a:lnTo>
                    <a:pt x="118" y="119"/>
                  </a:lnTo>
                  <a:close/>
                </a:path>
              </a:pathLst>
            </a:custGeom>
            <a:grp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37" name="Freeform 56"/>
            <p:cNvSpPr>
              <a:spLocks/>
            </p:cNvSpPr>
            <p:nvPr/>
          </p:nvSpPr>
          <p:spPr bwMode="auto">
            <a:xfrm>
              <a:off x="-2612" y="4926"/>
              <a:ext cx="134" cy="94"/>
            </a:xfrm>
            <a:custGeom>
              <a:avLst/>
              <a:gdLst>
                <a:gd name="T0" fmla="*/ 529 w 671"/>
                <a:gd name="T1" fmla="*/ 0 h 468"/>
                <a:gd name="T2" fmla="*/ 545 w 671"/>
                <a:gd name="T3" fmla="*/ 14 h 468"/>
                <a:gd name="T4" fmla="*/ 561 w 671"/>
                <a:gd name="T5" fmla="*/ 27 h 468"/>
                <a:gd name="T6" fmla="*/ 576 w 671"/>
                <a:gd name="T7" fmla="*/ 41 h 468"/>
                <a:gd name="T8" fmla="*/ 590 w 671"/>
                <a:gd name="T9" fmla="*/ 54 h 468"/>
                <a:gd name="T10" fmla="*/ 602 w 671"/>
                <a:gd name="T11" fmla="*/ 69 h 468"/>
                <a:gd name="T12" fmla="*/ 613 w 671"/>
                <a:gd name="T13" fmla="*/ 84 h 468"/>
                <a:gd name="T14" fmla="*/ 624 w 671"/>
                <a:gd name="T15" fmla="*/ 99 h 468"/>
                <a:gd name="T16" fmla="*/ 634 w 671"/>
                <a:gd name="T17" fmla="*/ 114 h 468"/>
                <a:gd name="T18" fmla="*/ 643 w 671"/>
                <a:gd name="T19" fmla="*/ 128 h 468"/>
                <a:gd name="T20" fmla="*/ 650 w 671"/>
                <a:gd name="T21" fmla="*/ 144 h 468"/>
                <a:gd name="T22" fmla="*/ 656 w 671"/>
                <a:gd name="T23" fmla="*/ 160 h 468"/>
                <a:gd name="T24" fmla="*/ 662 w 671"/>
                <a:gd name="T25" fmla="*/ 176 h 468"/>
                <a:gd name="T26" fmla="*/ 666 w 671"/>
                <a:gd name="T27" fmla="*/ 193 h 468"/>
                <a:gd name="T28" fmla="*/ 669 w 671"/>
                <a:gd name="T29" fmla="*/ 210 h 468"/>
                <a:gd name="T30" fmla="*/ 671 w 671"/>
                <a:gd name="T31" fmla="*/ 226 h 468"/>
                <a:gd name="T32" fmla="*/ 671 w 671"/>
                <a:gd name="T33" fmla="*/ 243 h 468"/>
                <a:gd name="T34" fmla="*/ 671 w 671"/>
                <a:gd name="T35" fmla="*/ 258 h 468"/>
                <a:gd name="T36" fmla="*/ 670 w 671"/>
                <a:gd name="T37" fmla="*/ 274 h 468"/>
                <a:gd name="T38" fmla="*/ 667 w 671"/>
                <a:gd name="T39" fmla="*/ 289 h 468"/>
                <a:gd name="T40" fmla="*/ 664 w 671"/>
                <a:gd name="T41" fmla="*/ 304 h 468"/>
                <a:gd name="T42" fmla="*/ 659 w 671"/>
                <a:gd name="T43" fmla="*/ 318 h 468"/>
                <a:gd name="T44" fmla="*/ 654 w 671"/>
                <a:gd name="T45" fmla="*/ 333 h 468"/>
                <a:gd name="T46" fmla="*/ 646 w 671"/>
                <a:gd name="T47" fmla="*/ 348 h 468"/>
                <a:gd name="T48" fmla="*/ 640 w 671"/>
                <a:gd name="T49" fmla="*/ 361 h 468"/>
                <a:gd name="T50" fmla="*/ 632 w 671"/>
                <a:gd name="T51" fmla="*/ 376 h 468"/>
                <a:gd name="T52" fmla="*/ 622 w 671"/>
                <a:gd name="T53" fmla="*/ 390 h 468"/>
                <a:gd name="T54" fmla="*/ 612 w 671"/>
                <a:gd name="T55" fmla="*/ 403 h 468"/>
                <a:gd name="T56" fmla="*/ 602 w 671"/>
                <a:gd name="T57" fmla="*/ 417 h 468"/>
                <a:gd name="T58" fmla="*/ 590 w 671"/>
                <a:gd name="T59" fmla="*/ 431 h 468"/>
                <a:gd name="T60" fmla="*/ 577 w 671"/>
                <a:gd name="T61" fmla="*/ 443 h 468"/>
                <a:gd name="T62" fmla="*/ 564 w 671"/>
                <a:gd name="T63" fmla="*/ 455 h 468"/>
                <a:gd name="T64" fmla="*/ 550 w 671"/>
                <a:gd name="T65" fmla="*/ 468 h 468"/>
                <a:gd name="T66" fmla="*/ 0 w 671"/>
                <a:gd name="T67" fmla="*/ 246 h 468"/>
                <a:gd name="T68" fmla="*/ 529 w 671"/>
                <a:gd name="T69" fmla="*/ 0 h 4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71"/>
                <a:gd name="T106" fmla="*/ 0 h 468"/>
                <a:gd name="T107" fmla="*/ 671 w 671"/>
                <a:gd name="T108" fmla="*/ 468 h 4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71" h="468">
                  <a:moveTo>
                    <a:pt x="529" y="0"/>
                  </a:moveTo>
                  <a:lnTo>
                    <a:pt x="545" y="14"/>
                  </a:lnTo>
                  <a:lnTo>
                    <a:pt x="561" y="27"/>
                  </a:lnTo>
                  <a:lnTo>
                    <a:pt x="576" y="41"/>
                  </a:lnTo>
                  <a:lnTo>
                    <a:pt x="590" y="54"/>
                  </a:lnTo>
                  <a:lnTo>
                    <a:pt x="602" y="69"/>
                  </a:lnTo>
                  <a:lnTo>
                    <a:pt x="613" y="84"/>
                  </a:lnTo>
                  <a:lnTo>
                    <a:pt x="624" y="99"/>
                  </a:lnTo>
                  <a:lnTo>
                    <a:pt x="634" y="114"/>
                  </a:lnTo>
                  <a:lnTo>
                    <a:pt x="643" y="128"/>
                  </a:lnTo>
                  <a:lnTo>
                    <a:pt x="650" y="144"/>
                  </a:lnTo>
                  <a:lnTo>
                    <a:pt x="656" y="160"/>
                  </a:lnTo>
                  <a:lnTo>
                    <a:pt x="662" y="176"/>
                  </a:lnTo>
                  <a:lnTo>
                    <a:pt x="666" y="193"/>
                  </a:lnTo>
                  <a:lnTo>
                    <a:pt x="669" y="210"/>
                  </a:lnTo>
                  <a:lnTo>
                    <a:pt x="671" y="226"/>
                  </a:lnTo>
                  <a:lnTo>
                    <a:pt x="671" y="243"/>
                  </a:lnTo>
                  <a:lnTo>
                    <a:pt x="671" y="258"/>
                  </a:lnTo>
                  <a:lnTo>
                    <a:pt x="670" y="274"/>
                  </a:lnTo>
                  <a:lnTo>
                    <a:pt x="667" y="289"/>
                  </a:lnTo>
                  <a:lnTo>
                    <a:pt x="664" y="304"/>
                  </a:lnTo>
                  <a:lnTo>
                    <a:pt x="659" y="318"/>
                  </a:lnTo>
                  <a:lnTo>
                    <a:pt x="654" y="333"/>
                  </a:lnTo>
                  <a:lnTo>
                    <a:pt x="646" y="348"/>
                  </a:lnTo>
                  <a:lnTo>
                    <a:pt x="640" y="361"/>
                  </a:lnTo>
                  <a:lnTo>
                    <a:pt x="632" y="376"/>
                  </a:lnTo>
                  <a:lnTo>
                    <a:pt x="622" y="390"/>
                  </a:lnTo>
                  <a:lnTo>
                    <a:pt x="612" y="403"/>
                  </a:lnTo>
                  <a:lnTo>
                    <a:pt x="602" y="417"/>
                  </a:lnTo>
                  <a:lnTo>
                    <a:pt x="590" y="431"/>
                  </a:lnTo>
                  <a:lnTo>
                    <a:pt x="577" y="443"/>
                  </a:lnTo>
                  <a:lnTo>
                    <a:pt x="564" y="455"/>
                  </a:lnTo>
                  <a:lnTo>
                    <a:pt x="550" y="468"/>
                  </a:lnTo>
                  <a:lnTo>
                    <a:pt x="0" y="246"/>
                  </a:lnTo>
                  <a:lnTo>
                    <a:pt x="529" y="0"/>
                  </a:lnTo>
                  <a:close/>
                </a:path>
              </a:pathLst>
            </a:custGeom>
            <a:grp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38" name="Rectangle 57"/>
            <p:cNvSpPr>
              <a:spLocks noChangeArrowheads="1"/>
            </p:cNvSpPr>
            <p:nvPr/>
          </p:nvSpPr>
          <p:spPr bwMode="auto">
            <a:xfrm>
              <a:off x="-3124" y="4888"/>
              <a:ext cx="277" cy="36"/>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39" name="Rectangle 58"/>
            <p:cNvSpPr>
              <a:spLocks noChangeArrowheads="1"/>
            </p:cNvSpPr>
            <p:nvPr/>
          </p:nvSpPr>
          <p:spPr bwMode="auto">
            <a:xfrm>
              <a:off x="-3124" y="4954"/>
              <a:ext cx="277"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0" name="Rectangle 59"/>
            <p:cNvSpPr>
              <a:spLocks noChangeArrowheads="1"/>
            </p:cNvSpPr>
            <p:nvPr/>
          </p:nvSpPr>
          <p:spPr bwMode="auto">
            <a:xfrm>
              <a:off x="-3124" y="5020"/>
              <a:ext cx="277"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1" name="Rectangle 60"/>
            <p:cNvSpPr>
              <a:spLocks noChangeArrowheads="1"/>
            </p:cNvSpPr>
            <p:nvPr/>
          </p:nvSpPr>
          <p:spPr bwMode="auto">
            <a:xfrm>
              <a:off x="-3124" y="5086"/>
              <a:ext cx="277"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2" name="Freeform 61"/>
            <p:cNvSpPr>
              <a:spLocks/>
            </p:cNvSpPr>
            <p:nvPr/>
          </p:nvSpPr>
          <p:spPr bwMode="auto">
            <a:xfrm>
              <a:off x="-2784" y="4891"/>
              <a:ext cx="148" cy="142"/>
            </a:xfrm>
            <a:custGeom>
              <a:avLst/>
              <a:gdLst>
                <a:gd name="T0" fmla="*/ 220 w 739"/>
                <a:gd name="T1" fmla="*/ 710 h 710"/>
                <a:gd name="T2" fmla="*/ 195 w 739"/>
                <a:gd name="T3" fmla="*/ 696 h 710"/>
                <a:gd name="T4" fmla="*/ 172 w 739"/>
                <a:gd name="T5" fmla="*/ 681 h 710"/>
                <a:gd name="T6" fmla="*/ 150 w 739"/>
                <a:gd name="T7" fmla="*/ 665 h 710"/>
                <a:gd name="T8" fmla="*/ 129 w 739"/>
                <a:gd name="T9" fmla="*/ 649 h 710"/>
                <a:gd name="T10" fmla="*/ 109 w 739"/>
                <a:gd name="T11" fmla="*/ 631 h 710"/>
                <a:gd name="T12" fmla="*/ 92 w 739"/>
                <a:gd name="T13" fmla="*/ 614 h 710"/>
                <a:gd name="T14" fmla="*/ 74 w 739"/>
                <a:gd name="T15" fmla="*/ 597 h 710"/>
                <a:gd name="T16" fmla="*/ 60 w 739"/>
                <a:gd name="T17" fmla="*/ 578 h 710"/>
                <a:gd name="T18" fmla="*/ 46 w 739"/>
                <a:gd name="T19" fmla="*/ 560 h 710"/>
                <a:gd name="T20" fmla="*/ 34 w 739"/>
                <a:gd name="T21" fmla="*/ 540 h 710"/>
                <a:gd name="T22" fmla="*/ 24 w 739"/>
                <a:gd name="T23" fmla="*/ 520 h 710"/>
                <a:gd name="T24" fmla="*/ 15 w 739"/>
                <a:gd name="T25" fmla="*/ 501 h 710"/>
                <a:gd name="T26" fmla="*/ 9 w 739"/>
                <a:gd name="T27" fmla="*/ 481 h 710"/>
                <a:gd name="T28" fmla="*/ 4 w 739"/>
                <a:gd name="T29" fmla="*/ 460 h 710"/>
                <a:gd name="T30" fmla="*/ 2 w 739"/>
                <a:gd name="T31" fmla="*/ 439 h 710"/>
                <a:gd name="T32" fmla="*/ 0 w 739"/>
                <a:gd name="T33" fmla="*/ 418 h 710"/>
                <a:gd name="T34" fmla="*/ 2 w 739"/>
                <a:gd name="T35" fmla="*/ 397 h 710"/>
                <a:gd name="T36" fmla="*/ 4 w 739"/>
                <a:gd name="T37" fmla="*/ 376 h 710"/>
                <a:gd name="T38" fmla="*/ 9 w 739"/>
                <a:gd name="T39" fmla="*/ 355 h 710"/>
                <a:gd name="T40" fmla="*/ 15 w 739"/>
                <a:gd name="T41" fmla="*/ 335 h 710"/>
                <a:gd name="T42" fmla="*/ 24 w 739"/>
                <a:gd name="T43" fmla="*/ 316 h 710"/>
                <a:gd name="T44" fmla="*/ 34 w 739"/>
                <a:gd name="T45" fmla="*/ 296 h 710"/>
                <a:gd name="T46" fmla="*/ 45 w 739"/>
                <a:gd name="T47" fmla="*/ 277 h 710"/>
                <a:gd name="T48" fmla="*/ 58 w 739"/>
                <a:gd name="T49" fmla="*/ 259 h 710"/>
                <a:gd name="T50" fmla="*/ 73 w 739"/>
                <a:gd name="T51" fmla="*/ 240 h 710"/>
                <a:gd name="T52" fmla="*/ 89 w 739"/>
                <a:gd name="T53" fmla="*/ 222 h 710"/>
                <a:gd name="T54" fmla="*/ 108 w 739"/>
                <a:gd name="T55" fmla="*/ 205 h 710"/>
                <a:gd name="T56" fmla="*/ 126 w 739"/>
                <a:gd name="T57" fmla="*/ 189 h 710"/>
                <a:gd name="T58" fmla="*/ 147 w 739"/>
                <a:gd name="T59" fmla="*/ 173 h 710"/>
                <a:gd name="T60" fmla="*/ 169 w 739"/>
                <a:gd name="T61" fmla="*/ 157 h 710"/>
                <a:gd name="T62" fmla="*/ 192 w 739"/>
                <a:gd name="T63" fmla="*/ 142 h 710"/>
                <a:gd name="T64" fmla="*/ 216 w 739"/>
                <a:gd name="T65" fmla="*/ 127 h 710"/>
                <a:gd name="T66" fmla="*/ 242 w 739"/>
                <a:gd name="T67" fmla="*/ 113 h 710"/>
                <a:gd name="T68" fmla="*/ 269 w 739"/>
                <a:gd name="T69" fmla="*/ 100 h 710"/>
                <a:gd name="T70" fmla="*/ 296 w 739"/>
                <a:gd name="T71" fmla="*/ 88 h 710"/>
                <a:gd name="T72" fmla="*/ 326 w 739"/>
                <a:gd name="T73" fmla="*/ 76 h 710"/>
                <a:gd name="T74" fmla="*/ 356 w 739"/>
                <a:gd name="T75" fmla="*/ 65 h 710"/>
                <a:gd name="T76" fmla="*/ 386 w 739"/>
                <a:gd name="T77" fmla="*/ 55 h 710"/>
                <a:gd name="T78" fmla="*/ 419 w 739"/>
                <a:gd name="T79" fmla="*/ 46 h 710"/>
                <a:gd name="T80" fmla="*/ 452 w 739"/>
                <a:gd name="T81" fmla="*/ 37 h 710"/>
                <a:gd name="T82" fmla="*/ 485 w 739"/>
                <a:gd name="T83" fmla="*/ 30 h 710"/>
                <a:gd name="T84" fmla="*/ 520 w 739"/>
                <a:gd name="T85" fmla="*/ 22 h 710"/>
                <a:gd name="T86" fmla="*/ 554 w 739"/>
                <a:gd name="T87" fmla="*/ 16 h 710"/>
                <a:gd name="T88" fmla="*/ 590 w 739"/>
                <a:gd name="T89" fmla="*/ 11 h 710"/>
                <a:gd name="T90" fmla="*/ 627 w 739"/>
                <a:gd name="T91" fmla="*/ 6 h 710"/>
                <a:gd name="T92" fmla="*/ 664 w 739"/>
                <a:gd name="T93" fmla="*/ 4 h 710"/>
                <a:gd name="T94" fmla="*/ 701 w 739"/>
                <a:gd name="T95" fmla="*/ 1 h 710"/>
                <a:gd name="T96" fmla="*/ 739 w 739"/>
                <a:gd name="T97" fmla="*/ 0 h 710"/>
                <a:gd name="T98" fmla="*/ 739 w 739"/>
                <a:gd name="T99" fmla="*/ 396 h 710"/>
                <a:gd name="T100" fmla="*/ 707 w 739"/>
                <a:gd name="T101" fmla="*/ 416 h 710"/>
                <a:gd name="T102" fmla="*/ 687 w 739"/>
                <a:gd name="T103" fmla="*/ 424 h 710"/>
                <a:gd name="T104" fmla="*/ 691 w 739"/>
                <a:gd name="T105" fmla="*/ 425 h 710"/>
                <a:gd name="T106" fmla="*/ 220 w 739"/>
                <a:gd name="T107" fmla="*/ 710 h 71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39"/>
                <a:gd name="T163" fmla="*/ 0 h 710"/>
                <a:gd name="T164" fmla="*/ 739 w 739"/>
                <a:gd name="T165" fmla="*/ 710 h 71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39" h="710">
                  <a:moveTo>
                    <a:pt x="220" y="710"/>
                  </a:moveTo>
                  <a:lnTo>
                    <a:pt x="195" y="696"/>
                  </a:lnTo>
                  <a:lnTo>
                    <a:pt x="172" y="681"/>
                  </a:lnTo>
                  <a:lnTo>
                    <a:pt x="150" y="665"/>
                  </a:lnTo>
                  <a:lnTo>
                    <a:pt x="129" y="649"/>
                  </a:lnTo>
                  <a:lnTo>
                    <a:pt x="109" y="631"/>
                  </a:lnTo>
                  <a:lnTo>
                    <a:pt x="92" y="614"/>
                  </a:lnTo>
                  <a:lnTo>
                    <a:pt x="74" y="597"/>
                  </a:lnTo>
                  <a:lnTo>
                    <a:pt x="60" y="578"/>
                  </a:lnTo>
                  <a:lnTo>
                    <a:pt x="46" y="560"/>
                  </a:lnTo>
                  <a:lnTo>
                    <a:pt x="34" y="540"/>
                  </a:lnTo>
                  <a:lnTo>
                    <a:pt x="24" y="520"/>
                  </a:lnTo>
                  <a:lnTo>
                    <a:pt x="15" y="501"/>
                  </a:lnTo>
                  <a:lnTo>
                    <a:pt x="9" y="481"/>
                  </a:lnTo>
                  <a:lnTo>
                    <a:pt x="4" y="460"/>
                  </a:lnTo>
                  <a:lnTo>
                    <a:pt x="2" y="439"/>
                  </a:lnTo>
                  <a:lnTo>
                    <a:pt x="0" y="418"/>
                  </a:lnTo>
                  <a:lnTo>
                    <a:pt x="2" y="397"/>
                  </a:lnTo>
                  <a:lnTo>
                    <a:pt x="4" y="376"/>
                  </a:lnTo>
                  <a:lnTo>
                    <a:pt x="9" y="355"/>
                  </a:lnTo>
                  <a:lnTo>
                    <a:pt x="15" y="335"/>
                  </a:lnTo>
                  <a:lnTo>
                    <a:pt x="24" y="316"/>
                  </a:lnTo>
                  <a:lnTo>
                    <a:pt x="34" y="296"/>
                  </a:lnTo>
                  <a:lnTo>
                    <a:pt x="45" y="277"/>
                  </a:lnTo>
                  <a:lnTo>
                    <a:pt x="58" y="259"/>
                  </a:lnTo>
                  <a:lnTo>
                    <a:pt x="73" y="240"/>
                  </a:lnTo>
                  <a:lnTo>
                    <a:pt x="89" y="222"/>
                  </a:lnTo>
                  <a:lnTo>
                    <a:pt x="108" y="205"/>
                  </a:lnTo>
                  <a:lnTo>
                    <a:pt x="126" y="189"/>
                  </a:lnTo>
                  <a:lnTo>
                    <a:pt x="147" y="173"/>
                  </a:lnTo>
                  <a:lnTo>
                    <a:pt x="169" y="157"/>
                  </a:lnTo>
                  <a:lnTo>
                    <a:pt x="192" y="142"/>
                  </a:lnTo>
                  <a:lnTo>
                    <a:pt x="216" y="127"/>
                  </a:lnTo>
                  <a:lnTo>
                    <a:pt x="242" y="113"/>
                  </a:lnTo>
                  <a:lnTo>
                    <a:pt x="269" y="100"/>
                  </a:lnTo>
                  <a:lnTo>
                    <a:pt x="296" y="88"/>
                  </a:lnTo>
                  <a:lnTo>
                    <a:pt x="326" y="76"/>
                  </a:lnTo>
                  <a:lnTo>
                    <a:pt x="356" y="65"/>
                  </a:lnTo>
                  <a:lnTo>
                    <a:pt x="386" y="55"/>
                  </a:lnTo>
                  <a:lnTo>
                    <a:pt x="419" y="46"/>
                  </a:lnTo>
                  <a:lnTo>
                    <a:pt x="452" y="37"/>
                  </a:lnTo>
                  <a:lnTo>
                    <a:pt x="485" y="30"/>
                  </a:lnTo>
                  <a:lnTo>
                    <a:pt x="520" y="22"/>
                  </a:lnTo>
                  <a:lnTo>
                    <a:pt x="554" y="16"/>
                  </a:lnTo>
                  <a:lnTo>
                    <a:pt x="590" y="11"/>
                  </a:lnTo>
                  <a:lnTo>
                    <a:pt x="627" y="6"/>
                  </a:lnTo>
                  <a:lnTo>
                    <a:pt x="664" y="4"/>
                  </a:lnTo>
                  <a:lnTo>
                    <a:pt x="701" y="1"/>
                  </a:lnTo>
                  <a:lnTo>
                    <a:pt x="739" y="0"/>
                  </a:lnTo>
                  <a:lnTo>
                    <a:pt x="739" y="396"/>
                  </a:lnTo>
                  <a:lnTo>
                    <a:pt x="707" y="416"/>
                  </a:lnTo>
                  <a:lnTo>
                    <a:pt x="687" y="424"/>
                  </a:lnTo>
                  <a:lnTo>
                    <a:pt x="691" y="425"/>
                  </a:lnTo>
                  <a:lnTo>
                    <a:pt x="220" y="710"/>
                  </a:lnTo>
                  <a:close/>
                </a:path>
              </a:pathLst>
            </a:custGeom>
            <a:grp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43" name="Freeform 62"/>
            <p:cNvSpPr>
              <a:spLocks/>
            </p:cNvSpPr>
            <p:nvPr/>
          </p:nvSpPr>
          <p:spPr bwMode="auto">
            <a:xfrm>
              <a:off x="-2725" y="4983"/>
              <a:ext cx="210" cy="75"/>
            </a:xfrm>
            <a:custGeom>
              <a:avLst/>
              <a:gdLst>
                <a:gd name="T0" fmla="*/ 1051 w 1051"/>
                <a:gd name="T1" fmla="*/ 233 h 378"/>
                <a:gd name="T2" fmla="*/ 1024 w 1051"/>
                <a:gd name="T3" fmla="*/ 249 h 378"/>
                <a:gd name="T4" fmla="*/ 995 w 1051"/>
                <a:gd name="T5" fmla="*/ 265 h 378"/>
                <a:gd name="T6" fmla="*/ 966 w 1051"/>
                <a:gd name="T7" fmla="*/ 280 h 378"/>
                <a:gd name="T8" fmla="*/ 934 w 1051"/>
                <a:gd name="T9" fmla="*/ 293 h 378"/>
                <a:gd name="T10" fmla="*/ 902 w 1051"/>
                <a:gd name="T11" fmla="*/ 305 h 378"/>
                <a:gd name="T12" fmla="*/ 867 w 1051"/>
                <a:gd name="T13" fmla="*/ 318 h 378"/>
                <a:gd name="T14" fmla="*/ 831 w 1051"/>
                <a:gd name="T15" fmla="*/ 329 h 378"/>
                <a:gd name="T16" fmla="*/ 796 w 1051"/>
                <a:gd name="T17" fmla="*/ 339 h 378"/>
                <a:gd name="T18" fmla="*/ 759 w 1051"/>
                <a:gd name="T19" fmla="*/ 347 h 378"/>
                <a:gd name="T20" fmla="*/ 720 w 1051"/>
                <a:gd name="T21" fmla="*/ 355 h 378"/>
                <a:gd name="T22" fmla="*/ 681 w 1051"/>
                <a:gd name="T23" fmla="*/ 362 h 378"/>
                <a:gd name="T24" fmla="*/ 640 w 1051"/>
                <a:gd name="T25" fmla="*/ 367 h 378"/>
                <a:gd name="T26" fmla="*/ 599 w 1051"/>
                <a:gd name="T27" fmla="*/ 372 h 378"/>
                <a:gd name="T28" fmla="*/ 557 w 1051"/>
                <a:gd name="T29" fmla="*/ 375 h 378"/>
                <a:gd name="T30" fmla="*/ 516 w 1051"/>
                <a:gd name="T31" fmla="*/ 377 h 378"/>
                <a:gd name="T32" fmla="*/ 472 w 1051"/>
                <a:gd name="T33" fmla="*/ 378 h 378"/>
                <a:gd name="T34" fmla="*/ 439 w 1051"/>
                <a:gd name="T35" fmla="*/ 377 h 378"/>
                <a:gd name="T36" fmla="*/ 406 w 1051"/>
                <a:gd name="T37" fmla="*/ 376 h 378"/>
                <a:gd name="T38" fmla="*/ 374 w 1051"/>
                <a:gd name="T39" fmla="*/ 375 h 378"/>
                <a:gd name="T40" fmla="*/ 342 w 1051"/>
                <a:gd name="T41" fmla="*/ 372 h 378"/>
                <a:gd name="T42" fmla="*/ 310 w 1051"/>
                <a:gd name="T43" fmla="*/ 368 h 378"/>
                <a:gd name="T44" fmla="*/ 279 w 1051"/>
                <a:gd name="T45" fmla="*/ 365 h 378"/>
                <a:gd name="T46" fmla="*/ 248 w 1051"/>
                <a:gd name="T47" fmla="*/ 360 h 378"/>
                <a:gd name="T48" fmla="*/ 218 w 1051"/>
                <a:gd name="T49" fmla="*/ 354 h 378"/>
                <a:gd name="T50" fmla="*/ 189 w 1051"/>
                <a:gd name="T51" fmla="*/ 347 h 378"/>
                <a:gd name="T52" fmla="*/ 159 w 1051"/>
                <a:gd name="T53" fmla="*/ 341 h 378"/>
                <a:gd name="T54" fmla="*/ 131 w 1051"/>
                <a:gd name="T55" fmla="*/ 334 h 378"/>
                <a:gd name="T56" fmla="*/ 104 w 1051"/>
                <a:gd name="T57" fmla="*/ 326 h 378"/>
                <a:gd name="T58" fmla="*/ 76 w 1051"/>
                <a:gd name="T59" fmla="*/ 318 h 378"/>
                <a:gd name="T60" fmla="*/ 51 w 1051"/>
                <a:gd name="T61" fmla="*/ 308 h 378"/>
                <a:gd name="T62" fmla="*/ 25 w 1051"/>
                <a:gd name="T63" fmla="*/ 298 h 378"/>
                <a:gd name="T64" fmla="*/ 0 w 1051"/>
                <a:gd name="T65" fmla="*/ 288 h 378"/>
                <a:gd name="T66" fmla="*/ 476 w 1051"/>
                <a:gd name="T67" fmla="*/ 0 h 378"/>
                <a:gd name="T68" fmla="*/ 1051 w 1051"/>
                <a:gd name="T69" fmla="*/ 233 h 3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51"/>
                <a:gd name="T106" fmla="*/ 0 h 378"/>
                <a:gd name="T107" fmla="*/ 1051 w 1051"/>
                <a:gd name="T108" fmla="*/ 378 h 3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51" h="378">
                  <a:moveTo>
                    <a:pt x="1051" y="233"/>
                  </a:moveTo>
                  <a:lnTo>
                    <a:pt x="1024" y="249"/>
                  </a:lnTo>
                  <a:lnTo>
                    <a:pt x="995" y="265"/>
                  </a:lnTo>
                  <a:lnTo>
                    <a:pt x="966" y="280"/>
                  </a:lnTo>
                  <a:lnTo>
                    <a:pt x="934" y="293"/>
                  </a:lnTo>
                  <a:lnTo>
                    <a:pt x="902" y="305"/>
                  </a:lnTo>
                  <a:lnTo>
                    <a:pt x="867" y="318"/>
                  </a:lnTo>
                  <a:lnTo>
                    <a:pt x="831" y="329"/>
                  </a:lnTo>
                  <a:lnTo>
                    <a:pt x="796" y="339"/>
                  </a:lnTo>
                  <a:lnTo>
                    <a:pt x="759" y="347"/>
                  </a:lnTo>
                  <a:lnTo>
                    <a:pt x="720" y="355"/>
                  </a:lnTo>
                  <a:lnTo>
                    <a:pt x="681" y="362"/>
                  </a:lnTo>
                  <a:lnTo>
                    <a:pt x="640" y="367"/>
                  </a:lnTo>
                  <a:lnTo>
                    <a:pt x="599" y="372"/>
                  </a:lnTo>
                  <a:lnTo>
                    <a:pt x="557" y="375"/>
                  </a:lnTo>
                  <a:lnTo>
                    <a:pt x="516" y="377"/>
                  </a:lnTo>
                  <a:lnTo>
                    <a:pt x="472" y="378"/>
                  </a:lnTo>
                  <a:lnTo>
                    <a:pt x="439" y="377"/>
                  </a:lnTo>
                  <a:lnTo>
                    <a:pt x="406" y="376"/>
                  </a:lnTo>
                  <a:lnTo>
                    <a:pt x="374" y="375"/>
                  </a:lnTo>
                  <a:lnTo>
                    <a:pt x="342" y="372"/>
                  </a:lnTo>
                  <a:lnTo>
                    <a:pt x="310" y="368"/>
                  </a:lnTo>
                  <a:lnTo>
                    <a:pt x="279" y="365"/>
                  </a:lnTo>
                  <a:lnTo>
                    <a:pt x="248" y="360"/>
                  </a:lnTo>
                  <a:lnTo>
                    <a:pt x="218" y="354"/>
                  </a:lnTo>
                  <a:lnTo>
                    <a:pt x="189" y="347"/>
                  </a:lnTo>
                  <a:lnTo>
                    <a:pt x="159" y="341"/>
                  </a:lnTo>
                  <a:lnTo>
                    <a:pt x="131" y="334"/>
                  </a:lnTo>
                  <a:lnTo>
                    <a:pt x="104" y="326"/>
                  </a:lnTo>
                  <a:lnTo>
                    <a:pt x="76" y="318"/>
                  </a:lnTo>
                  <a:lnTo>
                    <a:pt x="51" y="308"/>
                  </a:lnTo>
                  <a:lnTo>
                    <a:pt x="25" y="298"/>
                  </a:lnTo>
                  <a:lnTo>
                    <a:pt x="0" y="288"/>
                  </a:lnTo>
                  <a:lnTo>
                    <a:pt x="476" y="0"/>
                  </a:lnTo>
                  <a:lnTo>
                    <a:pt x="1051" y="233"/>
                  </a:lnTo>
                  <a:close/>
                </a:path>
              </a:pathLst>
            </a:custGeom>
            <a:grp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44" name="Freeform 63"/>
            <p:cNvSpPr>
              <a:spLocks/>
            </p:cNvSpPr>
            <p:nvPr/>
          </p:nvSpPr>
          <p:spPr bwMode="auto">
            <a:xfrm>
              <a:off x="-2622" y="4891"/>
              <a:ext cx="103" cy="74"/>
            </a:xfrm>
            <a:custGeom>
              <a:avLst/>
              <a:gdLst>
                <a:gd name="T0" fmla="*/ 0 w 515"/>
                <a:gd name="T1" fmla="*/ 0 h 369"/>
                <a:gd name="T2" fmla="*/ 37 w 515"/>
                <a:gd name="T3" fmla="*/ 2 h 369"/>
                <a:gd name="T4" fmla="*/ 76 w 515"/>
                <a:gd name="T5" fmla="*/ 5 h 369"/>
                <a:gd name="T6" fmla="*/ 111 w 515"/>
                <a:gd name="T7" fmla="*/ 9 h 369"/>
                <a:gd name="T8" fmla="*/ 147 w 515"/>
                <a:gd name="T9" fmla="*/ 12 h 369"/>
                <a:gd name="T10" fmla="*/ 183 w 515"/>
                <a:gd name="T11" fmla="*/ 18 h 369"/>
                <a:gd name="T12" fmla="*/ 217 w 515"/>
                <a:gd name="T13" fmla="*/ 25 h 369"/>
                <a:gd name="T14" fmla="*/ 251 w 515"/>
                <a:gd name="T15" fmla="*/ 32 h 369"/>
                <a:gd name="T16" fmla="*/ 284 w 515"/>
                <a:gd name="T17" fmla="*/ 39 h 369"/>
                <a:gd name="T18" fmla="*/ 316 w 515"/>
                <a:gd name="T19" fmla="*/ 48 h 369"/>
                <a:gd name="T20" fmla="*/ 348 w 515"/>
                <a:gd name="T21" fmla="*/ 58 h 369"/>
                <a:gd name="T22" fmla="*/ 378 w 515"/>
                <a:gd name="T23" fmla="*/ 69 h 369"/>
                <a:gd name="T24" fmla="*/ 407 w 515"/>
                <a:gd name="T25" fmla="*/ 80 h 369"/>
                <a:gd name="T26" fmla="*/ 436 w 515"/>
                <a:gd name="T27" fmla="*/ 91 h 369"/>
                <a:gd name="T28" fmla="*/ 463 w 515"/>
                <a:gd name="T29" fmla="*/ 104 h 369"/>
                <a:gd name="T30" fmla="*/ 490 w 515"/>
                <a:gd name="T31" fmla="*/ 117 h 369"/>
                <a:gd name="T32" fmla="*/ 515 w 515"/>
                <a:gd name="T33" fmla="*/ 131 h 369"/>
                <a:gd name="T34" fmla="*/ 0 w 515"/>
                <a:gd name="T35" fmla="*/ 369 h 369"/>
                <a:gd name="T36" fmla="*/ 0 w 515"/>
                <a:gd name="T37" fmla="*/ 0 h 3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15"/>
                <a:gd name="T58" fmla="*/ 0 h 369"/>
                <a:gd name="T59" fmla="*/ 515 w 515"/>
                <a:gd name="T60" fmla="*/ 369 h 3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15" h="369">
                  <a:moveTo>
                    <a:pt x="0" y="0"/>
                  </a:moveTo>
                  <a:lnTo>
                    <a:pt x="37" y="2"/>
                  </a:lnTo>
                  <a:lnTo>
                    <a:pt x="76" y="5"/>
                  </a:lnTo>
                  <a:lnTo>
                    <a:pt x="111" y="9"/>
                  </a:lnTo>
                  <a:lnTo>
                    <a:pt x="147" y="12"/>
                  </a:lnTo>
                  <a:lnTo>
                    <a:pt x="183" y="18"/>
                  </a:lnTo>
                  <a:lnTo>
                    <a:pt x="217" y="25"/>
                  </a:lnTo>
                  <a:lnTo>
                    <a:pt x="251" y="32"/>
                  </a:lnTo>
                  <a:lnTo>
                    <a:pt x="284" y="39"/>
                  </a:lnTo>
                  <a:lnTo>
                    <a:pt x="316" y="48"/>
                  </a:lnTo>
                  <a:lnTo>
                    <a:pt x="348" y="58"/>
                  </a:lnTo>
                  <a:lnTo>
                    <a:pt x="378" y="69"/>
                  </a:lnTo>
                  <a:lnTo>
                    <a:pt x="407" y="80"/>
                  </a:lnTo>
                  <a:lnTo>
                    <a:pt x="436" y="91"/>
                  </a:lnTo>
                  <a:lnTo>
                    <a:pt x="463" y="104"/>
                  </a:lnTo>
                  <a:lnTo>
                    <a:pt x="490" y="117"/>
                  </a:lnTo>
                  <a:lnTo>
                    <a:pt x="515" y="131"/>
                  </a:lnTo>
                  <a:lnTo>
                    <a:pt x="0" y="369"/>
                  </a:lnTo>
                  <a:lnTo>
                    <a:pt x="0" y="0"/>
                  </a:lnTo>
                  <a:close/>
                </a:path>
              </a:pathLst>
            </a:custGeom>
            <a:grpFill/>
            <a:ln w="9525">
              <a:noFill/>
              <a:round/>
              <a:headEnd/>
              <a:tailEnd/>
            </a:ln>
          </p:spPr>
          <p:txBody>
            <a:bodyPr/>
            <a:lstStyle/>
            <a:p>
              <a:pPr algn="ctr" defTabSz="914400">
                <a:spcBef>
                  <a:spcPct val="20000"/>
                </a:spcBef>
                <a:buClr>
                  <a:srgbClr val="A4111B"/>
                </a:buClr>
                <a:buFont typeface="Wingdings 3" pitchFamily="18" charset="2"/>
                <a:buNone/>
              </a:pPr>
              <a:endParaRPr lang="en-US"/>
            </a:p>
          </p:txBody>
        </p:sp>
        <p:sp>
          <p:nvSpPr>
            <p:cNvPr id="45" name="Rectangle 64"/>
            <p:cNvSpPr>
              <a:spLocks noChangeArrowheads="1"/>
            </p:cNvSpPr>
            <p:nvPr/>
          </p:nvSpPr>
          <p:spPr bwMode="auto">
            <a:xfrm>
              <a:off x="-2775" y="5116"/>
              <a:ext cx="278"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6" name="Rectangle 65"/>
            <p:cNvSpPr>
              <a:spLocks noChangeArrowheads="1"/>
            </p:cNvSpPr>
            <p:nvPr/>
          </p:nvSpPr>
          <p:spPr bwMode="auto">
            <a:xfrm>
              <a:off x="-2775" y="5182"/>
              <a:ext cx="278"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7" name="Rectangle 66"/>
            <p:cNvSpPr>
              <a:spLocks noChangeArrowheads="1"/>
            </p:cNvSpPr>
            <p:nvPr/>
          </p:nvSpPr>
          <p:spPr bwMode="auto">
            <a:xfrm>
              <a:off x="-2775" y="5248"/>
              <a:ext cx="278"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8" name="Rectangle 67"/>
            <p:cNvSpPr>
              <a:spLocks noChangeArrowheads="1"/>
            </p:cNvSpPr>
            <p:nvPr/>
          </p:nvSpPr>
          <p:spPr bwMode="auto">
            <a:xfrm>
              <a:off x="-2775" y="5314"/>
              <a:ext cx="278" cy="35"/>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49" name="Rectangle 68"/>
            <p:cNvSpPr>
              <a:spLocks noChangeArrowheads="1"/>
            </p:cNvSpPr>
            <p:nvPr/>
          </p:nvSpPr>
          <p:spPr bwMode="auto">
            <a:xfrm>
              <a:off x="-3121" y="5272"/>
              <a:ext cx="61" cy="78"/>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50" name="Rectangle 69"/>
            <p:cNvSpPr>
              <a:spLocks noChangeArrowheads="1"/>
            </p:cNvSpPr>
            <p:nvPr/>
          </p:nvSpPr>
          <p:spPr bwMode="auto">
            <a:xfrm>
              <a:off x="-3017" y="5219"/>
              <a:ext cx="61" cy="131"/>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sp>
          <p:nvSpPr>
            <p:cNvPr id="51" name="Rectangle 70"/>
            <p:cNvSpPr>
              <a:spLocks noChangeArrowheads="1"/>
            </p:cNvSpPr>
            <p:nvPr/>
          </p:nvSpPr>
          <p:spPr bwMode="auto">
            <a:xfrm>
              <a:off x="-2913" y="5168"/>
              <a:ext cx="61" cy="182"/>
            </a:xfrm>
            <a:prstGeom prst="rect">
              <a:avLst/>
            </a:prstGeom>
            <a:grpFill/>
            <a:ln w="9525">
              <a:noFill/>
              <a:miter lim="800000"/>
              <a:headEnd/>
              <a:tailEnd/>
            </a:ln>
          </p:spPr>
          <p:txBody>
            <a:bodyPr/>
            <a:lstStyle/>
            <a:p>
              <a:pPr algn="ctr" defTabSz="914400">
                <a:spcBef>
                  <a:spcPct val="20000"/>
                </a:spcBef>
                <a:buClr>
                  <a:srgbClr val="A4111B"/>
                </a:buClr>
                <a:buFont typeface="Wingdings 3" pitchFamily="18" charset="2"/>
                <a:buNone/>
              </a:pPr>
              <a:endParaRPr lang="en-US"/>
            </a:p>
          </p:txBody>
        </p:sp>
      </p:grpSp>
      <p:sp>
        <p:nvSpPr>
          <p:cNvPr id="2057" name="Freeform 9"/>
          <p:cNvSpPr>
            <a:spLocks noEditPoints="1"/>
          </p:cNvSpPr>
          <p:nvPr/>
        </p:nvSpPr>
        <p:spPr bwMode="auto">
          <a:xfrm>
            <a:off x="5835542" y="3401060"/>
            <a:ext cx="448385" cy="447933"/>
          </a:xfrm>
          <a:custGeom>
            <a:avLst/>
            <a:gdLst/>
            <a:ahLst/>
            <a:cxnLst>
              <a:cxn ang="0">
                <a:pos x="3607" y="125"/>
              </a:cxn>
              <a:cxn ang="0">
                <a:pos x="4444" y="555"/>
              </a:cxn>
              <a:cxn ang="0">
                <a:pos x="5088" y="1229"/>
              </a:cxn>
              <a:cxn ang="0">
                <a:pos x="5475" y="2088"/>
              </a:cxn>
              <a:cxn ang="0">
                <a:pos x="5562" y="2900"/>
              </a:cxn>
              <a:cxn ang="0">
                <a:pos x="5514" y="3302"/>
              </a:cxn>
              <a:cxn ang="0">
                <a:pos x="5413" y="3684"/>
              </a:cxn>
              <a:cxn ang="0">
                <a:pos x="5260" y="4044"/>
              </a:cxn>
              <a:cxn ang="0">
                <a:pos x="5060" y="4375"/>
              </a:cxn>
              <a:cxn ang="0">
                <a:pos x="5514" y="4955"/>
              </a:cxn>
              <a:cxn ang="0">
                <a:pos x="5596" y="4923"/>
              </a:cxn>
              <a:cxn ang="0">
                <a:pos x="5687" y="4923"/>
              </a:cxn>
              <a:cxn ang="0">
                <a:pos x="5779" y="4956"/>
              </a:cxn>
              <a:cxn ang="0">
                <a:pos x="5864" y="5017"/>
              </a:cxn>
              <a:cxn ang="0">
                <a:pos x="7904" y="7193"/>
              </a:cxn>
              <a:cxn ang="0">
                <a:pos x="7943" y="7285"/>
              </a:cxn>
              <a:cxn ang="0">
                <a:pos x="7951" y="7380"/>
              </a:cxn>
              <a:cxn ang="0">
                <a:pos x="7929" y="7465"/>
              </a:cxn>
              <a:cxn ang="0">
                <a:pos x="7498" y="7890"/>
              </a:cxn>
              <a:cxn ang="0">
                <a:pos x="7423" y="7935"/>
              </a:cxn>
              <a:cxn ang="0">
                <a:pos x="7335" y="7948"/>
              </a:cxn>
              <a:cxn ang="0">
                <a:pos x="7241" y="7930"/>
              </a:cxn>
              <a:cxn ang="0">
                <a:pos x="7153" y="7881"/>
              </a:cxn>
              <a:cxn ang="0">
                <a:pos x="5105" y="5711"/>
              </a:cxn>
              <a:cxn ang="0">
                <a:pos x="5052" y="5622"/>
              </a:cxn>
              <a:cxn ang="0">
                <a:pos x="5030" y="5528"/>
              </a:cxn>
              <a:cxn ang="0">
                <a:pos x="5040" y="5438"/>
              </a:cxn>
              <a:cxn ang="0">
                <a:pos x="5081" y="5361"/>
              </a:cxn>
              <a:cxn ang="0">
                <a:pos x="4520" y="4952"/>
              </a:cxn>
              <a:cxn ang="0">
                <a:pos x="4153" y="5201"/>
              </a:cxn>
              <a:cxn ang="0">
                <a:pos x="3748" y="5392"/>
              </a:cxn>
              <a:cxn ang="0">
                <a:pos x="3311" y="5514"/>
              </a:cxn>
              <a:cxn ang="0">
                <a:pos x="2849" y="5564"/>
              </a:cxn>
              <a:cxn ang="0">
                <a:pos x="1956" y="5440"/>
              </a:cxn>
              <a:cxn ang="0">
                <a:pos x="1120" y="5012"/>
              </a:cxn>
              <a:cxn ang="0">
                <a:pos x="476" y="4337"/>
              </a:cxn>
              <a:cxn ang="0">
                <a:pos x="88" y="3477"/>
              </a:cxn>
              <a:cxn ang="0">
                <a:pos x="14" y="2498"/>
              </a:cxn>
              <a:cxn ang="0">
                <a:pos x="275" y="1578"/>
              </a:cxn>
              <a:cxn ang="0">
                <a:pos x="816" y="817"/>
              </a:cxn>
              <a:cxn ang="0">
                <a:pos x="1578" y="275"/>
              </a:cxn>
              <a:cxn ang="0">
                <a:pos x="2498" y="14"/>
              </a:cxn>
              <a:cxn ang="0">
                <a:pos x="2322" y="543"/>
              </a:cxn>
              <a:cxn ang="0">
                <a:pos x="1598" y="828"/>
              </a:cxn>
              <a:cxn ang="0">
                <a:pos x="1019" y="1329"/>
              </a:cxn>
              <a:cxn ang="0">
                <a:pos x="635" y="1998"/>
              </a:cxn>
              <a:cxn ang="0">
                <a:pos x="496" y="2783"/>
              </a:cxn>
              <a:cxn ang="0">
                <a:pos x="635" y="3567"/>
              </a:cxn>
              <a:cxn ang="0">
                <a:pos x="1019" y="4236"/>
              </a:cxn>
              <a:cxn ang="0">
                <a:pos x="1598" y="4737"/>
              </a:cxn>
              <a:cxn ang="0">
                <a:pos x="2322" y="5023"/>
              </a:cxn>
              <a:cxn ang="0">
                <a:pos x="3129" y="5043"/>
              </a:cxn>
              <a:cxn ang="0">
                <a:pos x="3870" y="4792"/>
              </a:cxn>
              <a:cxn ang="0">
                <a:pos x="4472" y="4319"/>
              </a:cxn>
              <a:cxn ang="0">
                <a:pos x="4887" y="3671"/>
              </a:cxn>
              <a:cxn ang="0">
                <a:pos x="5064" y="2900"/>
              </a:cxn>
              <a:cxn ang="0">
                <a:pos x="4964" y="2104"/>
              </a:cxn>
              <a:cxn ang="0">
                <a:pos x="4612" y="1417"/>
              </a:cxn>
              <a:cxn ang="0">
                <a:pos x="4058" y="887"/>
              </a:cxn>
              <a:cxn ang="0">
                <a:pos x="3352" y="569"/>
              </a:cxn>
            </a:cxnLst>
            <a:rect l="0" t="0" r="r" b="b"/>
            <a:pathLst>
              <a:path w="7952" h="7948">
                <a:moveTo>
                  <a:pt x="2781" y="0"/>
                </a:moveTo>
                <a:lnTo>
                  <a:pt x="2925" y="4"/>
                </a:lnTo>
                <a:lnTo>
                  <a:pt x="3066" y="14"/>
                </a:lnTo>
                <a:lnTo>
                  <a:pt x="3204" y="32"/>
                </a:lnTo>
                <a:lnTo>
                  <a:pt x="3342" y="57"/>
                </a:lnTo>
                <a:lnTo>
                  <a:pt x="3476" y="88"/>
                </a:lnTo>
                <a:lnTo>
                  <a:pt x="3607" y="125"/>
                </a:lnTo>
                <a:lnTo>
                  <a:pt x="3736" y="170"/>
                </a:lnTo>
                <a:lnTo>
                  <a:pt x="3863" y="220"/>
                </a:lnTo>
                <a:lnTo>
                  <a:pt x="3986" y="275"/>
                </a:lnTo>
                <a:lnTo>
                  <a:pt x="4106" y="337"/>
                </a:lnTo>
                <a:lnTo>
                  <a:pt x="4223" y="404"/>
                </a:lnTo>
                <a:lnTo>
                  <a:pt x="4335" y="476"/>
                </a:lnTo>
                <a:lnTo>
                  <a:pt x="4444" y="555"/>
                </a:lnTo>
                <a:lnTo>
                  <a:pt x="4549" y="637"/>
                </a:lnTo>
                <a:lnTo>
                  <a:pt x="4651" y="725"/>
                </a:lnTo>
                <a:lnTo>
                  <a:pt x="4747" y="817"/>
                </a:lnTo>
                <a:lnTo>
                  <a:pt x="4839" y="913"/>
                </a:lnTo>
                <a:lnTo>
                  <a:pt x="4927" y="1015"/>
                </a:lnTo>
                <a:lnTo>
                  <a:pt x="5009" y="1120"/>
                </a:lnTo>
                <a:lnTo>
                  <a:pt x="5088" y="1229"/>
                </a:lnTo>
                <a:lnTo>
                  <a:pt x="5160" y="1342"/>
                </a:lnTo>
                <a:lnTo>
                  <a:pt x="5227" y="1458"/>
                </a:lnTo>
                <a:lnTo>
                  <a:pt x="5289" y="1578"/>
                </a:lnTo>
                <a:lnTo>
                  <a:pt x="5344" y="1701"/>
                </a:lnTo>
                <a:lnTo>
                  <a:pt x="5394" y="1828"/>
                </a:lnTo>
                <a:lnTo>
                  <a:pt x="5438" y="1957"/>
                </a:lnTo>
                <a:lnTo>
                  <a:pt x="5475" y="2088"/>
                </a:lnTo>
                <a:lnTo>
                  <a:pt x="5506" y="2223"/>
                </a:lnTo>
                <a:lnTo>
                  <a:pt x="5532" y="2360"/>
                </a:lnTo>
                <a:lnTo>
                  <a:pt x="5550" y="2498"/>
                </a:lnTo>
                <a:lnTo>
                  <a:pt x="5560" y="2640"/>
                </a:lnTo>
                <a:lnTo>
                  <a:pt x="5564" y="2783"/>
                </a:lnTo>
                <a:lnTo>
                  <a:pt x="5563" y="2841"/>
                </a:lnTo>
                <a:lnTo>
                  <a:pt x="5562" y="2900"/>
                </a:lnTo>
                <a:lnTo>
                  <a:pt x="5558" y="2959"/>
                </a:lnTo>
                <a:lnTo>
                  <a:pt x="5554" y="3017"/>
                </a:lnTo>
                <a:lnTo>
                  <a:pt x="5549" y="3075"/>
                </a:lnTo>
                <a:lnTo>
                  <a:pt x="5542" y="3132"/>
                </a:lnTo>
                <a:lnTo>
                  <a:pt x="5534" y="3189"/>
                </a:lnTo>
                <a:lnTo>
                  <a:pt x="5525" y="3246"/>
                </a:lnTo>
                <a:lnTo>
                  <a:pt x="5514" y="3302"/>
                </a:lnTo>
                <a:lnTo>
                  <a:pt x="5503" y="3359"/>
                </a:lnTo>
                <a:lnTo>
                  <a:pt x="5491" y="3414"/>
                </a:lnTo>
                <a:lnTo>
                  <a:pt x="5477" y="3469"/>
                </a:lnTo>
                <a:lnTo>
                  <a:pt x="5463" y="3523"/>
                </a:lnTo>
                <a:lnTo>
                  <a:pt x="5447" y="3578"/>
                </a:lnTo>
                <a:lnTo>
                  <a:pt x="5430" y="3631"/>
                </a:lnTo>
                <a:lnTo>
                  <a:pt x="5413" y="3684"/>
                </a:lnTo>
                <a:lnTo>
                  <a:pt x="5394" y="3738"/>
                </a:lnTo>
                <a:lnTo>
                  <a:pt x="5374" y="3790"/>
                </a:lnTo>
                <a:lnTo>
                  <a:pt x="5353" y="3842"/>
                </a:lnTo>
                <a:lnTo>
                  <a:pt x="5332" y="3893"/>
                </a:lnTo>
                <a:lnTo>
                  <a:pt x="5309" y="3944"/>
                </a:lnTo>
                <a:lnTo>
                  <a:pt x="5285" y="3994"/>
                </a:lnTo>
                <a:lnTo>
                  <a:pt x="5260" y="4044"/>
                </a:lnTo>
                <a:lnTo>
                  <a:pt x="5235" y="4093"/>
                </a:lnTo>
                <a:lnTo>
                  <a:pt x="5208" y="4142"/>
                </a:lnTo>
                <a:lnTo>
                  <a:pt x="5180" y="4190"/>
                </a:lnTo>
                <a:lnTo>
                  <a:pt x="5152" y="4237"/>
                </a:lnTo>
                <a:lnTo>
                  <a:pt x="5122" y="4284"/>
                </a:lnTo>
                <a:lnTo>
                  <a:pt x="5092" y="4330"/>
                </a:lnTo>
                <a:lnTo>
                  <a:pt x="5060" y="4375"/>
                </a:lnTo>
                <a:lnTo>
                  <a:pt x="5028" y="4420"/>
                </a:lnTo>
                <a:lnTo>
                  <a:pt x="4995" y="4464"/>
                </a:lnTo>
                <a:lnTo>
                  <a:pt x="5469" y="4992"/>
                </a:lnTo>
                <a:lnTo>
                  <a:pt x="5484" y="4978"/>
                </a:lnTo>
                <a:lnTo>
                  <a:pt x="5493" y="4970"/>
                </a:lnTo>
                <a:lnTo>
                  <a:pt x="5503" y="4962"/>
                </a:lnTo>
                <a:lnTo>
                  <a:pt x="5514" y="4955"/>
                </a:lnTo>
                <a:lnTo>
                  <a:pt x="5525" y="4949"/>
                </a:lnTo>
                <a:lnTo>
                  <a:pt x="5536" y="4943"/>
                </a:lnTo>
                <a:lnTo>
                  <a:pt x="5548" y="4937"/>
                </a:lnTo>
                <a:lnTo>
                  <a:pt x="5560" y="4932"/>
                </a:lnTo>
                <a:lnTo>
                  <a:pt x="5572" y="4928"/>
                </a:lnTo>
                <a:lnTo>
                  <a:pt x="5584" y="4925"/>
                </a:lnTo>
                <a:lnTo>
                  <a:pt x="5596" y="4923"/>
                </a:lnTo>
                <a:lnTo>
                  <a:pt x="5609" y="4921"/>
                </a:lnTo>
                <a:lnTo>
                  <a:pt x="5622" y="4920"/>
                </a:lnTo>
                <a:lnTo>
                  <a:pt x="5635" y="4919"/>
                </a:lnTo>
                <a:lnTo>
                  <a:pt x="5648" y="4919"/>
                </a:lnTo>
                <a:lnTo>
                  <a:pt x="5661" y="4920"/>
                </a:lnTo>
                <a:lnTo>
                  <a:pt x="5674" y="4921"/>
                </a:lnTo>
                <a:lnTo>
                  <a:pt x="5687" y="4923"/>
                </a:lnTo>
                <a:lnTo>
                  <a:pt x="5701" y="4926"/>
                </a:lnTo>
                <a:lnTo>
                  <a:pt x="5714" y="4929"/>
                </a:lnTo>
                <a:lnTo>
                  <a:pt x="5727" y="4933"/>
                </a:lnTo>
                <a:lnTo>
                  <a:pt x="5740" y="4938"/>
                </a:lnTo>
                <a:lnTo>
                  <a:pt x="5754" y="4944"/>
                </a:lnTo>
                <a:lnTo>
                  <a:pt x="5766" y="4950"/>
                </a:lnTo>
                <a:lnTo>
                  <a:pt x="5779" y="4956"/>
                </a:lnTo>
                <a:lnTo>
                  <a:pt x="5792" y="4963"/>
                </a:lnTo>
                <a:lnTo>
                  <a:pt x="5805" y="4970"/>
                </a:lnTo>
                <a:lnTo>
                  <a:pt x="5817" y="4979"/>
                </a:lnTo>
                <a:lnTo>
                  <a:pt x="5829" y="4987"/>
                </a:lnTo>
                <a:lnTo>
                  <a:pt x="5841" y="4997"/>
                </a:lnTo>
                <a:lnTo>
                  <a:pt x="5852" y="5007"/>
                </a:lnTo>
                <a:lnTo>
                  <a:pt x="5864" y="5017"/>
                </a:lnTo>
                <a:lnTo>
                  <a:pt x="5875" y="5028"/>
                </a:lnTo>
                <a:lnTo>
                  <a:pt x="7858" y="7133"/>
                </a:lnTo>
                <a:lnTo>
                  <a:pt x="7868" y="7144"/>
                </a:lnTo>
                <a:lnTo>
                  <a:pt x="7878" y="7156"/>
                </a:lnTo>
                <a:lnTo>
                  <a:pt x="7887" y="7168"/>
                </a:lnTo>
                <a:lnTo>
                  <a:pt x="7896" y="7181"/>
                </a:lnTo>
                <a:lnTo>
                  <a:pt x="7904" y="7193"/>
                </a:lnTo>
                <a:lnTo>
                  <a:pt x="7911" y="7206"/>
                </a:lnTo>
                <a:lnTo>
                  <a:pt x="7918" y="7219"/>
                </a:lnTo>
                <a:lnTo>
                  <a:pt x="7924" y="7232"/>
                </a:lnTo>
                <a:lnTo>
                  <a:pt x="7930" y="7245"/>
                </a:lnTo>
                <a:lnTo>
                  <a:pt x="7935" y="7259"/>
                </a:lnTo>
                <a:lnTo>
                  <a:pt x="7939" y="7272"/>
                </a:lnTo>
                <a:lnTo>
                  <a:pt x="7943" y="7285"/>
                </a:lnTo>
                <a:lnTo>
                  <a:pt x="7946" y="7299"/>
                </a:lnTo>
                <a:lnTo>
                  <a:pt x="7948" y="7312"/>
                </a:lnTo>
                <a:lnTo>
                  <a:pt x="7950" y="7326"/>
                </a:lnTo>
                <a:lnTo>
                  <a:pt x="7951" y="7339"/>
                </a:lnTo>
                <a:lnTo>
                  <a:pt x="7952" y="7353"/>
                </a:lnTo>
                <a:lnTo>
                  <a:pt x="7952" y="7367"/>
                </a:lnTo>
                <a:lnTo>
                  <a:pt x="7951" y="7380"/>
                </a:lnTo>
                <a:lnTo>
                  <a:pt x="7950" y="7393"/>
                </a:lnTo>
                <a:lnTo>
                  <a:pt x="7948" y="7405"/>
                </a:lnTo>
                <a:lnTo>
                  <a:pt x="7945" y="7418"/>
                </a:lnTo>
                <a:lnTo>
                  <a:pt x="7942" y="7430"/>
                </a:lnTo>
                <a:lnTo>
                  <a:pt x="7938" y="7442"/>
                </a:lnTo>
                <a:lnTo>
                  <a:pt x="7934" y="7454"/>
                </a:lnTo>
                <a:lnTo>
                  <a:pt x="7929" y="7465"/>
                </a:lnTo>
                <a:lnTo>
                  <a:pt x="7923" y="7476"/>
                </a:lnTo>
                <a:lnTo>
                  <a:pt x="7916" y="7487"/>
                </a:lnTo>
                <a:lnTo>
                  <a:pt x="7909" y="7497"/>
                </a:lnTo>
                <a:lnTo>
                  <a:pt x="7902" y="7507"/>
                </a:lnTo>
                <a:lnTo>
                  <a:pt x="7893" y="7517"/>
                </a:lnTo>
                <a:lnTo>
                  <a:pt x="7884" y="7526"/>
                </a:lnTo>
                <a:lnTo>
                  <a:pt x="7498" y="7890"/>
                </a:lnTo>
                <a:lnTo>
                  <a:pt x="7489" y="7898"/>
                </a:lnTo>
                <a:lnTo>
                  <a:pt x="7479" y="7906"/>
                </a:lnTo>
                <a:lnTo>
                  <a:pt x="7468" y="7913"/>
                </a:lnTo>
                <a:lnTo>
                  <a:pt x="7457" y="7920"/>
                </a:lnTo>
                <a:lnTo>
                  <a:pt x="7446" y="7926"/>
                </a:lnTo>
                <a:lnTo>
                  <a:pt x="7435" y="7931"/>
                </a:lnTo>
                <a:lnTo>
                  <a:pt x="7423" y="7935"/>
                </a:lnTo>
                <a:lnTo>
                  <a:pt x="7411" y="7939"/>
                </a:lnTo>
                <a:lnTo>
                  <a:pt x="7399" y="7942"/>
                </a:lnTo>
                <a:lnTo>
                  <a:pt x="7386" y="7945"/>
                </a:lnTo>
                <a:lnTo>
                  <a:pt x="7374" y="7946"/>
                </a:lnTo>
                <a:lnTo>
                  <a:pt x="7361" y="7947"/>
                </a:lnTo>
                <a:lnTo>
                  <a:pt x="7348" y="7948"/>
                </a:lnTo>
                <a:lnTo>
                  <a:pt x="7335" y="7948"/>
                </a:lnTo>
                <a:lnTo>
                  <a:pt x="7322" y="7947"/>
                </a:lnTo>
                <a:lnTo>
                  <a:pt x="7309" y="7946"/>
                </a:lnTo>
                <a:lnTo>
                  <a:pt x="7295" y="7944"/>
                </a:lnTo>
                <a:lnTo>
                  <a:pt x="7281" y="7941"/>
                </a:lnTo>
                <a:lnTo>
                  <a:pt x="7268" y="7938"/>
                </a:lnTo>
                <a:lnTo>
                  <a:pt x="7254" y="7934"/>
                </a:lnTo>
                <a:lnTo>
                  <a:pt x="7241" y="7930"/>
                </a:lnTo>
                <a:lnTo>
                  <a:pt x="7228" y="7924"/>
                </a:lnTo>
                <a:lnTo>
                  <a:pt x="7215" y="7919"/>
                </a:lnTo>
                <a:lnTo>
                  <a:pt x="7202" y="7912"/>
                </a:lnTo>
                <a:lnTo>
                  <a:pt x="7190" y="7905"/>
                </a:lnTo>
                <a:lnTo>
                  <a:pt x="7177" y="7898"/>
                </a:lnTo>
                <a:lnTo>
                  <a:pt x="7165" y="7890"/>
                </a:lnTo>
                <a:lnTo>
                  <a:pt x="7153" y="7881"/>
                </a:lnTo>
                <a:lnTo>
                  <a:pt x="7141" y="7872"/>
                </a:lnTo>
                <a:lnTo>
                  <a:pt x="7129" y="7862"/>
                </a:lnTo>
                <a:lnTo>
                  <a:pt x="7118" y="7851"/>
                </a:lnTo>
                <a:lnTo>
                  <a:pt x="7107" y="7840"/>
                </a:lnTo>
                <a:lnTo>
                  <a:pt x="5125" y="5735"/>
                </a:lnTo>
                <a:lnTo>
                  <a:pt x="5115" y="5723"/>
                </a:lnTo>
                <a:lnTo>
                  <a:pt x="5105" y="5711"/>
                </a:lnTo>
                <a:lnTo>
                  <a:pt x="5096" y="5699"/>
                </a:lnTo>
                <a:lnTo>
                  <a:pt x="5087" y="5687"/>
                </a:lnTo>
                <a:lnTo>
                  <a:pt x="5078" y="5674"/>
                </a:lnTo>
                <a:lnTo>
                  <a:pt x="5071" y="5661"/>
                </a:lnTo>
                <a:lnTo>
                  <a:pt x="5064" y="5648"/>
                </a:lnTo>
                <a:lnTo>
                  <a:pt x="5058" y="5635"/>
                </a:lnTo>
                <a:lnTo>
                  <a:pt x="5052" y="5622"/>
                </a:lnTo>
                <a:lnTo>
                  <a:pt x="5047" y="5609"/>
                </a:lnTo>
                <a:lnTo>
                  <a:pt x="5043" y="5595"/>
                </a:lnTo>
                <a:lnTo>
                  <a:pt x="5039" y="5582"/>
                </a:lnTo>
                <a:lnTo>
                  <a:pt x="5036" y="5568"/>
                </a:lnTo>
                <a:lnTo>
                  <a:pt x="5033" y="5555"/>
                </a:lnTo>
                <a:lnTo>
                  <a:pt x="5032" y="5541"/>
                </a:lnTo>
                <a:lnTo>
                  <a:pt x="5030" y="5528"/>
                </a:lnTo>
                <a:lnTo>
                  <a:pt x="5030" y="5515"/>
                </a:lnTo>
                <a:lnTo>
                  <a:pt x="5030" y="5502"/>
                </a:lnTo>
                <a:lnTo>
                  <a:pt x="5030" y="5489"/>
                </a:lnTo>
                <a:lnTo>
                  <a:pt x="5032" y="5476"/>
                </a:lnTo>
                <a:lnTo>
                  <a:pt x="5034" y="5463"/>
                </a:lnTo>
                <a:lnTo>
                  <a:pt x="5036" y="5451"/>
                </a:lnTo>
                <a:lnTo>
                  <a:pt x="5040" y="5438"/>
                </a:lnTo>
                <a:lnTo>
                  <a:pt x="5043" y="5426"/>
                </a:lnTo>
                <a:lnTo>
                  <a:pt x="5048" y="5414"/>
                </a:lnTo>
                <a:lnTo>
                  <a:pt x="5053" y="5403"/>
                </a:lnTo>
                <a:lnTo>
                  <a:pt x="5059" y="5392"/>
                </a:lnTo>
                <a:lnTo>
                  <a:pt x="5065" y="5381"/>
                </a:lnTo>
                <a:lnTo>
                  <a:pt x="5072" y="5371"/>
                </a:lnTo>
                <a:lnTo>
                  <a:pt x="5081" y="5361"/>
                </a:lnTo>
                <a:lnTo>
                  <a:pt x="5090" y="5351"/>
                </a:lnTo>
                <a:lnTo>
                  <a:pt x="5099" y="5342"/>
                </a:lnTo>
                <a:lnTo>
                  <a:pt x="5113" y="5327"/>
                </a:lnTo>
                <a:lnTo>
                  <a:pt x="4665" y="4828"/>
                </a:lnTo>
                <a:lnTo>
                  <a:pt x="4617" y="4870"/>
                </a:lnTo>
                <a:lnTo>
                  <a:pt x="4569" y="4911"/>
                </a:lnTo>
                <a:lnTo>
                  <a:pt x="4520" y="4952"/>
                </a:lnTo>
                <a:lnTo>
                  <a:pt x="4470" y="4991"/>
                </a:lnTo>
                <a:lnTo>
                  <a:pt x="4420" y="5029"/>
                </a:lnTo>
                <a:lnTo>
                  <a:pt x="4368" y="5066"/>
                </a:lnTo>
                <a:lnTo>
                  <a:pt x="4316" y="5102"/>
                </a:lnTo>
                <a:lnTo>
                  <a:pt x="4263" y="5136"/>
                </a:lnTo>
                <a:lnTo>
                  <a:pt x="4209" y="5169"/>
                </a:lnTo>
                <a:lnTo>
                  <a:pt x="4153" y="5201"/>
                </a:lnTo>
                <a:lnTo>
                  <a:pt x="4098" y="5232"/>
                </a:lnTo>
                <a:lnTo>
                  <a:pt x="4042" y="5262"/>
                </a:lnTo>
                <a:lnTo>
                  <a:pt x="3984" y="5290"/>
                </a:lnTo>
                <a:lnTo>
                  <a:pt x="3927" y="5317"/>
                </a:lnTo>
                <a:lnTo>
                  <a:pt x="3868" y="5344"/>
                </a:lnTo>
                <a:lnTo>
                  <a:pt x="3809" y="5368"/>
                </a:lnTo>
                <a:lnTo>
                  <a:pt x="3748" y="5392"/>
                </a:lnTo>
                <a:lnTo>
                  <a:pt x="3688" y="5413"/>
                </a:lnTo>
                <a:lnTo>
                  <a:pt x="3627" y="5434"/>
                </a:lnTo>
                <a:lnTo>
                  <a:pt x="3565" y="5453"/>
                </a:lnTo>
                <a:lnTo>
                  <a:pt x="3503" y="5470"/>
                </a:lnTo>
                <a:lnTo>
                  <a:pt x="3440" y="5486"/>
                </a:lnTo>
                <a:lnTo>
                  <a:pt x="3376" y="5501"/>
                </a:lnTo>
                <a:lnTo>
                  <a:pt x="3311" y="5514"/>
                </a:lnTo>
                <a:lnTo>
                  <a:pt x="3247" y="5526"/>
                </a:lnTo>
                <a:lnTo>
                  <a:pt x="3182" y="5536"/>
                </a:lnTo>
                <a:lnTo>
                  <a:pt x="3116" y="5545"/>
                </a:lnTo>
                <a:lnTo>
                  <a:pt x="3051" y="5552"/>
                </a:lnTo>
                <a:lnTo>
                  <a:pt x="2984" y="5558"/>
                </a:lnTo>
                <a:lnTo>
                  <a:pt x="2917" y="5562"/>
                </a:lnTo>
                <a:lnTo>
                  <a:pt x="2849" y="5564"/>
                </a:lnTo>
                <a:lnTo>
                  <a:pt x="2781" y="5565"/>
                </a:lnTo>
                <a:lnTo>
                  <a:pt x="2639" y="5562"/>
                </a:lnTo>
                <a:lnTo>
                  <a:pt x="2498" y="5551"/>
                </a:lnTo>
                <a:lnTo>
                  <a:pt x="2359" y="5533"/>
                </a:lnTo>
                <a:lnTo>
                  <a:pt x="2222" y="5509"/>
                </a:lnTo>
                <a:lnTo>
                  <a:pt x="2088" y="5477"/>
                </a:lnTo>
                <a:lnTo>
                  <a:pt x="1956" y="5440"/>
                </a:lnTo>
                <a:lnTo>
                  <a:pt x="1827" y="5396"/>
                </a:lnTo>
                <a:lnTo>
                  <a:pt x="1701" y="5346"/>
                </a:lnTo>
                <a:lnTo>
                  <a:pt x="1578" y="5290"/>
                </a:lnTo>
                <a:lnTo>
                  <a:pt x="1457" y="5228"/>
                </a:lnTo>
                <a:lnTo>
                  <a:pt x="1341" y="5161"/>
                </a:lnTo>
                <a:lnTo>
                  <a:pt x="1228" y="5089"/>
                </a:lnTo>
                <a:lnTo>
                  <a:pt x="1120" y="5012"/>
                </a:lnTo>
                <a:lnTo>
                  <a:pt x="1014" y="4928"/>
                </a:lnTo>
                <a:lnTo>
                  <a:pt x="913" y="4841"/>
                </a:lnTo>
                <a:lnTo>
                  <a:pt x="816" y="4749"/>
                </a:lnTo>
                <a:lnTo>
                  <a:pt x="724" y="4652"/>
                </a:lnTo>
                <a:lnTo>
                  <a:pt x="636" y="4551"/>
                </a:lnTo>
                <a:lnTo>
                  <a:pt x="554" y="4445"/>
                </a:lnTo>
                <a:lnTo>
                  <a:pt x="476" y="4337"/>
                </a:lnTo>
                <a:lnTo>
                  <a:pt x="404" y="4224"/>
                </a:lnTo>
                <a:lnTo>
                  <a:pt x="337" y="4107"/>
                </a:lnTo>
                <a:lnTo>
                  <a:pt x="275" y="3987"/>
                </a:lnTo>
                <a:lnTo>
                  <a:pt x="219" y="3864"/>
                </a:lnTo>
                <a:lnTo>
                  <a:pt x="169" y="3738"/>
                </a:lnTo>
                <a:lnTo>
                  <a:pt x="125" y="3608"/>
                </a:lnTo>
                <a:lnTo>
                  <a:pt x="88" y="3477"/>
                </a:lnTo>
                <a:lnTo>
                  <a:pt x="57" y="3343"/>
                </a:lnTo>
                <a:lnTo>
                  <a:pt x="32" y="3205"/>
                </a:lnTo>
                <a:lnTo>
                  <a:pt x="14" y="3067"/>
                </a:lnTo>
                <a:lnTo>
                  <a:pt x="4" y="2925"/>
                </a:lnTo>
                <a:lnTo>
                  <a:pt x="0" y="2783"/>
                </a:lnTo>
                <a:lnTo>
                  <a:pt x="4" y="2640"/>
                </a:lnTo>
                <a:lnTo>
                  <a:pt x="14" y="2498"/>
                </a:lnTo>
                <a:lnTo>
                  <a:pt x="32" y="2360"/>
                </a:lnTo>
                <a:lnTo>
                  <a:pt x="57" y="2223"/>
                </a:lnTo>
                <a:lnTo>
                  <a:pt x="88" y="2088"/>
                </a:lnTo>
                <a:lnTo>
                  <a:pt x="125" y="1957"/>
                </a:lnTo>
                <a:lnTo>
                  <a:pt x="169" y="1828"/>
                </a:lnTo>
                <a:lnTo>
                  <a:pt x="219" y="1701"/>
                </a:lnTo>
                <a:lnTo>
                  <a:pt x="275" y="1578"/>
                </a:lnTo>
                <a:lnTo>
                  <a:pt x="337" y="1458"/>
                </a:lnTo>
                <a:lnTo>
                  <a:pt x="404" y="1342"/>
                </a:lnTo>
                <a:lnTo>
                  <a:pt x="476" y="1229"/>
                </a:lnTo>
                <a:lnTo>
                  <a:pt x="554" y="1120"/>
                </a:lnTo>
                <a:lnTo>
                  <a:pt x="636" y="1015"/>
                </a:lnTo>
                <a:lnTo>
                  <a:pt x="724" y="913"/>
                </a:lnTo>
                <a:lnTo>
                  <a:pt x="816" y="817"/>
                </a:lnTo>
                <a:lnTo>
                  <a:pt x="913" y="725"/>
                </a:lnTo>
                <a:lnTo>
                  <a:pt x="1014" y="637"/>
                </a:lnTo>
                <a:lnTo>
                  <a:pt x="1120" y="555"/>
                </a:lnTo>
                <a:lnTo>
                  <a:pt x="1228" y="476"/>
                </a:lnTo>
                <a:lnTo>
                  <a:pt x="1341" y="404"/>
                </a:lnTo>
                <a:lnTo>
                  <a:pt x="1457" y="337"/>
                </a:lnTo>
                <a:lnTo>
                  <a:pt x="1578" y="275"/>
                </a:lnTo>
                <a:lnTo>
                  <a:pt x="1701" y="220"/>
                </a:lnTo>
                <a:lnTo>
                  <a:pt x="1827" y="170"/>
                </a:lnTo>
                <a:lnTo>
                  <a:pt x="1956" y="125"/>
                </a:lnTo>
                <a:lnTo>
                  <a:pt x="2088" y="88"/>
                </a:lnTo>
                <a:lnTo>
                  <a:pt x="2222" y="57"/>
                </a:lnTo>
                <a:lnTo>
                  <a:pt x="2359" y="32"/>
                </a:lnTo>
                <a:lnTo>
                  <a:pt x="2498" y="14"/>
                </a:lnTo>
                <a:lnTo>
                  <a:pt x="2639" y="4"/>
                </a:lnTo>
                <a:lnTo>
                  <a:pt x="2781" y="0"/>
                </a:lnTo>
                <a:close/>
                <a:moveTo>
                  <a:pt x="2781" y="496"/>
                </a:moveTo>
                <a:lnTo>
                  <a:pt x="2664" y="499"/>
                </a:lnTo>
                <a:lnTo>
                  <a:pt x="2549" y="508"/>
                </a:lnTo>
                <a:lnTo>
                  <a:pt x="2435" y="522"/>
                </a:lnTo>
                <a:lnTo>
                  <a:pt x="2322" y="543"/>
                </a:lnTo>
                <a:lnTo>
                  <a:pt x="2212" y="569"/>
                </a:lnTo>
                <a:lnTo>
                  <a:pt x="2104" y="600"/>
                </a:lnTo>
                <a:lnTo>
                  <a:pt x="1998" y="636"/>
                </a:lnTo>
                <a:lnTo>
                  <a:pt x="1893" y="677"/>
                </a:lnTo>
                <a:lnTo>
                  <a:pt x="1792" y="722"/>
                </a:lnTo>
                <a:lnTo>
                  <a:pt x="1694" y="773"/>
                </a:lnTo>
                <a:lnTo>
                  <a:pt x="1598" y="828"/>
                </a:lnTo>
                <a:lnTo>
                  <a:pt x="1505" y="887"/>
                </a:lnTo>
                <a:lnTo>
                  <a:pt x="1415" y="952"/>
                </a:lnTo>
                <a:lnTo>
                  <a:pt x="1329" y="1020"/>
                </a:lnTo>
                <a:lnTo>
                  <a:pt x="1246" y="1092"/>
                </a:lnTo>
                <a:lnTo>
                  <a:pt x="1167" y="1167"/>
                </a:lnTo>
                <a:lnTo>
                  <a:pt x="1091" y="1247"/>
                </a:lnTo>
                <a:lnTo>
                  <a:pt x="1019" y="1329"/>
                </a:lnTo>
                <a:lnTo>
                  <a:pt x="951" y="1417"/>
                </a:lnTo>
                <a:lnTo>
                  <a:pt x="887" y="1506"/>
                </a:lnTo>
                <a:lnTo>
                  <a:pt x="828" y="1599"/>
                </a:lnTo>
                <a:lnTo>
                  <a:pt x="773" y="1694"/>
                </a:lnTo>
                <a:lnTo>
                  <a:pt x="722" y="1793"/>
                </a:lnTo>
                <a:lnTo>
                  <a:pt x="677" y="1894"/>
                </a:lnTo>
                <a:lnTo>
                  <a:pt x="635" y="1998"/>
                </a:lnTo>
                <a:lnTo>
                  <a:pt x="599" y="2104"/>
                </a:lnTo>
                <a:lnTo>
                  <a:pt x="568" y="2213"/>
                </a:lnTo>
                <a:lnTo>
                  <a:pt x="542" y="2323"/>
                </a:lnTo>
                <a:lnTo>
                  <a:pt x="522" y="2435"/>
                </a:lnTo>
                <a:lnTo>
                  <a:pt x="508" y="2550"/>
                </a:lnTo>
                <a:lnTo>
                  <a:pt x="499" y="2666"/>
                </a:lnTo>
                <a:lnTo>
                  <a:pt x="496" y="2783"/>
                </a:lnTo>
                <a:lnTo>
                  <a:pt x="499" y="2900"/>
                </a:lnTo>
                <a:lnTo>
                  <a:pt x="508" y="3016"/>
                </a:lnTo>
                <a:lnTo>
                  <a:pt x="522" y="3130"/>
                </a:lnTo>
                <a:lnTo>
                  <a:pt x="542" y="3242"/>
                </a:lnTo>
                <a:lnTo>
                  <a:pt x="568" y="3353"/>
                </a:lnTo>
                <a:lnTo>
                  <a:pt x="599" y="3461"/>
                </a:lnTo>
                <a:lnTo>
                  <a:pt x="635" y="3567"/>
                </a:lnTo>
                <a:lnTo>
                  <a:pt x="677" y="3671"/>
                </a:lnTo>
                <a:lnTo>
                  <a:pt x="722" y="3773"/>
                </a:lnTo>
                <a:lnTo>
                  <a:pt x="773" y="3871"/>
                </a:lnTo>
                <a:lnTo>
                  <a:pt x="828" y="3967"/>
                </a:lnTo>
                <a:lnTo>
                  <a:pt x="887" y="4059"/>
                </a:lnTo>
                <a:lnTo>
                  <a:pt x="951" y="4150"/>
                </a:lnTo>
                <a:lnTo>
                  <a:pt x="1019" y="4236"/>
                </a:lnTo>
                <a:lnTo>
                  <a:pt x="1091" y="4319"/>
                </a:lnTo>
                <a:lnTo>
                  <a:pt x="1167" y="4398"/>
                </a:lnTo>
                <a:lnTo>
                  <a:pt x="1246" y="4474"/>
                </a:lnTo>
                <a:lnTo>
                  <a:pt x="1329" y="4546"/>
                </a:lnTo>
                <a:lnTo>
                  <a:pt x="1415" y="4614"/>
                </a:lnTo>
                <a:lnTo>
                  <a:pt x="1505" y="4678"/>
                </a:lnTo>
                <a:lnTo>
                  <a:pt x="1598" y="4737"/>
                </a:lnTo>
                <a:lnTo>
                  <a:pt x="1694" y="4792"/>
                </a:lnTo>
                <a:lnTo>
                  <a:pt x="1792" y="4843"/>
                </a:lnTo>
                <a:lnTo>
                  <a:pt x="1893" y="4888"/>
                </a:lnTo>
                <a:lnTo>
                  <a:pt x="1998" y="4929"/>
                </a:lnTo>
                <a:lnTo>
                  <a:pt x="2104" y="4966"/>
                </a:lnTo>
                <a:lnTo>
                  <a:pt x="2212" y="4997"/>
                </a:lnTo>
                <a:lnTo>
                  <a:pt x="2322" y="5023"/>
                </a:lnTo>
                <a:lnTo>
                  <a:pt x="2435" y="5043"/>
                </a:lnTo>
                <a:lnTo>
                  <a:pt x="2549" y="5057"/>
                </a:lnTo>
                <a:lnTo>
                  <a:pt x="2664" y="5066"/>
                </a:lnTo>
                <a:lnTo>
                  <a:pt x="2781" y="5069"/>
                </a:lnTo>
                <a:lnTo>
                  <a:pt x="2900" y="5066"/>
                </a:lnTo>
                <a:lnTo>
                  <a:pt x="3015" y="5057"/>
                </a:lnTo>
                <a:lnTo>
                  <a:pt x="3129" y="5043"/>
                </a:lnTo>
                <a:lnTo>
                  <a:pt x="3241" y="5023"/>
                </a:lnTo>
                <a:lnTo>
                  <a:pt x="3352" y="4997"/>
                </a:lnTo>
                <a:lnTo>
                  <a:pt x="3460" y="4966"/>
                </a:lnTo>
                <a:lnTo>
                  <a:pt x="3566" y="4929"/>
                </a:lnTo>
                <a:lnTo>
                  <a:pt x="3670" y="4888"/>
                </a:lnTo>
                <a:lnTo>
                  <a:pt x="3772" y="4843"/>
                </a:lnTo>
                <a:lnTo>
                  <a:pt x="3870" y="4792"/>
                </a:lnTo>
                <a:lnTo>
                  <a:pt x="3965" y="4737"/>
                </a:lnTo>
                <a:lnTo>
                  <a:pt x="4058" y="4678"/>
                </a:lnTo>
                <a:lnTo>
                  <a:pt x="4147" y="4614"/>
                </a:lnTo>
                <a:lnTo>
                  <a:pt x="4235" y="4546"/>
                </a:lnTo>
                <a:lnTo>
                  <a:pt x="4317" y="4474"/>
                </a:lnTo>
                <a:lnTo>
                  <a:pt x="4397" y="4398"/>
                </a:lnTo>
                <a:lnTo>
                  <a:pt x="4472" y="4319"/>
                </a:lnTo>
                <a:lnTo>
                  <a:pt x="4544" y="4236"/>
                </a:lnTo>
                <a:lnTo>
                  <a:pt x="4612" y="4150"/>
                </a:lnTo>
                <a:lnTo>
                  <a:pt x="4677" y="4059"/>
                </a:lnTo>
                <a:lnTo>
                  <a:pt x="4736" y="3967"/>
                </a:lnTo>
                <a:lnTo>
                  <a:pt x="4791" y="3871"/>
                </a:lnTo>
                <a:lnTo>
                  <a:pt x="4842" y="3773"/>
                </a:lnTo>
                <a:lnTo>
                  <a:pt x="4887" y="3671"/>
                </a:lnTo>
                <a:lnTo>
                  <a:pt x="4928" y="3567"/>
                </a:lnTo>
                <a:lnTo>
                  <a:pt x="4964" y="3461"/>
                </a:lnTo>
                <a:lnTo>
                  <a:pt x="4995" y="3353"/>
                </a:lnTo>
                <a:lnTo>
                  <a:pt x="5021" y="3242"/>
                </a:lnTo>
                <a:lnTo>
                  <a:pt x="5041" y="3130"/>
                </a:lnTo>
                <a:lnTo>
                  <a:pt x="5055" y="3016"/>
                </a:lnTo>
                <a:lnTo>
                  <a:pt x="5064" y="2900"/>
                </a:lnTo>
                <a:lnTo>
                  <a:pt x="5067" y="2783"/>
                </a:lnTo>
                <a:lnTo>
                  <a:pt x="5064" y="2666"/>
                </a:lnTo>
                <a:lnTo>
                  <a:pt x="5055" y="2550"/>
                </a:lnTo>
                <a:lnTo>
                  <a:pt x="5041" y="2435"/>
                </a:lnTo>
                <a:lnTo>
                  <a:pt x="5021" y="2323"/>
                </a:lnTo>
                <a:lnTo>
                  <a:pt x="4995" y="2213"/>
                </a:lnTo>
                <a:lnTo>
                  <a:pt x="4964" y="2104"/>
                </a:lnTo>
                <a:lnTo>
                  <a:pt x="4928" y="1998"/>
                </a:lnTo>
                <a:lnTo>
                  <a:pt x="4887" y="1894"/>
                </a:lnTo>
                <a:lnTo>
                  <a:pt x="4842" y="1793"/>
                </a:lnTo>
                <a:lnTo>
                  <a:pt x="4791" y="1694"/>
                </a:lnTo>
                <a:lnTo>
                  <a:pt x="4736" y="1599"/>
                </a:lnTo>
                <a:lnTo>
                  <a:pt x="4677" y="1506"/>
                </a:lnTo>
                <a:lnTo>
                  <a:pt x="4612" y="1417"/>
                </a:lnTo>
                <a:lnTo>
                  <a:pt x="4544" y="1329"/>
                </a:lnTo>
                <a:lnTo>
                  <a:pt x="4472" y="1247"/>
                </a:lnTo>
                <a:lnTo>
                  <a:pt x="4397" y="1167"/>
                </a:lnTo>
                <a:lnTo>
                  <a:pt x="4317" y="1092"/>
                </a:lnTo>
                <a:lnTo>
                  <a:pt x="4235" y="1020"/>
                </a:lnTo>
                <a:lnTo>
                  <a:pt x="4147" y="952"/>
                </a:lnTo>
                <a:lnTo>
                  <a:pt x="4058" y="887"/>
                </a:lnTo>
                <a:lnTo>
                  <a:pt x="3965" y="828"/>
                </a:lnTo>
                <a:lnTo>
                  <a:pt x="3870" y="773"/>
                </a:lnTo>
                <a:lnTo>
                  <a:pt x="3772" y="722"/>
                </a:lnTo>
                <a:lnTo>
                  <a:pt x="3670" y="677"/>
                </a:lnTo>
                <a:lnTo>
                  <a:pt x="3566" y="636"/>
                </a:lnTo>
                <a:lnTo>
                  <a:pt x="3460" y="600"/>
                </a:lnTo>
                <a:lnTo>
                  <a:pt x="3352" y="569"/>
                </a:lnTo>
                <a:lnTo>
                  <a:pt x="3241" y="543"/>
                </a:lnTo>
                <a:lnTo>
                  <a:pt x="3129" y="522"/>
                </a:lnTo>
                <a:lnTo>
                  <a:pt x="3015" y="508"/>
                </a:lnTo>
                <a:lnTo>
                  <a:pt x="2900" y="499"/>
                </a:lnTo>
                <a:lnTo>
                  <a:pt x="2781" y="49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60" name="Freeform 65"/>
          <p:cNvSpPr>
            <a:spLocks noEditPoints="1"/>
          </p:cNvSpPr>
          <p:nvPr/>
        </p:nvSpPr>
        <p:spPr bwMode="auto">
          <a:xfrm>
            <a:off x="2154127" y="5433239"/>
            <a:ext cx="614183" cy="531995"/>
          </a:xfrm>
          <a:custGeom>
            <a:avLst/>
            <a:gdLst/>
            <a:ahLst/>
            <a:cxnLst>
              <a:cxn ang="0">
                <a:pos x="2122" y="1176"/>
              </a:cxn>
              <a:cxn ang="0">
                <a:pos x="2374" y="1145"/>
              </a:cxn>
              <a:cxn ang="0">
                <a:pos x="2551" y="1285"/>
              </a:cxn>
              <a:cxn ang="0">
                <a:pos x="2582" y="1533"/>
              </a:cxn>
              <a:cxn ang="0">
                <a:pos x="2444" y="1711"/>
              </a:cxn>
              <a:cxn ang="0">
                <a:pos x="2192" y="1743"/>
              </a:cxn>
              <a:cxn ang="0">
                <a:pos x="2014" y="1603"/>
              </a:cxn>
              <a:cxn ang="0">
                <a:pos x="1983" y="1356"/>
              </a:cxn>
              <a:cxn ang="0">
                <a:pos x="351" y="1328"/>
              </a:cxn>
              <a:cxn ang="0">
                <a:pos x="641" y="1245"/>
              </a:cxn>
              <a:cxn ang="0">
                <a:pos x="918" y="1347"/>
              </a:cxn>
              <a:cxn ang="0">
                <a:pos x="1245" y="1624"/>
              </a:cxn>
              <a:cxn ang="0">
                <a:pos x="1095" y="1816"/>
              </a:cxn>
              <a:cxn ang="0">
                <a:pos x="935" y="2092"/>
              </a:cxn>
              <a:cxn ang="0">
                <a:pos x="639" y="2206"/>
              </a:cxn>
              <a:cxn ang="0">
                <a:pos x="407" y="2317"/>
              </a:cxn>
              <a:cxn ang="0">
                <a:pos x="194" y="1944"/>
              </a:cxn>
              <a:cxn ang="0">
                <a:pos x="144" y="1671"/>
              </a:cxn>
              <a:cxn ang="0">
                <a:pos x="1026" y="358"/>
              </a:cxn>
              <a:cxn ang="0">
                <a:pos x="1164" y="240"/>
              </a:cxn>
              <a:cxn ang="0">
                <a:pos x="1476" y="166"/>
              </a:cxn>
              <a:cxn ang="0">
                <a:pos x="1785" y="294"/>
              </a:cxn>
              <a:cxn ang="0">
                <a:pos x="1965" y="632"/>
              </a:cxn>
              <a:cxn ang="0">
                <a:pos x="1957" y="807"/>
              </a:cxn>
              <a:cxn ang="0">
                <a:pos x="1800" y="1084"/>
              </a:cxn>
              <a:cxn ang="0">
                <a:pos x="1505" y="1223"/>
              </a:cxn>
              <a:cxn ang="0">
                <a:pos x="1322" y="1215"/>
              </a:cxn>
              <a:cxn ang="0">
                <a:pos x="1013" y="1017"/>
              </a:cxn>
              <a:cxn ang="0">
                <a:pos x="905" y="696"/>
              </a:cxn>
              <a:cxn ang="0">
                <a:pos x="1436" y="400"/>
              </a:cxn>
              <a:cxn ang="0">
                <a:pos x="1296" y="436"/>
              </a:cxn>
              <a:cxn ang="0">
                <a:pos x="1192" y="531"/>
              </a:cxn>
              <a:cxn ang="0">
                <a:pos x="1143" y="666"/>
              </a:cxn>
              <a:cxn ang="0">
                <a:pos x="1165" y="810"/>
              </a:cxn>
              <a:cxn ang="0">
                <a:pos x="1249" y="924"/>
              </a:cxn>
              <a:cxn ang="0">
                <a:pos x="1378" y="985"/>
              </a:cxn>
              <a:cxn ang="0">
                <a:pos x="1525" y="978"/>
              </a:cxn>
              <a:cxn ang="0">
                <a:pos x="1646" y="904"/>
              </a:cxn>
              <a:cxn ang="0">
                <a:pos x="1719" y="783"/>
              </a:cxn>
              <a:cxn ang="0">
                <a:pos x="1726" y="636"/>
              </a:cxn>
              <a:cxn ang="0">
                <a:pos x="1664" y="508"/>
              </a:cxn>
              <a:cxn ang="0">
                <a:pos x="1552" y="424"/>
              </a:cxn>
              <a:cxn ang="0">
                <a:pos x="608" y="1440"/>
              </a:cxn>
              <a:cxn ang="0">
                <a:pos x="474" y="1481"/>
              </a:cxn>
              <a:cxn ang="0">
                <a:pos x="378" y="1577"/>
              </a:cxn>
              <a:cxn ang="0">
                <a:pos x="337" y="1711"/>
              </a:cxn>
              <a:cxn ang="0">
                <a:pos x="365" y="1849"/>
              </a:cxn>
              <a:cxn ang="0">
                <a:pos x="452" y="1954"/>
              </a:cxn>
              <a:cxn ang="0">
                <a:pos x="579" y="2007"/>
              </a:cxn>
              <a:cxn ang="0">
                <a:pos x="721" y="1994"/>
              </a:cxn>
              <a:cxn ang="0">
                <a:pos x="834" y="1918"/>
              </a:cxn>
              <a:cxn ang="0">
                <a:pos x="899" y="1796"/>
              </a:cxn>
              <a:cxn ang="0">
                <a:pos x="899" y="1654"/>
              </a:cxn>
              <a:cxn ang="0">
                <a:pos x="834" y="1533"/>
              </a:cxn>
              <a:cxn ang="0">
                <a:pos x="721" y="1456"/>
              </a:cxn>
              <a:cxn ang="0">
                <a:pos x="2255" y="1308"/>
              </a:cxn>
              <a:cxn ang="0">
                <a:pos x="2156" y="1390"/>
              </a:cxn>
              <a:cxn ang="0">
                <a:pos x="2168" y="1520"/>
              </a:cxn>
              <a:cxn ang="0">
                <a:pos x="2283" y="1581"/>
              </a:cxn>
              <a:cxn ang="0">
                <a:pos x="2397" y="1520"/>
              </a:cxn>
              <a:cxn ang="0">
                <a:pos x="2410" y="1390"/>
              </a:cxn>
              <a:cxn ang="0">
                <a:pos x="2311" y="1308"/>
              </a:cxn>
            </a:cxnLst>
            <a:rect l="0" t="0" r="r" b="b"/>
            <a:pathLst>
              <a:path w="2706" h="2345">
                <a:moveTo>
                  <a:pt x="1879" y="1301"/>
                </a:moveTo>
                <a:lnTo>
                  <a:pt x="1935" y="1195"/>
                </a:lnTo>
                <a:lnTo>
                  <a:pt x="2039" y="1249"/>
                </a:lnTo>
                <a:lnTo>
                  <a:pt x="2049" y="1237"/>
                </a:lnTo>
                <a:lnTo>
                  <a:pt x="2060" y="1225"/>
                </a:lnTo>
                <a:lnTo>
                  <a:pt x="2071" y="1214"/>
                </a:lnTo>
                <a:lnTo>
                  <a:pt x="2083" y="1204"/>
                </a:lnTo>
                <a:lnTo>
                  <a:pt x="2095" y="1194"/>
                </a:lnTo>
                <a:lnTo>
                  <a:pt x="2108" y="1185"/>
                </a:lnTo>
                <a:lnTo>
                  <a:pt x="2122" y="1176"/>
                </a:lnTo>
                <a:lnTo>
                  <a:pt x="2135" y="1168"/>
                </a:lnTo>
                <a:lnTo>
                  <a:pt x="2101" y="1056"/>
                </a:lnTo>
                <a:lnTo>
                  <a:pt x="2216" y="1021"/>
                </a:lnTo>
                <a:lnTo>
                  <a:pt x="2250" y="1133"/>
                </a:lnTo>
                <a:lnTo>
                  <a:pt x="2267" y="1132"/>
                </a:lnTo>
                <a:lnTo>
                  <a:pt x="2283" y="1131"/>
                </a:lnTo>
                <a:lnTo>
                  <a:pt x="2307" y="1132"/>
                </a:lnTo>
                <a:lnTo>
                  <a:pt x="2330" y="1134"/>
                </a:lnTo>
                <a:lnTo>
                  <a:pt x="2352" y="1139"/>
                </a:lnTo>
                <a:lnTo>
                  <a:pt x="2374" y="1145"/>
                </a:lnTo>
                <a:lnTo>
                  <a:pt x="2430" y="1041"/>
                </a:lnTo>
                <a:lnTo>
                  <a:pt x="2536" y="1098"/>
                </a:lnTo>
                <a:lnTo>
                  <a:pt x="2481" y="1202"/>
                </a:lnTo>
                <a:lnTo>
                  <a:pt x="2493" y="1212"/>
                </a:lnTo>
                <a:lnTo>
                  <a:pt x="2504" y="1223"/>
                </a:lnTo>
                <a:lnTo>
                  <a:pt x="2515" y="1234"/>
                </a:lnTo>
                <a:lnTo>
                  <a:pt x="2525" y="1246"/>
                </a:lnTo>
                <a:lnTo>
                  <a:pt x="2535" y="1258"/>
                </a:lnTo>
                <a:lnTo>
                  <a:pt x="2544" y="1271"/>
                </a:lnTo>
                <a:lnTo>
                  <a:pt x="2551" y="1285"/>
                </a:lnTo>
                <a:lnTo>
                  <a:pt x="2559" y="1298"/>
                </a:lnTo>
                <a:lnTo>
                  <a:pt x="2672" y="1265"/>
                </a:lnTo>
                <a:lnTo>
                  <a:pt x="2706" y="1379"/>
                </a:lnTo>
                <a:lnTo>
                  <a:pt x="2595" y="1413"/>
                </a:lnTo>
                <a:lnTo>
                  <a:pt x="2596" y="1429"/>
                </a:lnTo>
                <a:lnTo>
                  <a:pt x="2596" y="1444"/>
                </a:lnTo>
                <a:lnTo>
                  <a:pt x="2595" y="1466"/>
                </a:lnTo>
                <a:lnTo>
                  <a:pt x="2592" y="1489"/>
                </a:lnTo>
                <a:lnTo>
                  <a:pt x="2588" y="1510"/>
                </a:lnTo>
                <a:lnTo>
                  <a:pt x="2582" y="1533"/>
                </a:lnTo>
                <a:lnTo>
                  <a:pt x="2686" y="1586"/>
                </a:lnTo>
                <a:lnTo>
                  <a:pt x="2631" y="1693"/>
                </a:lnTo>
                <a:lnTo>
                  <a:pt x="2527" y="1639"/>
                </a:lnTo>
                <a:lnTo>
                  <a:pt x="2517" y="1651"/>
                </a:lnTo>
                <a:lnTo>
                  <a:pt x="2506" y="1662"/>
                </a:lnTo>
                <a:lnTo>
                  <a:pt x="2495" y="1673"/>
                </a:lnTo>
                <a:lnTo>
                  <a:pt x="2483" y="1683"/>
                </a:lnTo>
                <a:lnTo>
                  <a:pt x="2471" y="1693"/>
                </a:lnTo>
                <a:lnTo>
                  <a:pt x="2457" y="1703"/>
                </a:lnTo>
                <a:lnTo>
                  <a:pt x="2444" y="1711"/>
                </a:lnTo>
                <a:lnTo>
                  <a:pt x="2431" y="1720"/>
                </a:lnTo>
                <a:lnTo>
                  <a:pt x="2465" y="1831"/>
                </a:lnTo>
                <a:lnTo>
                  <a:pt x="2350" y="1867"/>
                </a:lnTo>
                <a:lnTo>
                  <a:pt x="2316" y="1755"/>
                </a:lnTo>
                <a:lnTo>
                  <a:pt x="2299" y="1756"/>
                </a:lnTo>
                <a:lnTo>
                  <a:pt x="2283" y="1756"/>
                </a:lnTo>
                <a:lnTo>
                  <a:pt x="2259" y="1755"/>
                </a:lnTo>
                <a:lnTo>
                  <a:pt x="2236" y="1753"/>
                </a:lnTo>
                <a:lnTo>
                  <a:pt x="2214" y="1748"/>
                </a:lnTo>
                <a:lnTo>
                  <a:pt x="2192" y="1743"/>
                </a:lnTo>
                <a:lnTo>
                  <a:pt x="2136" y="1846"/>
                </a:lnTo>
                <a:lnTo>
                  <a:pt x="2030" y="1789"/>
                </a:lnTo>
                <a:lnTo>
                  <a:pt x="2085" y="1685"/>
                </a:lnTo>
                <a:lnTo>
                  <a:pt x="2073" y="1675"/>
                </a:lnTo>
                <a:lnTo>
                  <a:pt x="2062" y="1664"/>
                </a:lnTo>
                <a:lnTo>
                  <a:pt x="2051" y="1653"/>
                </a:lnTo>
                <a:lnTo>
                  <a:pt x="2041" y="1641"/>
                </a:lnTo>
                <a:lnTo>
                  <a:pt x="2031" y="1629"/>
                </a:lnTo>
                <a:lnTo>
                  <a:pt x="2022" y="1617"/>
                </a:lnTo>
                <a:lnTo>
                  <a:pt x="2014" y="1603"/>
                </a:lnTo>
                <a:lnTo>
                  <a:pt x="2007" y="1589"/>
                </a:lnTo>
                <a:lnTo>
                  <a:pt x="1894" y="1623"/>
                </a:lnTo>
                <a:lnTo>
                  <a:pt x="1859" y="1508"/>
                </a:lnTo>
                <a:lnTo>
                  <a:pt x="1971" y="1474"/>
                </a:lnTo>
                <a:lnTo>
                  <a:pt x="1970" y="1460"/>
                </a:lnTo>
                <a:lnTo>
                  <a:pt x="1970" y="1444"/>
                </a:lnTo>
                <a:lnTo>
                  <a:pt x="1971" y="1421"/>
                </a:lnTo>
                <a:lnTo>
                  <a:pt x="1973" y="1399"/>
                </a:lnTo>
                <a:lnTo>
                  <a:pt x="1978" y="1377"/>
                </a:lnTo>
                <a:lnTo>
                  <a:pt x="1983" y="1356"/>
                </a:lnTo>
                <a:lnTo>
                  <a:pt x="1879" y="1301"/>
                </a:lnTo>
                <a:close/>
                <a:moveTo>
                  <a:pt x="29" y="1514"/>
                </a:moveTo>
                <a:lnTo>
                  <a:pt x="107" y="1363"/>
                </a:lnTo>
                <a:lnTo>
                  <a:pt x="241" y="1433"/>
                </a:lnTo>
                <a:lnTo>
                  <a:pt x="257" y="1413"/>
                </a:lnTo>
                <a:lnTo>
                  <a:pt x="274" y="1394"/>
                </a:lnTo>
                <a:lnTo>
                  <a:pt x="291" y="1377"/>
                </a:lnTo>
                <a:lnTo>
                  <a:pt x="311" y="1359"/>
                </a:lnTo>
                <a:lnTo>
                  <a:pt x="330" y="1343"/>
                </a:lnTo>
                <a:lnTo>
                  <a:pt x="351" y="1328"/>
                </a:lnTo>
                <a:lnTo>
                  <a:pt x="373" y="1315"/>
                </a:lnTo>
                <a:lnTo>
                  <a:pt x="396" y="1301"/>
                </a:lnTo>
                <a:lnTo>
                  <a:pt x="348" y="1159"/>
                </a:lnTo>
                <a:lnTo>
                  <a:pt x="510" y="1105"/>
                </a:lnTo>
                <a:lnTo>
                  <a:pt x="556" y="1248"/>
                </a:lnTo>
                <a:lnTo>
                  <a:pt x="573" y="1247"/>
                </a:lnTo>
                <a:lnTo>
                  <a:pt x="589" y="1245"/>
                </a:lnTo>
                <a:lnTo>
                  <a:pt x="606" y="1245"/>
                </a:lnTo>
                <a:lnTo>
                  <a:pt x="623" y="1244"/>
                </a:lnTo>
                <a:lnTo>
                  <a:pt x="641" y="1245"/>
                </a:lnTo>
                <a:lnTo>
                  <a:pt x="660" y="1246"/>
                </a:lnTo>
                <a:lnTo>
                  <a:pt x="679" y="1247"/>
                </a:lnTo>
                <a:lnTo>
                  <a:pt x="698" y="1250"/>
                </a:lnTo>
                <a:lnTo>
                  <a:pt x="716" y="1254"/>
                </a:lnTo>
                <a:lnTo>
                  <a:pt x="733" y="1257"/>
                </a:lnTo>
                <a:lnTo>
                  <a:pt x="751" y="1261"/>
                </a:lnTo>
                <a:lnTo>
                  <a:pt x="769" y="1267"/>
                </a:lnTo>
                <a:lnTo>
                  <a:pt x="840" y="1133"/>
                </a:lnTo>
                <a:lnTo>
                  <a:pt x="989" y="1213"/>
                </a:lnTo>
                <a:lnTo>
                  <a:pt x="918" y="1347"/>
                </a:lnTo>
                <a:lnTo>
                  <a:pt x="938" y="1363"/>
                </a:lnTo>
                <a:lnTo>
                  <a:pt x="958" y="1381"/>
                </a:lnTo>
                <a:lnTo>
                  <a:pt x="976" y="1399"/>
                </a:lnTo>
                <a:lnTo>
                  <a:pt x="993" y="1419"/>
                </a:lnTo>
                <a:lnTo>
                  <a:pt x="1009" y="1440"/>
                </a:lnTo>
                <a:lnTo>
                  <a:pt x="1024" y="1461"/>
                </a:lnTo>
                <a:lnTo>
                  <a:pt x="1038" y="1483"/>
                </a:lnTo>
                <a:lnTo>
                  <a:pt x="1051" y="1506"/>
                </a:lnTo>
                <a:lnTo>
                  <a:pt x="1195" y="1462"/>
                </a:lnTo>
                <a:lnTo>
                  <a:pt x="1245" y="1624"/>
                </a:lnTo>
                <a:lnTo>
                  <a:pt x="1101" y="1668"/>
                </a:lnTo>
                <a:lnTo>
                  <a:pt x="1102" y="1682"/>
                </a:lnTo>
                <a:lnTo>
                  <a:pt x="1103" y="1696"/>
                </a:lnTo>
                <a:lnTo>
                  <a:pt x="1104" y="1711"/>
                </a:lnTo>
                <a:lnTo>
                  <a:pt x="1104" y="1725"/>
                </a:lnTo>
                <a:lnTo>
                  <a:pt x="1103" y="1744"/>
                </a:lnTo>
                <a:lnTo>
                  <a:pt x="1102" y="1762"/>
                </a:lnTo>
                <a:lnTo>
                  <a:pt x="1101" y="1779"/>
                </a:lnTo>
                <a:lnTo>
                  <a:pt x="1099" y="1798"/>
                </a:lnTo>
                <a:lnTo>
                  <a:pt x="1095" y="1816"/>
                </a:lnTo>
                <a:lnTo>
                  <a:pt x="1092" y="1833"/>
                </a:lnTo>
                <a:lnTo>
                  <a:pt x="1088" y="1850"/>
                </a:lnTo>
                <a:lnTo>
                  <a:pt x="1082" y="1867"/>
                </a:lnTo>
                <a:lnTo>
                  <a:pt x="1216" y="1937"/>
                </a:lnTo>
                <a:lnTo>
                  <a:pt x="1139" y="2087"/>
                </a:lnTo>
                <a:lnTo>
                  <a:pt x="1005" y="2017"/>
                </a:lnTo>
                <a:lnTo>
                  <a:pt x="988" y="2037"/>
                </a:lnTo>
                <a:lnTo>
                  <a:pt x="971" y="2056"/>
                </a:lnTo>
                <a:lnTo>
                  <a:pt x="954" y="2074"/>
                </a:lnTo>
                <a:lnTo>
                  <a:pt x="935" y="2092"/>
                </a:lnTo>
                <a:lnTo>
                  <a:pt x="915" y="2107"/>
                </a:lnTo>
                <a:lnTo>
                  <a:pt x="894" y="2123"/>
                </a:lnTo>
                <a:lnTo>
                  <a:pt x="873" y="2136"/>
                </a:lnTo>
                <a:lnTo>
                  <a:pt x="850" y="2149"/>
                </a:lnTo>
                <a:lnTo>
                  <a:pt x="897" y="2293"/>
                </a:lnTo>
                <a:lnTo>
                  <a:pt x="735" y="2345"/>
                </a:lnTo>
                <a:lnTo>
                  <a:pt x="689" y="2202"/>
                </a:lnTo>
                <a:lnTo>
                  <a:pt x="672" y="2203"/>
                </a:lnTo>
                <a:lnTo>
                  <a:pt x="656" y="2206"/>
                </a:lnTo>
                <a:lnTo>
                  <a:pt x="639" y="2206"/>
                </a:lnTo>
                <a:lnTo>
                  <a:pt x="623" y="2207"/>
                </a:lnTo>
                <a:lnTo>
                  <a:pt x="604" y="2206"/>
                </a:lnTo>
                <a:lnTo>
                  <a:pt x="585" y="2204"/>
                </a:lnTo>
                <a:lnTo>
                  <a:pt x="566" y="2203"/>
                </a:lnTo>
                <a:lnTo>
                  <a:pt x="547" y="2200"/>
                </a:lnTo>
                <a:lnTo>
                  <a:pt x="530" y="2198"/>
                </a:lnTo>
                <a:lnTo>
                  <a:pt x="512" y="2193"/>
                </a:lnTo>
                <a:lnTo>
                  <a:pt x="494" y="2189"/>
                </a:lnTo>
                <a:lnTo>
                  <a:pt x="476" y="2183"/>
                </a:lnTo>
                <a:lnTo>
                  <a:pt x="407" y="2317"/>
                </a:lnTo>
                <a:lnTo>
                  <a:pt x="256" y="2238"/>
                </a:lnTo>
                <a:lnTo>
                  <a:pt x="327" y="2105"/>
                </a:lnTo>
                <a:lnTo>
                  <a:pt x="307" y="2088"/>
                </a:lnTo>
                <a:lnTo>
                  <a:pt x="287" y="2071"/>
                </a:lnTo>
                <a:lnTo>
                  <a:pt x="269" y="2052"/>
                </a:lnTo>
                <a:lnTo>
                  <a:pt x="252" y="2032"/>
                </a:lnTo>
                <a:lnTo>
                  <a:pt x="236" y="2011"/>
                </a:lnTo>
                <a:lnTo>
                  <a:pt x="221" y="1990"/>
                </a:lnTo>
                <a:lnTo>
                  <a:pt x="207" y="1968"/>
                </a:lnTo>
                <a:lnTo>
                  <a:pt x="194" y="1944"/>
                </a:lnTo>
                <a:lnTo>
                  <a:pt x="50" y="1989"/>
                </a:lnTo>
                <a:lnTo>
                  <a:pt x="0" y="1826"/>
                </a:lnTo>
                <a:lnTo>
                  <a:pt x="144" y="1783"/>
                </a:lnTo>
                <a:lnTo>
                  <a:pt x="143" y="1768"/>
                </a:lnTo>
                <a:lnTo>
                  <a:pt x="142" y="1754"/>
                </a:lnTo>
                <a:lnTo>
                  <a:pt x="142" y="1740"/>
                </a:lnTo>
                <a:lnTo>
                  <a:pt x="141" y="1725"/>
                </a:lnTo>
                <a:lnTo>
                  <a:pt x="142" y="1706"/>
                </a:lnTo>
                <a:lnTo>
                  <a:pt x="143" y="1689"/>
                </a:lnTo>
                <a:lnTo>
                  <a:pt x="144" y="1671"/>
                </a:lnTo>
                <a:lnTo>
                  <a:pt x="146" y="1652"/>
                </a:lnTo>
                <a:lnTo>
                  <a:pt x="150" y="1634"/>
                </a:lnTo>
                <a:lnTo>
                  <a:pt x="153" y="1618"/>
                </a:lnTo>
                <a:lnTo>
                  <a:pt x="158" y="1600"/>
                </a:lnTo>
                <a:lnTo>
                  <a:pt x="163" y="1584"/>
                </a:lnTo>
                <a:lnTo>
                  <a:pt x="29" y="1514"/>
                </a:lnTo>
                <a:close/>
                <a:moveTo>
                  <a:pt x="768" y="469"/>
                </a:moveTo>
                <a:lnTo>
                  <a:pt x="856" y="292"/>
                </a:lnTo>
                <a:lnTo>
                  <a:pt x="1015" y="373"/>
                </a:lnTo>
                <a:lnTo>
                  <a:pt x="1026" y="358"/>
                </a:lnTo>
                <a:lnTo>
                  <a:pt x="1038" y="345"/>
                </a:lnTo>
                <a:lnTo>
                  <a:pt x="1049" y="333"/>
                </a:lnTo>
                <a:lnTo>
                  <a:pt x="1061" y="320"/>
                </a:lnTo>
                <a:lnTo>
                  <a:pt x="1074" y="307"/>
                </a:lnTo>
                <a:lnTo>
                  <a:pt x="1089" y="294"/>
                </a:lnTo>
                <a:lnTo>
                  <a:pt x="1103" y="283"/>
                </a:lnTo>
                <a:lnTo>
                  <a:pt x="1117" y="271"/>
                </a:lnTo>
                <a:lnTo>
                  <a:pt x="1133" y="260"/>
                </a:lnTo>
                <a:lnTo>
                  <a:pt x="1149" y="250"/>
                </a:lnTo>
                <a:lnTo>
                  <a:pt x="1164" y="240"/>
                </a:lnTo>
                <a:lnTo>
                  <a:pt x="1181" y="230"/>
                </a:lnTo>
                <a:lnTo>
                  <a:pt x="1125" y="62"/>
                </a:lnTo>
                <a:lnTo>
                  <a:pt x="1313" y="0"/>
                </a:lnTo>
                <a:lnTo>
                  <a:pt x="1369" y="168"/>
                </a:lnTo>
                <a:lnTo>
                  <a:pt x="1385" y="167"/>
                </a:lnTo>
                <a:lnTo>
                  <a:pt x="1402" y="165"/>
                </a:lnTo>
                <a:lnTo>
                  <a:pt x="1420" y="165"/>
                </a:lnTo>
                <a:lnTo>
                  <a:pt x="1436" y="164"/>
                </a:lnTo>
                <a:lnTo>
                  <a:pt x="1456" y="165"/>
                </a:lnTo>
                <a:lnTo>
                  <a:pt x="1476" y="166"/>
                </a:lnTo>
                <a:lnTo>
                  <a:pt x="1495" y="167"/>
                </a:lnTo>
                <a:lnTo>
                  <a:pt x="1514" y="169"/>
                </a:lnTo>
                <a:lnTo>
                  <a:pt x="1533" y="172"/>
                </a:lnTo>
                <a:lnTo>
                  <a:pt x="1552" y="177"/>
                </a:lnTo>
                <a:lnTo>
                  <a:pt x="1569" y="181"/>
                </a:lnTo>
                <a:lnTo>
                  <a:pt x="1588" y="186"/>
                </a:lnTo>
                <a:lnTo>
                  <a:pt x="1669" y="29"/>
                </a:lnTo>
                <a:lnTo>
                  <a:pt x="1845" y="119"/>
                </a:lnTo>
                <a:lnTo>
                  <a:pt x="1764" y="276"/>
                </a:lnTo>
                <a:lnTo>
                  <a:pt x="1785" y="294"/>
                </a:lnTo>
                <a:lnTo>
                  <a:pt x="1805" y="313"/>
                </a:lnTo>
                <a:lnTo>
                  <a:pt x="1825" y="333"/>
                </a:lnTo>
                <a:lnTo>
                  <a:pt x="1843" y="353"/>
                </a:lnTo>
                <a:lnTo>
                  <a:pt x="1860" y="374"/>
                </a:lnTo>
                <a:lnTo>
                  <a:pt x="1876" y="396"/>
                </a:lnTo>
                <a:lnTo>
                  <a:pt x="1891" y="419"/>
                </a:lnTo>
                <a:lnTo>
                  <a:pt x="1905" y="444"/>
                </a:lnTo>
                <a:lnTo>
                  <a:pt x="2074" y="389"/>
                </a:lnTo>
                <a:lnTo>
                  <a:pt x="2134" y="579"/>
                </a:lnTo>
                <a:lnTo>
                  <a:pt x="1965" y="632"/>
                </a:lnTo>
                <a:lnTo>
                  <a:pt x="1967" y="648"/>
                </a:lnTo>
                <a:lnTo>
                  <a:pt x="1968" y="664"/>
                </a:lnTo>
                <a:lnTo>
                  <a:pt x="1968" y="679"/>
                </a:lnTo>
                <a:lnTo>
                  <a:pt x="1969" y="696"/>
                </a:lnTo>
                <a:lnTo>
                  <a:pt x="1968" y="715"/>
                </a:lnTo>
                <a:lnTo>
                  <a:pt x="1967" y="734"/>
                </a:lnTo>
                <a:lnTo>
                  <a:pt x="1966" y="752"/>
                </a:lnTo>
                <a:lnTo>
                  <a:pt x="1963" y="770"/>
                </a:lnTo>
                <a:lnTo>
                  <a:pt x="1960" y="789"/>
                </a:lnTo>
                <a:lnTo>
                  <a:pt x="1957" y="807"/>
                </a:lnTo>
                <a:lnTo>
                  <a:pt x="1952" y="824"/>
                </a:lnTo>
                <a:lnTo>
                  <a:pt x="1948" y="842"/>
                </a:lnTo>
                <a:lnTo>
                  <a:pt x="2106" y="922"/>
                </a:lnTo>
                <a:lnTo>
                  <a:pt x="2018" y="1099"/>
                </a:lnTo>
                <a:lnTo>
                  <a:pt x="1858" y="1019"/>
                </a:lnTo>
                <a:lnTo>
                  <a:pt x="1848" y="1032"/>
                </a:lnTo>
                <a:lnTo>
                  <a:pt x="1836" y="1046"/>
                </a:lnTo>
                <a:lnTo>
                  <a:pt x="1825" y="1059"/>
                </a:lnTo>
                <a:lnTo>
                  <a:pt x="1813" y="1071"/>
                </a:lnTo>
                <a:lnTo>
                  <a:pt x="1800" y="1084"/>
                </a:lnTo>
                <a:lnTo>
                  <a:pt x="1785" y="1097"/>
                </a:lnTo>
                <a:lnTo>
                  <a:pt x="1771" y="1109"/>
                </a:lnTo>
                <a:lnTo>
                  <a:pt x="1756" y="1120"/>
                </a:lnTo>
                <a:lnTo>
                  <a:pt x="1741" y="1131"/>
                </a:lnTo>
                <a:lnTo>
                  <a:pt x="1725" y="1142"/>
                </a:lnTo>
                <a:lnTo>
                  <a:pt x="1710" y="1152"/>
                </a:lnTo>
                <a:lnTo>
                  <a:pt x="1693" y="1161"/>
                </a:lnTo>
                <a:lnTo>
                  <a:pt x="1749" y="1330"/>
                </a:lnTo>
                <a:lnTo>
                  <a:pt x="1560" y="1391"/>
                </a:lnTo>
                <a:lnTo>
                  <a:pt x="1505" y="1223"/>
                </a:lnTo>
                <a:lnTo>
                  <a:pt x="1488" y="1225"/>
                </a:lnTo>
                <a:lnTo>
                  <a:pt x="1472" y="1226"/>
                </a:lnTo>
                <a:lnTo>
                  <a:pt x="1454" y="1227"/>
                </a:lnTo>
                <a:lnTo>
                  <a:pt x="1436" y="1227"/>
                </a:lnTo>
                <a:lnTo>
                  <a:pt x="1418" y="1227"/>
                </a:lnTo>
                <a:lnTo>
                  <a:pt x="1398" y="1226"/>
                </a:lnTo>
                <a:lnTo>
                  <a:pt x="1379" y="1224"/>
                </a:lnTo>
                <a:lnTo>
                  <a:pt x="1360" y="1222"/>
                </a:lnTo>
                <a:lnTo>
                  <a:pt x="1341" y="1218"/>
                </a:lnTo>
                <a:lnTo>
                  <a:pt x="1322" y="1215"/>
                </a:lnTo>
                <a:lnTo>
                  <a:pt x="1304" y="1211"/>
                </a:lnTo>
                <a:lnTo>
                  <a:pt x="1286" y="1205"/>
                </a:lnTo>
                <a:lnTo>
                  <a:pt x="1205" y="1363"/>
                </a:lnTo>
                <a:lnTo>
                  <a:pt x="1029" y="1273"/>
                </a:lnTo>
                <a:lnTo>
                  <a:pt x="1110" y="1114"/>
                </a:lnTo>
                <a:lnTo>
                  <a:pt x="1089" y="1097"/>
                </a:lnTo>
                <a:lnTo>
                  <a:pt x="1069" y="1079"/>
                </a:lnTo>
                <a:lnTo>
                  <a:pt x="1049" y="1059"/>
                </a:lnTo>
                <a:lnTo>
                  <a:pt x="1031" y="1038"/>
                </a:lnTo>
                <a:lnTo>
                  <a:pt x="1013" y="1017"/>
                </a:lnTo>
                <a:lnTo>
                  <a:pt x="998" y="995"/>
                </a:lnTo>
                <a:lnTo>
                  <a:pt x="982" y="971"/>
                </a:lnTo>
                <a:lnTo>
                  <a:pt x="969" y="948"/>
                </a:lnTo>
                <a:lnTo>
                  <a:pt x="800" y="1001"/>
                </a:lnTo>
                <a:lnTo>
                  <a:pt x="740" y="813"/>
                </a:lnTo>
                <a:lnTo>
                  <a:pt x="909" y="759"/>
                </a:lnTo>
                <a:lnTo>
                  <a:pt x="907" y="743"/>
                </a:lnTo>
                <a:lnTo>
                  <a:pt x="906" y="728"/>
                </a:lnTo>
                <a:lnTo>
                  <a:pt x="905" y="711"/>
                </a:lnTo>
                <a:lnTo>
                  <a:pt x="905" y="696"/>
                </a:lnTo>
                <a:lnTo>
                  <a:pt x="905" y="677"/>
                </a:lnTo>
                <a:lnTo>
                  <a:pt x="906" y="658"/>
                </a:lnTo>
                <a:lnTo>
                  <a:pt x="908" y="639"/>
                </a:lnTo>
                <a:lnTo>
                  <a:pt x="910" y="621"/>
                </a:lnTo>
                <a:lnTo>
                  <a:pt x="914" y="603"/>
                </a:lnTo>
                <a:lnTo>
                  <a:pt x="917" y="584"/>
                </a:lnTo>
                <a:lnTo>
                  <a:pt x="920" y="566"/>
                </a:lnTo>
                <a:lnTo>
                  <a:pt x="926" y="549"/>
                </a:lnTo>
                <a:lnTo>
                  <a:pt x="768" y="469"/>
                </a:lnTo>
                <a:close/>
                <a:moveTo>
                  <a:pt x="1436" y="400"/>
                </a:moveTo>
                <a:lnTo>
                  <a:pt x="1422" y="400"/>
                </a:lnTo>
                <a:lnTo>
                  <a:pt x="1406" y="401"/>
                </a:lnTo>
                <a:lnTo>
                  <a:pt x="1392" y="404"/>
                </a:lnTo>
                <a:lnTo>
                  <a:pt x="1378" y="406"/>
                </a:lnTo>
                <a:lnTo>
                  <a:pt x="1363" y="409"/>
                </a:lnTo>
                <a:lnTo>
                  <a:pt x="1349" y="414"/>
                </a:lnTo>
                <a:lnTo>
                  <a:pt x="1336" y="418"/>
                </a:lnTo>
                <a:lnTo>
                  <a:pt x="1322" y="424"/>
                </a:lnTo>
                <a:lnTo>
                  <a:pt x="1309" y="429"/>
                </a:lnTo>
                <a:lnTo>
                  <a:pt x="1296" y="436"/>
                </a:lnTo>
                <a:lnTo>
                  <a:pt x="1284" y="444"/>
                </a:lnTo>
                <a:lnTo>
                  <a:pt x="1271" y="451"/>
                </a:lnTo>
                <a:lnTo>
                  <a:pt x="1260" y="459"/>
                </a:lnTo>
                <a:lnTo>
                  <a:pt x="1249" y="468"/>
                </a:lnTo>
                <a:lnTo>
                  <a:pt x="1238" y="477"/>
                </a:lnTo>
                <a:lnTo>
                  <a:pt x="1228" y="487"/>
                </a:lnTo>
                <a:lnTo>
                  <a:pt x="1218" y="497"/>
                </a:lnTo>
                <a:lnTo>
                  <a:pt x="1209" y="508"/>
                </a:lnTo>
                <a:lnTo>
                  <a:pt x="1201" y="519"/>
                </a:lnTo>
                <a:lnTo>
                  <a:pt x="1192" y="531"/>
                </a:lnTo>
                <a:lnTo>
                  <a:pt x="1184" y="543"/>
                </a:lnTo>
                <a:lnTo>
                  <a:pt x="1177" y="555"/>
                </a:lnTo>
                <a:lnTo>
                  <a:pt x="1171" y="568"/>
                </a:lnTo>
                <a:lnTo>
                  <a:pt x="1165" y="581"/>
                </a:lnTo>
                <a:lnTo>
                  <a:pt x="1160" y="594"/>
                </a:lnTo>
                <a:lnTo>
                  <a:pt x="1155" y="608"/>
                </a:lnTo>
                <a:lnTo>
                  <a:pt x="1151" y="622"/>
                </a:lnTo>
                <a:lnTo>
                  <a:pt x="1147" y="636"/>
                </a:lnTo>
                <a:lnTo>
                  <a:pt x="1145" y="651"/>
                </a:lnTo>
                <a:lnTo>
                  <a:pt x="1143" y="666"/>
                </a:lnTo>
                <a:lnTo>
                  <a:pt x="1142" y="680"/>
                </a:lnTo>
                <a:lnTo>
                  <a:pt x="1142" y="696"/>
                </a:lnTo>
                <a:lnTo>
                  <a:pt x="1142" y="710"/>
                </a:lnTo>
                <a:lnTo>
                  <a:pt x="1143" y="726"/>
                </a:lnTo>
                <a:lnTo>
                  <a:pt x="1145" y="740"/>
                </a:lnTo>
                <a:lnTo>
                  <a:pt x="1147" y="755"/>
                </a:lnTo>
                <a:lnTo>
                  <a:pt x="1151" y="769"/>
                </a:lnTo>
                <a:lnTo>
                  <a:pt x="1155" y="783"/>
                </a:lnTo>
                <a:lnTo>
                  <a:pt x="1160" y="797"/>
                </a:lnTo>
                <a:lnTo>
                  <a:pt x="1165" y="810"/>
                </a:lnTo>
                <a:lnTo>
                  <a:pt x="1171" y="823"/>
                </a:lnTo>
                <a:lnTo>
                  <a:pt x="1177" y="836"/>
                </a:lnTo>
                <a:lnTo>
                  <a:pt x="1184" y="849"/>
                </a:lnTo>
                <a:lnTo>
                  <a:pt x="1192" y="861"/>
                </a:lnTo>
                <a:lnTo>
                  <a:pt x="1201" y="872"/>
                </a:lnTo>
                <a:lnTo>
                  <a:pt x="1209" y="883"/>
                </a:lnTo>
                <a:lnTo>
                  <a:pt x="1218" y="894"/>
                </a:lnTo>
                <a:lnTo>
                  <a:pt x="1228" y="904"/>
                </a:lnTo>
                <a:lnTo>
                  <a:pt x="1238" y="914"/>
                </a:lnTo>
                <a:lnTo>
                  <a:pt x="1249" y="924"/>
                </a:lnTo>
                <a:lnTo>
                  <a:pt x="1260" y="932"/>
                </a:lnTo>
                <a:lnTo>
                  <a:pt x="1271" y="940"/>
                </a:lnTo>
                <a:lnTo>
                  <a:pt x="1284" y="948"/>
                </a:lnTo>
                <a:lnTo>
                  <a:pt x="1296" y="955"/>
                </a:lnTo>
                <a:lnTo>
                  <a:pt x="1309" y="962"/>
                </a:lnTo>
                <a:lnTo>
                  <a:pt x="1322" y="968"/>
                </a:lnTo>
                <a:lnTo>
                  <a:pt x="1336" y="973"/>
                </a:lnTo>
                <a:lnTo>
                  <a:pt x="1349" y="978"/>
                </a:lnTo>
                <a:lnTo>
                  <a:pt x="1363" y="981"/>
                </a:lnTo>
                <a:lnTo>
                  <a:pt x="1378" y="985"/>
                </a:lnTo>
                <a:lnTo>
                  <a:pt x="1392" y="988"/>
                </a:lnTo>
                <a:lnTo>
                  <a:pt x="1406" y="989"/>
                </a:lnTo>
                <a:lnTo>
                  <a:pt x="1422" y="990"/>
                </a:lnTo>
                <a:lnTo>
                  <a:pt x="1436" y="991"/>
                </a:lnTo>
                <a:lnTo>
                  <a:pt x="1452" y="990"/>
                </a:lnTo>
                <a:lnTo>
                  <a:pt x="1467" y="989"/>
                </a:lnTo>
                <a:lnTo>
                  <a:pt x="1482" y="988"/>
                </a:lnTo>
                <a:lnTo>
                  <a:pt x="1496" y="985"/>
                </a:lnTo>
                <a:lnTo>
                  <a:pt x="1511" y="981"/>
                </a:lnTo>
                <a:lnTo>
                  <a:pt x="1525" y="978"/>
                </a:lnTo>
                <a:lnTo>
                  <a:pt x="1538" y="973"/>
                </a:lnTo>
                <a:lnTo>
                  <a:pt x="1552" y="968"/>
                </a:lnTo>
                <a:lnTo>
                  <a:pt x="1565" y="962"/>
                </a:lnTo>
                <a:lnTo>
                  <a:pt x="1577" y="955"/>
                </a:lnTo>
                <a:lnTo>
                  <a:pt x="1590" y="948"/>
                </a:lnTo>
                <a:lnTo>
                  <a:pt x="1601" y="940"/>
                </a:lnTo>
                <a:lnTo>
                  <a:pt x="1614" y="932"/>
                </a:lnTo>
                <a:lnTo>
                  <a:pt x="1625" y="923"/>
                </a:lnTo>
                <a:lnTo>
                  <a:pt x="1636" y="914"/>
                </a:lnTo>
                <a:lnTo>
                  <a:pt x="1646" y="904"/>
                </a:lnTo>
                <a:lnTo>
                  <a:pt x="1656" y="894"/>
                </a:lnTo>
                <a:lnTo>
                  <a:pt x="1664" y="883"/>
                </a:lnTo>
                <a:lnTo>
                  <a:pt x="1673" y="872"/>
                </a:lnTo>
                <a:lnTo>
                  <a:pt x="1682" y="861"/>
                </a:lnTo>
                <a:lnTo>
                  <a:pt x="1690" y="849"/>
                </a:lnTo>
                <a:lnTo>
                  <a:pt x="1697" y="836"/>
                </a:lnTo>
                <a:lnTo>
                  <a:pt x="1703" y="823"/>
                </a:lnTo>
                <a:lnTo>
                  <a:pt x="1709" y="810"/>
                </a:lnTo>
                <a:lnTo>
                  <a:pt x="1714" y="797"/>
                </a:lnTo>
                <a:lnTo>
                  <a:pt x="1719" y="783"/>
                </a:lnTo>
                <a:lnTo>
                  <a:pt x="1723" y="769"/>
                </a:lnTo>
                <a:lnTo>
                  <a:pt x="1726" y="755"/>
                </a:lnTo>
                <a:lnTo>
                  <a:pt x="1729" y="740"/>
                </a:lnTo>
                <a:lnTo>
                  <a:pt x="1731" y="726"/>
                </a:lnTo>
                <a:lnTo>
                  <a:pt x="1732" y="710"/>
                </a:lnTo>
                <a:lnTo>
                  <a:pt x="1732" y="696"/>
                </a:lnTo>
                <a:lnTo>
                  <a:pt x="1732" y="680"/>
                </a:lnTo>
                <a:lnTo>
                  <a:pt x="1731" y="666"/>
                </a:lnTo>
                <a:lnTo>
                  <a:pt x="1729" y="651"/>
                </a:lnTo>
                <a:lnTo>
                  <a:pt x="1726" y="636"/>
                </a:lnTo>
                <a:lnTo>
                  <a:pt x="1723" y="622"/>
                </a:lnTo>
                <a:lnTo>
                  <a:pt x="1719" y="608"/>
                </a:lnTo>
                <a:lnTo>
                  <a:pt x="1714" y="594"/>
                </a:lnTo>
                <a:lnTo>
                  <a:pt x="1709" y="581"/>
                </a:lnTo>
                <a:lnTo>
                  <a:pt x="1703" y="568"/>
                </a:lnTo>
                <a:lnTo>
                  <a:pt x="1697" y="555"/>
                </a:lnTo>
                <a:lnTo>
                  <a:pt x="1690" y="543"/>
                </a:lnTo>
                <a:lnTo>
                  <a:pt x="1682" y="531"/>
                </a:lnTo>
                <a:lnTo>
                  <a:pt x="1673" y="519"/>
                </a:lnTo>
                <a:lnTo>
                  <a:pt x="1664" y="508"/>
                </a:lnTo>
                <a:lnTo>
                  <a:pt x="1656" y="497"/>
                </a:lnTo>
                <a:lnTo>
                  <a:pt x="1646" y="487"/>
                </a:lnTo>
                <a:lnTo>
                  <a:pt x="1636" y="477"/>
                </a:lnTo>
                <a:lnTo>
                  <a:pt x="1625" y="468"/>
                </a:lnTo>
                <a:lnTo>
                  <a:pt x="1614" y="459"/>
                </a:lnTo>
                <a:lnTo>
                  <a:pt x="1601" y="451"/>
                </a:lnTo>
                <a:lnTo>
                  <a:pt x="1590" y="444"/>
                </a:lnTo>
                <a:lnTo>
                  <a:pt x="1577" y="436"/>
                </a:lnTo>
                <a:lnTo>
                  <a:pt x="1565" y="429"/>
                </a:lnTo>
                <a:lnTo>
                  <a:pt x="1552" y="424"/>
                </a:lnTo>
                <a:lnTo>
                  <a:pt x="1538" y="418"/>
                </a:lnTo>
                <a:lnTo>
                  <a:pt x="1525" y="414"/>
                </a:lnTo>
                <a:lnTo>
                  <a:pt x="1511" y="409"/>
                </a:lnTo>
                <a:lnTo>
                  <a:pt x="1496" y="406"/>
                </a:lnTo>
                <a:lnTo>
                  <a:pt x="1482" y="404"/>
                </a:lnTo>
                <a:lnTo>
                  <a:pt x="1467" y="401"/>
                </a:lnTo>
                <a:lnTo>
                  <a:pt x="1452" y="400"/>
                </a:lnTo>
                <a:lnTo>
                  <a:pt x="1436" y="400"/>
                </a:lnTo>
                <a:close/>
                <a:moveTo>
                  <a:pt x="623" y="1440"/>
                </a:moveTo>
                <a:lnTo>
                  <a:pt x="608" y="1440"/>
                </a:lnTo>
                <a:lnTo>
                  <a:pt x="594" y="1441"/>
                </a:lnTo>
                <a:lnTo>
                  <a:pt x="579" y="1443"/>
                </a:lnTo>
                <a:lnTo>
                  <a:pt x="565" y="1445"/>
                </a:lnTo>
                <a:lnTo>
                  <a:pt x="552" y="1449"/>
                </a:lnTo>
                <a:lnTo>
                  <a:pt x="537" y="1452"/>
                </a:lnTo>
                <a:lnTo>
                  <a:pt x="524" y="1456"/>
                </a:lnTo>
                <a:lnTo>
                  <a:pt x="512" y="1462"/>
                </a:lnTo>
                <a:lnTo>
                  <a:pt x="499" y="1467"/>
                </a:lnTo>
                <a:lnTo>
                  <a:pt x="486" y="1474"/>
                </a:lnTo>
                <a:lnTo>
                  <a:pt x="474" y="1481"/>
                </a:lnTo>
                <a:lnTo>
                  <a:pt x="463" y="1488"/>
                </a:lnTo>
                <a:lnTo>
                  <a:pt x="452" y="1496"/>
                </a:lnTo>
                <a:lnTo>
                  <a:pt x="441" y="1505"/>
                </a:lnTo>
                <a:lnTo>
                  <a:pt x="431" y="1514"/>
                </a:lnTo>
                <a:lnTo>
                  <a:pt x="421" y="1523"/>
                </a:lnTo>
                <a:lnTo>
                  <a:pt x="411" y="1533"/>
                </a:lnTo>
                <a:lnTo>
                  <a:pt x="402" y="1544"/>
                </a:lnTo>
                <a:lnTo>
                  <a:pt x="393" y="1555"/>
                </a:lnTo>
                <a:lnTo>
                  <a:pt x="386" y="1566"/>
                </a:lnTo>
                <a:lnTo>
                  <a:pt x="378" y="1577"/>
                </a:lnTo>
                <a:lnTo>
                  <a:pt x="371" y="1589"/>
                </a:lnTo>
                <a:lnTo>
                  <a:pt x="365" y="1601"/>
                </a:lnTo>
                <a:lnTo>
                  <a:pt x="359" y="1615"/>
                </a:lnTo>
                <a:lnTo>
                  <a:pt x="353" y="1627"/>
                </a:lnTo>
                <a:lnTo>
                  <a:pt x="349" y="1640"/>
                </a:lnTo>
                <a:lnTo>
                  <a:pt x="346" y="1654"/>
                </a:lnTo>
                <a:lnTo>
                  <a:pt x="342" y="1668"/>
                </a:lnTo>
                <a:lnTo>
                  <a:pt x="340" y="1682"/>
                </a:lnTo>
                <a:lnTo>
                  <a:pt x="338" y="1696"/>
                </a:lnTo>
                <a:lnTo>
                  <a:pt x="337" y="1711"/>
                </a:lnTo>
                <a:lnTo>
                  <a:pt x="337" y="1725"/>
                </a:lnTo>
                <a:lnTo>
                  <a:pt x="337" y="1740"/>
                </a:lnTo>
                <a:lnTo>
                  <a:pt x="338" y="1754"/>
                </a:lnTo>
                <a:lnTo>
                  <a:pt x="340" y="1768"/>
                </a:lnTo>
                <a:lnTo>
                  <a:pt x="342" y="1783"/>
                </a:lnTo>
                <a:lnTo>
                  <a:pt x="346" y="1796"/>
                </a:lnTo>
                <a:lnTo>
                  <a:pt x="349" y="1810"/>
                </a:lnTo>
                <a:lnTo>
                  <a:pt x="353" y="1824"/>
                </a:lnTo>
                <a:lnTo>
                  <a:pt x="359" y="1836"/>
                </a:lnTo>
                <a:lnTo>
                  <a:pt x="365" y="1849"/>
                </a:lnTo>
                <a:lnTo>
                  <a:pt x="371" y="1861"/>
                </a:lnTo>
                <a:lnTo>
                  <a:pt x="378" y="1874"/>
                </a:lnTo>
                <a:lnTo>
                  <a:pt x="386" y="1885"/>
                </a:lnTo>
                <a:lnTo>
                  <a:pt x="393" y="1896"/>
                </a:lnTo>
                <a:lnTo>
                  <a:pt x="402" y="1907"/>
                </a:lnTo>
                <a:lnTo>
                  <a:pt x="411" y="1918"/>
                </a:lnTo>
                <a:lnTo>
                  <a:pt x="421" y="1928"/>
                </a:lnTo>
                <a:lnTo>
                  <a:pt x="431" y="1937"/>
                </a:lnTo>
                <a:lnTo>
                  <a:pt x="441" y="1945"/>
                </a:lnTo>
                <a:lnTo>
                  <a:pt x="452" y="1954"/>
                </a:lnTo>
                <a:lnTo>
                  <a:pt x="463" y="1962"/>
                </a:lnTo>
                <a:lnTo>
                  <a:pt x="474" y="1970"/>
                </a:lnTo>
                <a:lnTo>
                  <a:pt x="486" y="1976"/>
                </a:lnTo>
                <a:lnTo>
                  <a:pt x="499" y="1983"/>
                </a:lnTo>
                <a:lnTo>
                  <a:pt x="512" y="1989"/>
                </a:lnTo>
                <a:lnTo>
                  <a:pt x="524" y="1994"/>
                </a:lnTo>
                <a:lnTo>
                  <a:pt x="537" y="1999"/>
                </a:lnTo>
                <a:lnTo>
                  <a:pt x="552" y="2002"/>
                </a:lnTo>
                <a:lnTo>
                  <a:pt x="565" y="2005"/>
                </a:lnTo>
                <a:lnTo>
                  <a:pt x="579" y="2007"/>
                </a:lnTo>
                <a:lnTo>
                  <a:pt x="594" y="2010"/>
                </a:lnTo>
                <a:lnTo>
                  <a:pt x="608" y="2011"/>
                </a:lnTo>
                <a:lnTo>
                  <a:pt x="623" y="2011"/>
                </a:lnTo>
                <a:lnTo>
                  <a:pt x="637" y="2011"/>
                </a:lnTo>
                <a:lnTo>
                  <a:pt x="651" y="2010"/>
                </a:lnTo>
                <a:lnTo>
                  <a:pt x="666" y="2007"/>
                </a:lnTo>
                <a:lnTo>
                  <a:pt x="680" y="2005"/>
                </a:lnTo>
                <a:lnTo>
                  <a:pt x="695" y="2002"/>
                </a:lnTo>
                <a:lnTo>
                  <a:pt x="708" y="1999"/>
                </a:lnTo>
                <a:lnTo>
                  <a:pt x="721" y="1994"/>
                </a:lnTo>
                <a:lnTo>
                  <a:pt x="733" y="1989"/>
                </a:lnTo>
                <a:lnTo>
                  <a:pt x="747" y="1983"/>
                </a:lnTo>
                <a:lnTo>
                  <a:pt x="759" y="1976"/>
                </a:lnTo>
                <a:lnTo>
                  <a:pt x="771" y="1970"/>
                </a:lnTo>
                <a:lnTo>
                  <a:pt x="782" y="1962"/>
                </a:lnTo>
                <a:lnTo>
                  <a:pt x="793" y="1954"/>
                </a:lnTo>
                <a:lnTo>
                  <a:pt x="804" y="1945"/>
                </a:lnTo>
                <a:lnTo>
                  <a:pt x="815" y="1937"/>
                </a:lnTo>
                <a:lnTo>
                  <a:pt x="825" y="1928"/>
                </a:lnTo>
                <a:lnTo>
                  <a:pt x="834" y="1918"/>
                </a:lnTo>
                <a:lnTo>
                  <a:pt x="843" y="1907"/>
                </a:lnTo>
                <a:lnTo>
                  <a:pt x="852" y="1896"/>
                </a:lnTo>
                <a:lnTo>
                  <a:pt x="860" y="1885"/>
                </a:lnTo>
                <a:lnTo>
                  <a:pt x="867" y="1874"/>
                </a:lnTo>
                <a:lnTo>
                  <a:pt x="874" y="1861"/>
                </a:lnTo>
                <a:lnTo>
                  <a:pt x="881" y="1849"/>
                </a:lnTo>
                <a:lnTo>
                  <a:pt x="886" y="1836"/>
                </a:lnTo>
                <a:lnTo>
                  <a:pt x="892" y="1824"/>
                </a:lnTo>
                <a:lnTo>
                  <a:pt x="896" y="1810"/>
                </a:lnTo>
                <a:lnTo>
                  <a:pt x="899" y="1796"/>
                </a:lnTo>
                <a:lnTo>
                  <a:pt x="903" y="1783"/>
                </a:lnTo>
                <a:lnTo>
                  <a:pt x="905" y="1768"/>
                </a:lnTo>
                <a:lnTo>
                  <a:pt x="907" y="1754"/>
                </a:lnTo>
                <a:lnTo>
                  <a:pt x="908" y="1740"/>
                </a:lnTo>
                <a:lnTo>
                  <a:pt x="908" y="1725"/>
                </a:lnTo>
                <a:lnTo>
                  <a:pt x="908" y="1711"/>
                </a:lnTo>
                <a:lnTo>
                  <a:pt x="907" y="1696"/>
                </a:lnTo>
                <a:lnTo>
                  <a:pt x="905" y="1682"/>
                </a:lnTo>
                <a:lnTo>
                  <a:pt x="903" y="1668"/>
                </a:lnTo>
                <a:lnTo>
                  <a:pt x="899" y="1654"/>
                </a:lnTo>
                <a:lnTo>
                  <a:pt x="896" y="1640"/>
                </a:lnTo>
                <a:lnTo>
                  <a:pt x="892" y="1627"/>
                </a:lnTo>
                <a:lnTo>
                  <a:pt x="886" y="1615"/>
                </a:lnTo>
                <a:lnTo>
                  <a:pt x="881" y="1601"/>
                </a:lnTo>
                <a:lnTo>
                  <a:pt x="874" y="1589"/>
                </a:lnTo>
                <a:lnTo>
                  <a:pt x="867" y="1577"/>
                </a:lnTo>
                <a:lnTo>
                  <a:pt x="860" y="1566"/>
                </a:lnTo>
                <a:lnTo>
                  <a:pt x="852" y="1555"/>
                </a:lnTo>
                <a:lnTo>
                  <a:pt x="843" y="1544"/>
                </a:lnTo>
                <a:lnTo>
                  <a:pt x="834" y="1533"/>
                </a:lnTo>
                <a:lnTo>
                  <a:pt x="825" y="1523"/>
                </a:lnTo>
                <a:lnTo>
                  <a:pt x="815" y="1514"/>
                </a:lnTo>
                <a:lnTo>
                  <a:pt x="804" y="1505"/>
                </a:lnTo>
                <a:lnTo>
                  <a:pt x="793" y="1496"/>
                </a:lnTo>
                <a:lnTo>
                  <a:pt x="782" y="1488"/>
                </a:lnTo>
                <a:lnTo>
                  <a:pt x="771" y="1481"/>
                </a:lnTo>
                <a:lnTo>
                  <a:pt x="759" y="1474"/>
                </a:lnTo>
                <a:lnTo>
                  <a:pt x="747" y="1467"/>
                </a:lnTo>
                <a:lnTo>
                  <a:pt x="733" y="1462"/>
                </a:lnTo>
                <a:lnTo>
                  <a:pt x="721" y="1456"/>
                </a:lnTo>
                <a:lnTo>
                  <a:pt x="708" y="1452"/>
                </a:lnTo>
                <a:lnTo>
                  <a:pt x="695" y="1449"/>
                </a:lnTo>
                <a:lnTo>
                  <a:pt x="680" y="1445"/>
                </a:lnTo>
                <a:lnTo>
                  <a:pt x="666" y="1443"/>
                </a:lnTo>
                <a:lnTo>
                  <a:pt x="651" y="1441"/>
                </a:lnTo>
                <a:lnTo>
                  <a:pt x="637" y="1440"/>
                </a:lnTo>
                <a:lnTo>
                  <a:pt x="623" y="1440"/>
                </a:lnTo>
                <a:close/>
                <a:moveTo>
                  <a:pt x="2283" y="1306"/>
                </a:moveTo>
                <a:lnTo>
                  <a:pt x="2269" y="1307"/>
                </a:lnTo>
                <a:lnTo>
                  <a:pt x="2255" y="1308"/>
                </a:lnTo>
                <a:lnTo>
                  <a:pt x="2242" y="1312"/>
                </a:lnTo>
                <a:lnTo>
                  <a:pt x="2229" y="1317"/>
                </a:lnTo>
                <a:lnTo>
                  <a:pt x="2217" y="1322"/>
                </a:lnTo>
                <a:lnTo>
                  <a:pt x="2206" y="1329"/>
                </a:lnTo>
                <a:lnTo>
                  <a:pt x="2195" y="1337"/>
                </a:lnTo>
                <a:lnTo>
                  <a:pt x="2185" y="1347"/>
                </a:lnTo>
                <a:lnTo>
                  <a:pt x="2176" y="1356"/>
                </a:lnTo>
                <a:lnTo>
                  <a:pt x="2168" y="1367"/>
                </a:lnTo>
                <a:lnTo>
                  <a:pt x="2162" y="1378"/>
                </a:lnTo>
                <a:lnTo>
                  <a:pt x="2156" y="1390"/>
                </a:lnTo>
                <a:lnTo>
                  <a:pt x="2151" y="1403"/>
                </a:lnTo>
                <a:lnTo>
                  <a:pt x="2147" y="1416"/>
                </a:lnTo>
                <a:lnTo>
                  <a:pt x="2145" y="1430"/>
                </a:lnTo>
                <a:lnTo>
                  <a:pt x="2145" y="1444"/>
                </a:lnTo>
                <a:lnTo>
                  <a:pt x="2145" y="1457"/>
                </a:lnTo>
                <a:lnTo>
                  <a:pt x="2147" y="1472"/>
                </a:lnTo>
                <a:lnTo>
                  <a:pt x="2151" y="1485"/>
                </a:lnTo>
                <a:lnTo>
                  <a:pt x="2156" y="1497"/>
                </a:lnTo>
                <a:lnTo>
                  <a:pt x="2162" y="1509"/>
                </a:lnTo>
                <a:lnTo>
                  <a:pt x="2168" y="1520"/>
                </a:lnTo>
                <a:lnTo>
                  <a:pt x="2176" y="1532"/>
                </a:lnTo>
                <a:lnTo>
                  <a:pt x="2185" y="1541"/>
                </a:lnTo>
                <a:lnTo>
                  <a:pt x="2195" y="1550"/>
                </a:lnTo>
                <a:lnTo>
                  <a:pt x="2206" y="1558"/>
                </a:lnTo>
                <a:lnTo>
                  <a:pt x="2217" y="1565"/>
                </a:lnTo>
                <a:lnTo>
                  <a:pt x="2229" y="1571"/>
                </a:lnTo>
                <a:lnTo>
                  <a:pt x="2242" y="1576"/>
                </a:lnTo>
                <a:lnTo>
                  <a:pt x="2255" y="1579"/>
                </a:lnTo>
                <a:lnTo>
                  <a:pt x="2269" y="1581"/>
                </a:lnTo>
                <a:lnTo>
                  <a:pt x="2283" y="1581"/>
                </a:lnTo>
                <a:lnTo>
                  <a:pt x="2297" y="1581"/>
                </a:lnTo>
                <a:lnTo>
                  <a:pt x="2311" y="1579"/>
                </a:lnTo>
                <a:lnTo>
                  <a:pt x="2324" y="1576"/>
                </a:lnTo>
                <a:lnTo>
                  <a:pt x="2337" y="1571"/>
                </a:lnTo>
                <a:lnTo>
                  <a:pt x="2349" y="1565"/>
                </a:lnTo>
                <a:lnTo>
                  <a:pt x="2360" y="1558"/>
                </a:lnTo>
                <a:lnTo>
                  <a:pt x="2371" y="1550"/>
                </a:lnTo>
                <a:lnTo>
                  <a:pt x="2381" y="1541"/>
                </a:lnTo>
                <a:lnTo>
                  <a:pt x="2390" y="1532"/>
                </a:lnTo>
                <a:lnTo>
                  <a:pt x="2397" y="1520"/>
                </a:lnTo>
                <a:lnTo>
                  <a:pt x="2404" y="1509"/>
                </a:lnTo>
                <a:lnTo>
                  <a:pt x="2410" y="1497"/>
                </a:lnTo>
                <a:lnTo>
                  <a:pt x="2415" y="1485"/>
                </a:lnTo>
                <a:lnTo>
                  <a:pt x="2419" y="1472"/>
                </a:lnTo>
                <a:lnTo>
                  <a:pt x="2421" y="1457"/>
                </a:lnTo>
                <a:lnTo>
                  <a:pt x="2421" y="1444"/>
                </a:lnTo>
                <a:lnTo>
                  <a:pt x="2421" y="1430"/>
                </a:lnTo>
                <a:lnTo>
                  <a:pt x="2419" y="1416"/>
                </a:lnTo>
                <a:lnTo>
                  <a:pt x="2415" y="1403"/>
                </a:lnTo>
                <a:lnTo>
                  <a:pt x="2410" y="1390"/>
                </a:lnTo>
                <a:lnTo>
                  <a:pt x="2404" y="1378"/>
                </a:lnTo>
                <a:lnTo>
                  <a:pt x="2397" y="1367"/>
                </a:lnTo>
                <a:lnTo>
                  <a:pt x="2390" y="1356"/>
                </a:lnTo>
                <a:lnTo>
                  <a:pt x="2381" y="1347"/>
                </a:lnTo>
                <a:lnTo>
                  <a:pt x="2371" y="1337"/>
                </a:lnTo>
                <a:lnTo>
                  <a:pt x="2360" y="1329"/>
                </a:lnTo>
                <a:lnTo>
                  <a:pt x="2349" y="1322"/>
                </a:lnTo>
                <a:lnTo>
                  <a:pt x="2337" y="1317"/>
                </a:lnTo>
                <a:lnTo>
                  <a:pt x="2324" y="1312"/>
                </a:lnTo>
                <a:lnTo>
                  <a:pt x="2311" y="1308"/>
                </a:lnTo>
                <a:lnTo>
                  <a:pt x="2297" y="1307"/>
                </a:lnTo>
                <a:lnTo>
                  <a:pt x="2283" y="130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2061" name="Freeform 13"/>
          <p:cNvSpPr>
            <a:spLocks noEditPoints="1"/>
          </p:cNvSpPr>
          <p:nvPr/>
        </p:nvSpPr>
        <p:spPr bwMode="auto">
          <a:xfrm>
            <a:off x="2257280" y="1554465"/>
            <a:ext cx="337067" cy="474911"/>
          </a:xfrm>
          <a:custGeom>
            <a:avLst/>
            <a:gdLst/>
            <a:ahLst/>
            <a:cxnLst>
              <a:cxn ang="0">
                <a:pos x="0" y="16434"/>
              </a:cxn>
              <a:cxn ang="0">
                <a:pos x="11664" y="0"/>
              </a:cxn>
              <a:cxn ang="0">
                <a:pos x="3398" y="14784"/>
              </a:cxn>
              <a:cxn ang="0">
                <a:pos x="6353" y="14022"/>
              </a:cxn>
              <a:cxn ang="0">
                <a:pos x="7683" y="14094"/>
              </a:cxn>
              <a:cxn ang="0">
                <a:pos x="7918" y="14358"/>
              </a:cxn>
              <a:cxn ang="0">
                <a:pos x="9110" y="14308"/>
              </a:cxn>
              <a:cxn ang="0">
                <a:pos x="10655" y="14187"/>
              </a:cxn>
              <a:cxn ang="0">
                <a:pos x="10953" y="14496"/>
              </a:cxn>
              <a:cxn ang="0">
                <a:pos x="8864" y="15147"/>
              </a:cxn>
              <a:cxn ang="0">
                <a:pos x="8695" y="14793"/>
              </a:cxn>
              <a:cxn ang="0">
                <a:pos x="7123" y="15142"/>
              </a:cxn>
              <a:cxn ang="0">
                <a:pos x="7378" y="14603"/>
              </a:cxn>
              <a:cxn ang="0">
                <a:pos x="5451" y="14906"/>
              </a:cxn>
              <a:cxn ang="0">
                <a:pos x="3532" y="15143"/>
              </a:cxn>
              <a:cxn ang="0">
                <a:pos x="3218" y="14852"/>
              </a:cxn>
              <a:cxn ang="0">
                <a:pos x="1216" y="12057"/>
              </a:cxn>
              <a:cxn ang="0">
                <a:pos x="6860" y="12605"/>
              </a:cxn>
              <a:cxn ang="0">
                <a:pos x="1216" y="12057"/>
              </a:cxn>
              <a:cxn ang="0">
                <a:pos x="10404" y="10914"/>
              </a:cxn>
              <a:cxn ang="0">
                <a:pos x="1216" y="11462"/>
              </a:cxn>
              <a:cxn ang="0">
                <a:pos x="1216" y="8853"/>
              </a:cxn>
              <a:cxn ang="0">
                <a:pos x="6860" y="9400"/>
              </a:cxn>
              <a:cxn ang="0">
                <a:pos x="1216" y="8853"/>
              </a:cxn>
              <a:cxn ang="0">
                <a:pos x="10404" y="7710"/>
              </a:cxn>
              <a:cxn ang="0">
                <a:pos x="1216" y="8257"/>
              </a:cxn>
              <a:cxn ang="0">
                <a:pos x="1216" y="5649"/>
              </a:cxn>
              <a:cxn ang="0">
                <a:pos x="6860" y="6197"/>
              </a:cxn>
              <a:cxn ang="0">
                <a:pos x="1216" y="5649"/>
              </a:cxn>
              <a:cxn ang="0">
                <a:pos x="10404" y="4505"/>
              </a:cxn>
              <a:cxn ang="0">
                <a:pos x="1216" y="5052"/>
              </a:cxn>
              <a:cxn ang="0">
                <a:pos x="1216" y="2445"/>
              </a:cxn>
              <a:cxn ang="0">
                <a:pos x="6860" y="2992"/>
              </a:cxn>
              <a:cxn ang="0">
                <a:pos x="1216" y="2445"/>
              </a:cxn>
              <a:cxn ang="0">
                <a:pos x="10404" y="1301"/>
              </a:cxn>
              <a:cxn ang="0">
                <a:pos x="1216" y="1848"/>
              </a:cxn>
            </a:cxnLst>
            <a:rect l="0" t="0" r="r" b="b"/>
            <a:pathLst>
              <a:path w="11664" h="16434">
                <a:moveTo>
                  <a:pt x="0" y="0"/>
                </a:moveTo>
                <a:lnTo>
                  <a:pt x="0" y="16434"/>
                </a:lnTo>
                <a:lnTo>
                  <a:pt x="11664" y="16434"/>
                </a:lnTo>
                <a:lnTo>
                  <a:pt x="11664" y="0"/>
                </a:lnTo>
                <a:lnTo>
                  <a:pt x="0" y="0"/>
                </a:lnTo>
                <a:close/>
                <a:moveTo>
                  <a:pt x="3398" y="14784"/>
                </a:moveTo>
                <a:lnTo>
                  <a:pt x="6115" y="13753"/>
                </a:lnTo>
                <a:lnTo>
                  <a:pt x="6353" y="14022"/>
                </a:lnTo>
                <a:lnTo>
                  <a:pt x="6016" y="14658"/>
                </a:lnTo>
                <a:lnTo>
                  <a:pt x="7683" y="14094"/>
                </a:lnTo>
                <a:lnTo>
                  <a:pt x="8112" y="13949"/>
                </a:lnTo>
                <a:lnTo>
                  <a:pt x="7918" y="14358"/>
                </a:lnTo>
                <a:lnTo>
                  <a:pt x="7805" y="14598"/>
                </a:lnTo>
                <a:lnTo>
                  <a:pt x="9110" y="14308"/>
                </a:lnTo>
                <a:lnTo>
                  <a:pt x="9305" y="14608"/>
                </a:lnTo>
                <a:lnTo>
                  <a:pt x="10655" y="14187"/>
                </a:lnTo>
                <a:lnTo>
                  <a:pt x="10839" y="14129"/>
                </a:lnTo>
                <a:lnTo>
                  <a:pt x="10953" y="14496"/>
                </a:lnTo>
                <a:lnTo>
                  <a:pt x="10769" y="14553"/>
                </a:lnTo>
                <a:lnTo>
                  <a:pt x="8864" y="15147"/>
                </a:lnTo>
                <a:lnTo>
                  <a:pt x="8652" y="14850"/>
                </a:lnTo>
                <a:lnTo>
                  <a:pt x="8695" y="14793"/>
                </a:lnTo>
                <a:lnTo>
                  <a:pt x="7505" y="15057"/>
                </a:lnTo>
                <a:lnTo>
                  <a:pt x="7123" y="15142"/>
                </a:lnTo>
                <a:lnTo>
                  <a:pt x="7291" y="14788"/>
                </a:lnTo>
                <a:lnTo>
                  <a:pt x="7378" y="14603"/>
                </a:lnTo>
                <a:lnTo>
                  <a:pt x="5682" y="15177"/>
                </a:lnTo>
                <a:lnTo>
                  <a:pt x="5451" y="14906"/>
                </a:lnTo>
                <a:lnTo>
                  <a:pt x="5776" y="14292"/>
                </a:lnTo>
                <a:lnTo>
                  <a:pt x="3532" y="15143"/>
                </a:lnTo>
                <a:lnTo>
                  <a:pt x="3353" y="15211"/>
                </a:lnTo>
                <a:lnTo>
                  <a:pt x="3218" y="14852"/>
                </a:lnTo>
                <a:lnTo>
                  <a:pt x="3398" y="14784"/>
                </a:lnTo>
                <a:close/>
                <a:moveTo>
                  <a:pt x="1216" y="12057"/>
                </a:moveTo>
                <a:lnTo>
                  <a:pt x="6860" y="12057"/>
                </a:lnTo>
                <a:lnTo>
                  <a:pt x="6860" y="12605"/>
                </a:lnTo>
                <a:lnTo>
                  <a:pt x="1216" y="12605"/>
                </a:lnTo>
                <a:lnTo>
                  <a:pt x="1216" y="12057"/>
                </a:lnTo>
                <a:close/>
                <a:moveTo>
                  <a:pt x="1216" y="10914"/>
                </a:moveTo>
                <a:lnTo>
                  <a:pt x="10404" y="10914"/>
                </a:lnTo>
                <a:lnTo>
                  <a:pt x="10404" y="11462"/>
                </a:lnTo>
                <a:lnTo>
                  <a:pt x="1216" y="11462"/>
                </a:lnTo>
                <a:lnTo>
                  <a:pt x="1216" y="10914"/>
                </a:lnTo>
                <a:close/>
                <a:moveTo>
                  <a:pt x="1216" y="8853"/>
                </a:moveTo>
                <a:lnTo>
                  <a:pt x="6860" y="8853"/>
                </a:lnTo>
                <a:lnTo>
                  <a:pt x="6860" y="9400"/>
                </a:lnTo>
                <a:lnTo>
                  <a:pt x="1216" y="9400"/>
                </a:lnTo>
                <a:lnTo>
                  <a:pt x="1216" y="8853"/>
                </a:lnTo>
                <a:close/>
                <a:moveTo>
                  <a:pt x="1216" y="7710"/>
                </a:moveTo>
                <a:lnTo>
                  <a:pt x="10404" y="7710"/>
                </a:lnTo>
                <a:lnTo>
                  <a:pt x="10404" y="8257"/>
                </a:lnTo>
                <a:lnTo>
                  <a:pt x="1216" y="8257"/>
                </a:lnTo>
                <a:lnTo>
                  <a:pt x="1216" y="7710"/>
                </a:lnTo>
                <a:close/>
                <a:moveTo>
                  <a:pt x="1216" y="5649"/>
                </a:moveTo>
                <a:lnTo>
                  <a:pt x="6860" y="5649"/>
                </a:lnTo>
                <a:lnTo>
                  <a:pt x="6860" y="6197"/>
                </a:lnTo>
                <a:lnTo>
                  <a:pt x="1216" y="6197"/>
                </a:lnTo>
                <a:lnTo>
                  <a:pt x="1216" y="5649"/>
                </a:lnTo>
                <a:close/>
                <a:moveTo>
                  <a:pt x="1216" y="4505"/>
                </a:moveTo>
                <a:lnTo>
                  <a:pt x="10404" y="4505"/>
                </a:lnTo>
                <a:lnTo>
                  <a:pt x="10404" y="5052"/>
                </a:lnTo>
                <a:lnTo>
                  <a:pt x="1216" y="5052"/>
                </a:lnTo>
                <a:lnTo>
                  <a:pt x="1216" y="4505"/>
                </a:lnTo>
                <a:close/>
                <a:moveTo>
                  <a:pt x="1216" y="2445"/>
                </a:moveTo>
                <a:lnTo>
                  <a:pt x="6860" y="2445"/>
                </a:lnTo>
                <a:lnTo>
                  <a:pt x="6860" y="2992"/>
                </a:lnTo>
                <a:lnTo>
                  <a:pt x="1216" y="2992"/>
                </a:lnTo>
                <a:lnTo>
                  <a:pt x="1216" y="2445"/>
                </a:lnTo>
                <a:close/>
                <a:moveTo>
                  <a:pt x="1216" y="1301"/>
                </a:moveTo>
                <a:lnTo>
                  <a:pt x="10404" y="1301"/>
                </a:lnTo>
                <a:lnTo>
                  <a:pt x="10404" y="1848"/>
                </a:lnTo>
                <a:lnTo>
                  <a:pt x="1216" y="1848"/>
                </a:lnTo>
                <a:lnTo>
                  <a:pt x="1216" y="1301"/>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3" name="Group 62"/>
          <p:cNvGrpSpPr/>
          <p:nvPr/>
        </p:nvGrpSpPr>
        <p:grpSpPr>
          <a:xfrm>
            <a:off x="5120460" y="5392260"/>
            <a:ext cx="412322" cy="595910"/>
            <a:chOff x="9967913" y="944563"/>
            <a:chExt cx="1304925" cy="1885950"/>
          </a:xfrm>
          <a:solidFill>
            <a:schemeClr val="bg1"/>
          </a:solidFill>
        </p:grpSpPr>
        <p:sp>
          <p:nvSpPr>
            <p:cNvPr id="1031" name="Freeform 7"/>
            <p:cNvSpPr>
              <a:spLocks noEditPoints="1"/>
            </p:cNvSpPr>
            <p:nvPr/>
          </p:nvSpPr>
          <p:spPr bwMode="auto">
            <a:xfrm>
              <a:off x="9967913" y="1116013"/>
              <a:ext cx="1304925" cy="1714500"/>
            </a:xfrm>
            <a:custGeom>
              <a:avLst/>
              <a:gdLst/>
              <a:ahLst/>
              <a:cxnLst>
                <a:cxn ang="0">
                  <a:pos x="4433" y="5"/>
                </a:cxn>
                <a:cxn ang="0">
                  <a:pos x="4572" y="38"/>
                </a:cxn>
                <a:cxn ang="0">
                  <a:pos x="4695" y="98"/>
                </a:cxn>
                <a:cxn ang="0">
                  <a:pos x="4797" y="180"/>
                </a:cxn>
                <a:cxn ang="0">
                  <a:pos x="4874" y="280"/>
                </a:cxn>
                <a:cxn ang="0">
                  <a:pos x="4921" y="396"/>
                </a:cxn>
                <a:cxn ang="0">
                  <a:pos x="4933" y="5989"/>
                </a:cxn>
                <a:cxn ang="0">
                  <a:pos x="4915" y="6114"/>
                </a:cxn>
                <a:cxn ang="0">
                  <a:pos x="4861" y="6226"/>
                </a:cxn>
                <a:cxn ang="0">
                  <a:pos x="4779" y="6323"/>
                </a:cxn>
                <a:cxn ang="0">
                  <a:pos x="4672" y="6401"/>
                </a:cxn>
                <a:cxn ang="0">
                  <a:pos x="4546" y="6455"/>
                </a:cxn>
                <a:cxn ang="0">
                  <a:pos x="4404" y="6483"/>
                </a:cxn>
                <a:cxn ang="0">
                  <a:pos x="529" y="6483"/>
                </a:cxn>
                <a:cxn ang="0">
                  <a:pos x="388" y="6455"/>
                </a:cxn>
                <a:cxn ang="0">
                  <a:pos x="261" y="6401"/>
                </a:cxn>
                <a:cxn ang="0">
                  <a:pos x="154" y="6323"/>
                </a:cxn>
                <a:cxn ang="0">
                  <a:pos x="71" y="6226"/>
                </a:cxn>
                <a:cxn ang="0">
                  <a:pos x="19" y="6114"/>
                </a:cxn>
                <a:cxn ang="0">
                  <a:pos x="0" y="5989"/>
                </a:cxn>
                <a:cxn ang="0">
                  <a:pos x="12" y="396"/>
                </a:cxn>
                <a:cxn ang="0">
                  <a:pos x="58" y="280"/>
                </a:cxn>
                <a:cxn ang="0">
                  <a:pos x="135" y="180"/>
                </a:cxn>
                <a:cxn ang="0">
                  <a:pos x="238" y="98"/>
                </a:cxn>
                <a:cxn ang="0">
                  <a:pos x="360" y="38"/>
                </a:cxn>
                <a:cxn ang="0">
                  <a:pos x="500" y="5"/>
                </a:cxn>
                <a:cxn ang="0">
                  <a:pos x="563" y="96"/>
                </a:cxn>
                <a:cxn ang="0">
                  <a:pos x="444" y="113"/>
                </a:cxn>
                <a:cxn ang="0">
                  <a:pos x="336" y="154"/>
                </a:cxn>
                <a:cxn ang="0">
                  <a:pos x="246" y="215"/>
                </a:cxn>
                <a:cxn ang="0">
                  <a:pos x="174" y="289"/>
                </a:cxn>
                <a:cxn ang="0">
                  <a:pos x="127" y="378"/>
                </a:cxn>
                <a:cxn ang="0">
                  <a:pos x="105" y="476"/>
                </a:cxn>
                <a:cxn ang="0">
                  <a:pos x="111" y="6049"/>
                </a:cxn>
                <a:cxn ang="0">
                  <a:pos x="142" y="6144"/>
                </a:cxn>
                <a:cxn ang="0">
                  <a:pos x="200" y="6228"/>
                </a:cxn>
                <a:cxn ang="0">
                  <a:pos x="280" y="6297"/>
                </a:cxn>
                <a:cxn ang="0">
                  <a:pos x="378" y="6350"/>
                </a:cxn>
                <a:cxn ang="0">
                  <a:pos x="491" y="6382"/>
                </a:cxn>
                <a:cxn ang="0">
                  <a:pos x="4344" y="6391"/>
                </a:cxn>
                <a:cxn ang="0">
                  <a:pos x="4465" y="6377"/>
                </a:cxn>
                <a:cxn ang="0">
                  <a:pos x="4575" y="6341"/>
                </a:cxn>
                <a:cxn ang="0">
                  <a:pos x="4670" y="6284"/>
                </a:cxn>
                <a:cxn ang="0">
                  <a:pos x="4745" y="6211"/>
                </a:cxn>
                <a:cxn ang="0">
                  <a:pos x="4799" y="6126"/>
                </a:cxn>
                <a:cxn ang="0">
                  <a:pos x="4825" y="6030"/>
                </a:cxn>
                <a:cxn ang="0">
                  <a:pos x="4825" y="456"/>
                </a:cxn>
                <a:cxn ang="0">
                  <a:pos x="4799" y="359"/>
                </a:cxn>
                <a:cxn ang="0">
                  <a:pos x="4745" y="273"/>
                </a:cxn>
                <a:cxn ang="0">
                  <a:pos x="4670" y="201"/>
                </a:cxn>
                <a:cxn ang="0">
                  <a:pos x="4575" y="144"/>
                </a:cxn>
                <a:cxn ang="0">
                  <a:pos x="4465" y="108"/>
                </a:cxn>
                <a:cxn ang="0">
                  <a:pos x="4344" y="95"/>
                </a:cxn>
              </a:cxnLst>
              <a:rect l="0" t="0" r="r" b="b"/>
              <a:pathLst>
                <a:path w="4933" h="6486">
                  <a:moveTo>
                    <a:pt x="588" y="0"/>
                  </a:moveTo>
                  <a:lnTo>
                    <a:pt x="4344" y="0"/>
                  </a:lnTo>
                  <a:lnTo>
                    <a:pt x="4374" y="0"/>
                  </a:lnTo>
                  <a:lnTo>
                    <a:pt x="4404" y="2"/>
                  </a:lnTo>
                  <a:lnTo>
                    <a:pt x="4433" y="5"/>
                  </a:lnTo>
                  <a:lnTo>
                    <a:pt x="4461" y="10"/>
                  </a:lnTo>
                  <a:lnTo>
                    <a:pt x="4490" y="15"/>
                  </a:lnTo>
                  <a:lnTo>
                    <a:pt x="4518" y="21"/>
                  </a:lnTo>
                  <a:lnTo>
                    <a:pt x="4546" y="29"/>
                  </a:lnTo>
                  <a:lnTo>
                    <a:pt x="4572" y="38"/>
                  </a:lnTo>
                  <a:lnTo>
                    <a:pt x="4597" y="49"/>
                  </a:lnTo>
                  <a:lnTo>
                    <a:pt x="4623" y="59"/>
                  </a:lnTo>
                  <a:lnTo>
                    <a:pt x="4647" y="71"/>
                  </a:lnTo>
                  <a:lnTo>
                    <a:pt x="4672" y="85"/>
                  </a:lnTo>
                  <a:lnTo>
                    <a:pt x="4695" y="98"/>
                  </a:lnTo>
                  <a:lnTo>
                    <a:pt x="4717" y="112"/>
                  </a:lnTo>
                  <a:lnTo>
                    <a:pt x="4738" y="128"/>
                  </a:lnTo>
                  <a:lnTo>
                    <a:pt x="4758" y="144"/>
                  </a:lnTo>
                  <a:lnTo>
                    <a:pt x="4779" y="161"/>
                  </a:lnTo>
                  <a:lnTo>
                    <a:pt x="4797" y="180"/>
                  </a:lnTo>
                  <a:lnTo>
                    <a:pt x="4815" y="199"/>
                  </a:lnTo>
                  <a:lnTo>
                    <a:pt x="4831" y="218"/>
                  </a:lnTo>
                  <a:lnTo>
                    <a:pt x="4846" y="238"/>
                  </a:lnTo>
                  <a:lnTo>
                    <a:pt x="4861" y="259"/>
                  </a:lnTo>
                  <a:lnTo>
                    <a:pt x="4874" y="280"/>
                  </a:lnTo>
                  <a:lnTo>
                    <a:pt x="4886" y="303"/>
                  </a:lnTo>
                  <a:lnTo>
                    <a:pt x="4896" y="325"/>
                  </a:lnTo>
                  <a:lnTo>
                    <a:pt x="4906" y="348"/>
                  </a:lnTo>
                  <a:lnTo>
                    <a:pt x="4915" y="372"/>
                  </a:lnTo>
                  <a:lnTo>
                    <a:pt x="4921" y="396"/>
                  </a:lnTo>
                  <a:lnTo>
                    <a:pt x="4926" y="420"/>
                  </a:lnTo>
                  <a:lnTo>
                    <a:pt x="4930" y="446"/>
                  </a:lnTo>
                  <a:lnTo>
                    <a:pt x="4932" y="471"/>
                  </a:lnTo>
                  <a:lnTo>
                    <a:pt x="4933" y="496"/>
                  </a:lnTo>
                  <a:lnTo>
                    <a:pt x="4933" y="5989"/>
                  </a:lnTo>
                  <a:lnTo>
                    <a:pt x="4932" y="6014"/>
                  </a:lnTo>
                  <a:lnTo>
                    <a:pt x="4930" y="6039"/>
                  </a:lnTo>
                  <a:lnTo>
                    <a:pt x="4926" y="6065"/>
                  </a:lnTo>
                  <a:lnTo>
                    <a:pt x="4921" y="6088"/>
                  </a:lnTo>
                  <a:lnTo>
                    <a:pt x="4915" y="6114"/>
                  </a:lnTo>
                  <a:lnTo>
                    <a:pt x="4906" y="6137"/>
                  </a:lnTo>
                  <a:lnTo>
                    <a:pt x="4896" y="6160"/>
                  </a:lnTo>
                  <a:lnTo>
                    <a:pt x="4886" y="6182"/>
                  </a:lnTo>
                  <a:lnTo>
                    <a:pt x="4874" y="6204"/>
                  </a:lnTo>
                  <a:lnTo>
                    <a:pt x="4861" y="6226"/>
                  </a:lnTo>
                  <a:lnTo>
                    <a:pt x="4846" y="6247"/>
                  </a:lnTo>
                  <a:lnTo>
                    <a:pt x="4831" y="6267"/>
                  </a:lnTo>
                  <a:lnTo>
                    <a:pt x="4815" y="6286"/>
                  </a:lnTo>
                  <a:lnTo>
                    <a:pt x="4797" y="6305"/>
                  </a:lnTo>
                  <a:lnTo>
                    <a:pt x="4779" y="6323"/>
                  </a:lnTo>
                  <a:lnTo>
                    <a:pt x="4758" y="6340"/>
                  </a:lnTo>
                  <a:lnTo>
                    <a:pt x="4738" y="6358"/>
                  </a:lnTo>
                  <a:lnTo>
                    <a:pt x="4717" y="6373"/>
                  </a:lnTo>
                  <a:lnTo>
                    <a:pt x="4695" y="6388"/>
                  </a:lnTo>
                  <a:lnTo>
                    <a:pt x="4672" y="6401"/>
                  </a:lnTo>
                  <a:lnTo>
                    <a:pt x="4647" y="6414"/>
                  </a:lnTo>
                  <a:lnTo>
                    <a:pt x="4623" y="6425"/>
                  </a:lnTo>
                  <a:lnTo>
                    <a:pt x="4597" y="6437"/>
                  </a:lnTo>
                  <a:lnTo>
                    <a:pt x="4572" y="6446"/>
                  </a:lnTo>
                  <a:lnTo>
                    <a:pt x="4546" y="6455"/>
                  </a:lnTo>
                  <a:lnTo>
                    <a:pt x="4518" y="6462"/>
                  </a:lnTo>
                  <a:lnTo>
                    <a:pt x="4490" y="6469"/>
                  </a:lnTo>
                  <a:lnTo>
                    <a:pt x="4461" y="6476"/>
                  </a:lnTo>
                  <a:lnTo>
                    <a:pt x="4433" y="6480"/>
                  </a:lnTo>
                  <a:lnTo>
                    <a:pt x="4404" y="6483"/>
                  </a:lnTo>
                  <a:lnTo>
                    <a:pt x="4374" y="6485"/>
                  </a:lnTo>
                  <a:lnTo>
                    <a:pt x="4344" y="6486"/>
                  </a:lnTo>
                  <a:lnTo>
                    <a:pt x="588" y="6486"/>
                  </a:lnTo>
                  <a:lnTo>
                    <a:pt x="558" y="6485"/>
                  </a:lnTo>
                  <a:lnTo>
                    <a:pt x="529" y="6483"/>
                  </a:lnTo>
                  <a:lnTo>
                    <a:pt x="500" y="6480"/>
                  </a:lnTo>
                  <a:lnTo>
                    <a:pt x="470" y="6476"/>
                  </a:lnTo>
                  <a:lnTo>
                    <a:pt x="442" y="6469"/>
                  </a:lnTo>
                  <a:lnTo>
                    <a:pt x="415" y="6462"/>
                  </a:lnTo>
                  <a:lnTo>
                    <a:pt x="388" y="6455"/>
                  </a:lnTo>
                  <a:lnTo>
                    <a:pt x="360" y="6446"/>
                  </a:lnTo>
                  <a:lnTo>
                    <a:pt x="334" y="6437"/>
                  </a:lnTo>
                  <a:lnTo>
                    <a:pt x="309" y="6425"/>
                  </a:lnTo>
                  <a:lnTo>
                    <a:pt x="285" y="6414"/>
                  </a:lnTo>
                  <a:lnTo>
                    <a:pt x="261" y="6401"/>
                  </a:lnTo>
                  <a:lnTo>
                    <a:pt x="238" y="6388"/>
                  </a:lnTo>
                  <a:lnTo>
                    <a:pt x="215" y="6373"/>
                  </a:lnTo>
                  <a:lnTo>
                    <a:pt x="194" y="6358"/>
                  </a:lnTo>
                  <a:lnTo>
                    <a:pt x="174" y="6340"/>
                  </a:lnTo>
                  <a:lnTo>
                    <a:pt x="154" y="6323"/>
                  </a:lnTo>
                  <a:lnTo>
                    <a:pt x="135" y="6305"/>
                  </a:lnTo>
                  <a:lnTo>
                    <a:pt x="118" y="6286"/>
                  </a:lnTo>
                  <a:lnTo>
                    <a:pt x="100" y="6267"/>
                  </a:lnTo>
                  <a:lnTo>
                    <a:pt x="85" y="6247"/>
                  </a:lnTo>
                  <a:lnTo>
                    <a:pt x="71" y="6226"/>
                  </a:lnTo>
                  <a:lnTo>
                    <a:pt x="58" y="6204"/>
                  </a:lnTo>
                  <a:lnTo>
                    <a:pt x="46" y="6182"/>
                  </a:lnTo>
                  <a:lnTo>
                    <a:pt x="36" y="6160"/>
                  </a:lnTo>
                  <a:lnTo>
                    <a:pt x="26" y="6137"/>
                  </a:lnTo>
                  <a:lnTo>
                    <a:pt x="19" y="6114"/>
                  </a:lnTo>
                  <a:lnTo>
                    <a:pt x="12" y="6088"/>
                  </a:lnTo>
                  <a:lnTo>
                    <a:pt x="6" y="6065"/>
                  </a:lnTo>
                  <a:lnTo>
                    <a:pt x="2" y="6039"/>
                  </a:lnTo>
                  <a:lnTo>
                    <a:pt x="1" y="6014"/>
                  </a:lnTo>
                  <a:lnTo>
                    <a:pt x="0" y="5989"/>
                  </a:lnTo>
                  <a:lnTo>
                    <a:pt x="0" y="496"/>
                  </a:lnTo>
                  <a:lnTo>
                    <a:pt x="1" y="471"/>
                  </a:lnTo>
                  <a:lnTo>
                    <a:pt x="2" y="446"/>
                  </a:lnTo>
                  <a:lnTo>
                    <a:pt x="6" y="420"/>
                  </a:lnTo>
                  <a:lnTo>
                    <a:pt x="12" y="396"/>
                  </a:lnTo>
                  <a:lnTo>
                    <a:pt x="19" y="372"/>
                  </a:lnTo>
                  <a:lnTo>
                    <a:pt x="26" y="348"/>
                  </a:lnTo>
                  <a:lnTo>
                    <a:pt x="36" y="325"/>
                  </a:lnTo>
                  <a:lnTo>
                    <a:pt x="46" y="303"/>
                  </a:lnTo>
                  <a:lnTo>
                    <a:pt x="58" y="280"/>
                  </a:lnTo>
                  <a:lnTo>
                    <a:pt x="71" y="259"/>
                  </a:lnTo>
                  <a:lnTo>
                    <a:pt x="85" y="238"/>
                  </a:lnTo>
                  <a:lnTo>
                    <a:pt x="100" y="218"/>
                  </a:lnTo>
                  <a:lnTo>
                    <a:pt x="118" y="199"/>
                  </a:lnTo>
                  <a:lnTo>
                    <a:pt x="135" y="180"/>
                  </a:lnTo>
                  <a:lnTo>
                    <a:pt x="154" y="161"/>
                  </a:lnTo>
                  <a:lnTo>
                    <a:pt x="174" y="144"/>
                  </a:lnTo>
                  <a:lnTo>
                    <a:pt x="194" y="128"/>
                  </a:lnTo>
                  <a:lnTo>
                    <a:pt x="215" y="112"/>
                  </a:lnTo>
                  <a:lnTo>
                    <a:pt x="238" y="98"/>
                  </a:lnTo>
                  <a:lnTo>
                    <a:pt x="261" y="85"/>
                  </a:lnTo>
                  <a:lnTo>
                    <a:pt x="285" y="71"/>
                  </a:lnTo>
                  <a:lnTo>
                    <a:pt x="309" y="59"/>
                  </a:lnTo>
                  <a:lnTo>
                    <a:pt x="334" y="49"/>
                  </a:lnTo>
                  <a:lnTo>
                    <a:pt x="360" y="38"/>
                  </a:lnTo>
                  <a:lnTo>
                    <a:pt x="388" y="29"/>
                  </a:lnTo>
                  <a:lnTo>
                    <a:pt x="415" y="21"/>
                  </a:lnTo>
                  <a:lnTo>
                    <a:pt x="442" y="15"/>
                  </a:lnTo>
                  <a:lnTo>
                    <a:pt x="470" y="10"/>
                  </a:lnTo>
                  <a:lnTo>
                    <a:pt x="500" y="5"/>
                  </a:lnTo>
                  <a:lnTo>
                    <a:pt x="529" y="2"/>
                  </a:lnTo>
                  <a:lnTo>
                    <a:pt x="558" y="0"/>
                  </a:lnTo>
                  <a:lnTo>
                    <a:pt x="588" y="0"/>
                  </a:lnTo>
                  <a:close/>
                  <a:moveTo>
                    <a:pt x="588" y="95"/>
                  </a:moveTo>
                  <a:lnTo>
                    <a:pt x="563" y="96"/>
                  </a:lnTo>
                  <a:lnTo>
                    <a:pt x="539" y="97"/>
                  </a:lnTo>
                  <a:lnTo>
                    <a:pt x="515" y="100"/>
                  </a:lnTo>
                  <a:lnTo>
                    <a:pt x="491" y="103"/>
                  </a:lnTo>
                  <a:lnTo>
                    <a:pt x="467" y="108"/>
                  </a:lnTo>
                  <a:lnTo>
                    <a:pt x="444" y="113"/>
                  </a:lnTo>
                  <a:lnTo>
                    <a:pt x="422" y="119"/>
                  </a:lnTo>
                  <a:lnTo>
                    <a:pt x="400" y="127"/>
                  </a:lnTo>
                  <a:lnTo>
                    <a:pt x="378" y="135"/>
                  </a:lnTo>
                  <a:lnTo>
                    <a:pt x="357" y="144"/>
                  </a:lnTo>
                  <a:lnTo>
                    <a:pt x="336" y="154"/>
                  </a:lnTo>
                  <a:lnTo>
                    <a:pt x="317" y="164"/>
                  </a:lnTo>
                  <a:lnTo>
                    <a:pt x="299" y="176"/>
                  </a:lnTo>
                  <a:lnTo>
                    <a:pt x="280" y="188"/>
                  </a:lnTo>
                  <a:lnTo>
                    <a:pt x="262" y="201"/>
                  </a:lnTo>
                  <a:lnTo>
                    <a:pt x="246" y="215"/>
                  </a:lnTo>
                  <a:lnTo>
                    <a:pt x="229" y="228"/>
                  </a:lnTo>
                  <a:lnTo>
                    <a:pt x="214" y="243"/>
                  </a:lnTo>
                  <a:lnTo>
                    <a:pt x="200" y="258"/>
                  </a:lnTo>
                  <a:lnTo>
                    <a:pt x="186" y="273"/>
                  </a:lnTo>
                  <a:lnTo>
                    <a:pt x="174" y="289"/>
                  </a:lnTo>
                  <a:lnTo>
                    <a:pt x="162" y="307"/>
                  </a:lnTo>
                  <a:lnTo>
                    <a:pt x="152" y="324"/>
                  </a:lnTo>
                  <a:lnTo>
                    <a:pt x="142" y="342"/>
                  </a:lnTo>
                  <a:lnTo>
                    <a:pt x="134" y="359"/>
                  </a:lnTo>
                  <a:lnTo>
                    <a:pt x="127" y="378"/>
                  </a:lnTo>
                  <a:lnTo>
                    <a:pt x="120" y="397"/>
                  </a:lnTo>
                  <a:lnTo>
                    <a:pt x="114" y="416"/>
                  </a:lnTo>
                  <a:lnTo>
                    <a:pt x="111" y="436"/>
                  </a:lnTo>
                  <a:lnTo>
                    <a:pt x="107" y="456"/>
                  </a:lnTo>
                  <a:lnTo>
                    <a:pt x="105" y="476"/>
                  </a:lnTo>
                  <a:lnTo>
                    <a:pt x="104" y="496"/>
                  </a:lnTo>
                  <a:lnTo>
                    <a:pt x="104" y="5989"/>
                  </a:lnTo>
                  <a:lnTo>
                    <a:pt x="105" y="6009"/>
                  </a:lnTo>
                  <a:lnTo>
                    <a:pt x="107" y="6030"/>
                  </a:lnTo>
                  <a:lnTo>
                    <a:pt x="111" y="6049"/>
                  </a:lnTo>
                  <a:lnTo>
                    <a:pt x="114" y="6069"/>
                  </a:lnTo>
                  <a:lnTo>
                    <a:pt x="120" y="6088"/>
                  </a:lnTo>
                  <a:lnTo>
                    <a:pt x="127" y="6107"/>
                  </a:lnTo>
                  <a:lnTo>
                    <a:pt x="134" y="6126"/>
                  </a:lnTo>
                  <a:lnTo>
                    <a:pt x="142" y="6144"/>
                  </a:lnTo>
                  <a:lnTo>
                    <a:pt x="152" y="6161"/>
                  </a:lnTo>
                  <a:lnTo>
                    <a:pt x="162" y="6179"/>
                  </a:lnTo>
                  <a:lnTo>
                    <a:pt x="174" y="6195"/>
                  </a:lnTo>
                  <a:lnTo>
                    <a:pt x="186" y="6211"/>
                  </a:lnTo>
                  <a:lnTo>
                    <a:pt x="200" y="6228"/>
                  </a:lnTo>
                  <a:lnTo>
                    <a:pt x="214" y="6243"/>
                  </a:lnTo>
                  <a:lnTo>
                    <a:pt x="229" y="6257"/>
                  </a:lnTo>
                  <a:lnTo>
                    <a:pt x="246" y="6271"/>
                  </a:lnTo>
                  <a:lnTo>
                    <a:pt x="262" y="6284"/>
                  </a:lnTo>
                  <a:lnTo>
                    <a:pt x="280" y="6297"/>
                  </a:lnTo>
                  <a:lnTo>
                    <a:pt x="299" y="6309"/>
                  </a:lnTo>
                  <a:lnTo>
                    <a:pt x="317" y="6321"/>
                  </a:lnTo>
                  <a:lnTo>
                    <a:pt x="336" y="6331"/>
                  </a:lnTo>
                  <a:lnTo>
                    <a:pt x="357" y="6341"/>
                  </a:lnTo>
                  <a:lnTo>
                    <a:pt x="378" y="6350"/>
                  </a:lnTo>
                  <a:lnTo>
                    <a:pt x="400" y="6358"/>
                  </a:lnTo>
                  <a:lnTo>
                    <a:pt x="422" y="6365"/>
                  </a:lnTo>
                  <a:lnTo>
                    <a:pt x="444" y="6372"/>
                  </a:lnTo>
                  <a:lnTo>
                    <a:pt x="467" y="6377"/>
                  </a:lnTo>
                  <a:lnTo>
                    <a:pt x="491" y="6382"/>
                  </a:lnTo>
                  <a:lnTo>
                    <a:pt x="515" y="6386"/>
                  </a:lnTo>
                  <a:lnTo>
                    <a:pt x="539" y="6389"/>
                  </a:lnTo>
                  <a:lnTo>
                    <a:pt x="563" y="6390"/>
                  </a:lnTo>
                  <a:lnTo>
                    <a:pt x="588" y="6391"/>
                  </a:lnTo>
                  <a:lnTo>
                    <a:pt x="4344" y="6391"/>
                  </a:lnTo>
                  <a:lnTo>
                    <a:pt x="4368" y="6390"/>
                  </a:lnTo>
                  <a:lnTo>
                    <a:pt x="4393" y="6389"/>
                  </a:lnTo>
                  <a:lnTo>
                    <a:pt x="4418" y="6386"/>
                  </a:lnTo>
                  <a:lnTo>
                    <a:pt x="4441" y="6382"/>
                  </a:lnTo>
                  <a:lnTo>
                    <a:pt x="4465" y="6377"/>
                  </a:lnTo>
                  <a:lnTo>
                    <a:pt x="4487" y="6372"/>
                  </a:lnTo>
                  <a:lnTo>
                    <a:pt x="4510" y="6365"/>
                  </a:lnTo>
                  <a:lnTo>
                    <a:pt x="4532" y="6358"/>
                  </a:lnTo>
                  <a:lnTo>
                    <a:pt x="4554" y="6350"/>
                  </a:lnTo>
                  <a:lnTo>
                    <a:pt x="4575" y="6341"/>
                  </a:lnTo>
                  <a:lnTo>
                    <a:pt x="4595" y="6331"/>
                  </a:lnTo>
                  <a:lnTo>
                    <a:pt x="4614" y="6321"/>
                  </a:lnTo>
                  <a:lnTo>
                    <a:pt x="4634" y="6309"/>
                  </a:lnTo>
                  <a:lnTo>
                    <a:pt x="4652" y="6297"/>
                  </a:lnTo>
                  <a:lnTo>
                    <a:pt x="4670" y="6284"/>
                  </a:lnTo>
                  <a:lnTo>
                    <a:pt x="4687" y="6271"/>
                  </a:lnTo>
                  <a:lnTo>
                    <a:pt x="4703" y="6257"/>
                  </a:lnTo>
                  <a:lnTo>
                    <a:pt x="4718" y="6243"/>
                  </a:lnTo>
                  <a:lnTo>
                    <a:pt x="4732" y="6228"/>
                  </a:lnTo>
                  <a:lnTo>
                    <a:pt x="4745" y="6211"/>
                  </a:lnTo>
                  <a:lnTo>
                    <a:pt x="4757" y="6195"/>
                  </a:lnTo>
                  <a:lnTo>
                    <a:pt x="4769" y="6179"/>
                  </a:lnTo>
                  <a:lnTo>
                    <a:pt x="4781" y="6161"/>
                  </a:lnTo>
                  <a:lnTo>
                    <a:pt x="4790" y="6144"/>
                  </a:lnTo>
                  <a:lnTo>
                    <a:pt x="4799" y="6126"/>
                  </a:lnTo>
                  <a:lnTo>
                    <a:pt x="4806" y="6107"/>
                  </a:lnTo>
                  <a:lnTo>
                    <a:pt x="4813" y="6088"/>
                  </a:lnTo>
                  <a:lnTo>
                    <a:pt x="4818" y="6069"/>
                  </a:lnTo>
                  <a:lnTo>
                    <a:pt x="4822" y="6049"/>
                  </a:lnTo>
                  <a:lnTo>
                    <a:pt x="4825" y="6030"/>
                  </a:lnTo>
                  <a:lnTo>
                    <a:pt x="4827" y="6009"/>
                  </a:lnTo>
                  <a:lnTo>
                    <a:pt x="4828" y="5989"/>
                  </a:lnTo>
                  <a:lnTo>
                    <a:pt x="4828" y="496"/>
                  </a:lnTo>
                  <a:lnTo>
                    <a:pt x="4827" y="476"/>
                  </a:lnTo>
                  <a:lnTo>
                    <a:pt x="4825" y="456"/>
                  </a:lnTo>
                  <a:lnTo>
                    <a:pt x="4822" y="436"/>
                  </a:lnTo>
                  <a:lnTo>
                    <a:pt x="4818" y="416"/>
                  </a:lnTo>
                  <a:lnTo>
                    <a:pt x="4813" y="397"/>
                  </a:lnTo>
                  <a:lnTo>
                    <a:pt x="4806" y="378"/>
                  </a:lnTo>
                  <a:lnTo>
                    <a:pt x="4799" y="359"/>
                  </a:lnTo>
                  <a:lnTo>
                    <a:pt x="4790" y="342"/>
                  </a:lnTo>
                  <a:lnTo>
                    <a:pt x="4781" y="324"/>
                  </a:lnTo>
                  <a:lnTo>
                    <a:pt x="4769" y="307"/>
                  </a:lnTo>
                  <a:lnTo>
                    <a:pt x="4757" y="289"/>
                  </a:lnTo>
                  <a:lnTo>
                    <a:pt x="4745" y="273"/>
                  </a:lnTo>
                  <a:lnTo>
                    <a:pt x="4732" y="258"/>
                  </a:lnTo>
                  <a:lnTo>
                    <a:pt x="4718" y="243"/>
                  </a:lnTo>
                  <a:lnTo>
                    <a:pt x="4703" y="228"/>
                  </a:lnTo>
                  <a:lnTo>
                    <a:pt x="4687" y="215"/>
                  </a:lnTo>
                  <a:lnTo>
                    <a:pt x="4670" y="201"/>
                  </a:lnTo>
                  <a:lnTo>
                    <a:pt x="4652" y="188"/>
                  </a:lnTo>
                  <a:lnTo>
                    <a:pt x="4634" y="176"/>
                  </a:lnTo>
                  <a:lnTo>
                    <a:pt x="4614" y="164"/>
                  </a:lnTo>
                  <a:lnTo>
                    <a:pt x="4595" y="154"/>
                  </a:lnTo>
                  <a:lnTo>
                    <a:pt x="4575" y="144"/>
                  </a:lnTo>
                  <a:lnTo>
                    <a:pt x="4554" y="135"/>
                  </a:lnTo>
                  <a:lnTo>
                    <a:pt x="4532" y="127"/>
                  </a:lnTo>
                  <a:lnTo>
                    <a:pt x="4510" y="119"/>
                  </a:lnTo>
                  <a:lnTo>
                    <a:pt x="4487" y="113"/>
                  </a:lnTo>
                  <a:lnTo>
                    <a:pt x="4465" y="108"/>
                  </a:lnTo>
                  <a:lnTo>
                    <a:pt x="4441" y="103"/>
                  </a:lnTo>
                  <a:lnTo>
                    <a:pt x="4418" y="100"/>
                  </a:lnTo>
                  <a:lnTo>
                    <a:pt x="4393" y="97"/>
                  </a:lnTo>
                  <a:lnTo>
                    <a:pt x="4368" y="96"/>
                  </a:lnTo>
                  <a:lnTo>
                    <a:pt x="4344" y="95"/>
                  </a:lnTo>
                  <a:lnTo>
                    <a:pt x="588" y="95"/>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2" name="Freeform 8"/>
            <p:cNvSpPr>
              <a:spLocks noEditPoints="1"/>
            </p:cNvSpPr>
            <p:nvPr/>
          </p:nvSpPr>
          <p:spPr bwMode="auto">
            <a:xfrm>
              <a:off x="10212388" y="944563"/>
              <a:ext cx="815975" cy="357188"/>
            </a:xfrm>
            <a:custGeom>
              <a:avLst/>
              <a:gdLst/>
              <a:ahLst/>
              <a:cxnLst>
                <a:cxn ang="0">
                  <a:pos x="1145" y="385"/>
                </a:cxn>
                <a:cxn ang="0">
                  <a:pos x="1185" y="378"/>
                </a:cxn>
                <a:cxn ang="0">
                  <a:pos x="1208" y="371"/>
                </a:cxn>
                <a:cxn ang="0">
                  <a:pos x="1229" y="361"/>
                </a:cxn>
                <a:cxn ang="0">
                  <a:pos x="1246" y="345"/>
                </a:cxn>
                <a:cxn ang="0">
                  <a:pos x="1258" y="323"/>
                </a:cxn>
                <a:cxn ang="0">
                  <a:pos x="1267" y="298"/>
                </a:cxn>
                <a:cxn ang="0">
                  <a:pos x="1274" y="258"/>
                </a:cxn>
                <a:cxn ang="0">
                  <a:pos x="1277" y="225"/>
                </a:cxn>
                <a:cxn ang="0">
                  <a:pos x="1282" y="188"/>
                </a:cxn>
                <a:cxn ang="0">
                  <a:pos x="1294" y="155"/>
                </a:cxn>
                <a:cxn ang="0">
                  <a:pos x="1309" y="124"/>
                </a:cxn>
                <a:cxn ang="0">
                  <a:pos x="1331" y="95"/>
                </a:cxn>
                <a:cxn ang="0">
                  <a:pos x="1356" y="69"/>
                </a:cxn>
                <a:cxn ang="0">
                  <a:pos x="1384" y="47"/>
                </a:cxn>
                <a:cxn ang="0">
                  <a:pos x="1417" y="29"/>
                </a:cxn>
                <a:cxn ang="0">
                  <a:pos x="1452" y="14"/>
                </a:cxn>
                <a:cxn ang="0">
                  <a:pos x="1490" y="5"/>
                </a:cxn>
                <a:cxn ang="0">
                  <a:pos x="1528" y="1"/>
                </a:cxn>
                <a:cxn ang="0">
                  <a:pos x="1568" y="1"/>
                </a:cxn>
                <a:cxn ang="0">
                  <a:pos x="1607" y="7"/>
                </a:cxn>
                <a:cxn ang="0">
                  <a:pos x="1643" y="18"/>
                </a:cxn>
                <a:cxn ang="0">
                  <a:pos x="1677" y="33"/>
                </a:cxn>
                <a:cxn ang="0">
                  <a:pos x="1709" y="52"/>
                </a:cxn>
                <a:cxn ang="0">
                  <a:pos x="1736" y="76"/>
                </a:cxn>
                <a:cxn ang="0">
                  <a:pos x="1760" y="102"/>
                </a:cxn>
                <a:cxn ang="0">
                  <a:pos x="1779" y="131"/>
                </a:cxn>
                <a:cxn ang="0">
                  <a:pos x="1794" y="162"/>
                </a:cxn>
                <a:cxn ang="0">
                  <a:pos x="1803" y="197"/>
                </a:cxn>
                <a:cxn ang="0">
                  <a:pos x="1807" y="232"/>
                </a:cxn>
                <a:cxn ang="0">
                  <a:pos x="1814" y="266"/>
                </a:cxn>
                <a:cxn ang="0">
                  <a:pos x="1830" y="324"/>
                </a:cxn>
                <a:cxn ang="0">
                  <a:pos x="1842" y="346"/>
                </a:cxn>
                <a:cxn ang="0">
                  <a:pos x="1858" y="361"/>
                </a:cxn>
                <a:cxn ang="0">
                  <a:pos x="1879" y="371"/>
                </a:cxn>
                <a:cxn ang="0">
                  <a:pos x="1901" y="378"/>
                </a:cxn>
                <a:cxn ang="0">
                  <a:pos x="1940" y="385"/>
                </a:cxn>
                <a:cxn ang="0">
                  <a:pos x="2839" y="1353"/>
                </a:cxn>
                <a:cxn ang="0">
                  <a:pos x="1542" y="103"/>
                </a:cxn>
                <a:cxn ang="0">
                  <a:pos x="1497" y="109"/>
                </a:cxn>
                <a:cxn ang="0">
                  <a:pos x="1458" y="126"/>
                </a:cxn>
                <a:cxn ang="0">
                  <a:pos x="1424" y="152"/>
                </a:cxn>
                <a:cxn ang="0">
                  <a:pos x="1402" y="186"/>
                </a:cxn>
                <a:cxn ang="0">
                  <a:pos x="1392" y="220"/>
                </a:cxn>
                <a:cxn ang="0">
                  <a:pos x="1391" y="240"/>
                </a:cxn>
                <a:cxn ang="0">
                  <a:pos x="1392" y="261"/>
                </a:cxn>
                <a:cxn ang="0">
                  <a:pos x="1402" y="293"/>
                </a:cxn>
                <a:cxn ang="0">
                  <a:pos x="1424" y="327"/>
                </a:cxn>
                <a:cxn ang="0">
                  <a:pos x="1458" y="354"/>
                </a:cxn>
                <a:cxn ang="0">
                  <a:pos x="1497" y="371"/>
                </a:cxn>
                <a:cxn ang="0">
                  <a:pos x="1527" y="376"/>
                </a:cxn>
                <a:cxn ang="0">
                  <a:pos x="1550" y="377"/>
                </a:cxn>
                <a:cxn ang="0">
                  <a:pos x="1572" y="374"/>
                </a:cxn>
                <a:cxn ang="0">
                  <a:pos x="1615" y="361"/>
                </a:cxn>
                <a:cxn ang="0">
                  <a:pos x="1650" y="337"/>
                </a:cxn>
                <a:cxn ang="0">
                  <a:pos x="1675" y="305"/>
                </a:cxn>
                <a:cxn ang="0">
                  <a:pos x="1691" y="267"/>
                </a:cxn>
                <a:cxn ang="0">
                  <a:pos x="1693" y="226"/>
                </a:cxn>
                <a:cxn ang="0">
                  <a:pos x="1682" y="186"/>
                </a:cxn>
                <a:cxn ang="0">
                  <a:pos x="1659" y="152"/>
                </a:cxn>
                <a:cxn ang="0">
                  <a:pos x="1627" y="126"/>
                </a:cxn>
                <a:cxn ang="0">
                  <a:pos x="1588" y="109"/>
                </a:cxn>
                <a:cxn ang="0">
                  <a:pos x="1542" y="103"/>
                </a:cxn>
              </a:cxnLst>
              <a:rect l="0" t="0" r="r" b="b"/>
              <a:pathLst>
                <a:path w="3084" h="1353">
                  <a:moveTo>
                    <a:pt x="0" y="385"/>
                  </a:moveTo>
                  <a:lnTo>
                    <a:pt x="1137" y="385"/>
                  </a:lnTo>
                  <a:lnTo>
                    <a:pt x="1145" y="385"/>
                  </a:lnTo>
                  <a:lnTo>
                    <a:pt x="1157" y="383"/>
                  </a:lnTo>
                  <a:lnTo>
                    <a:pt x="1170" y="382"/>
                  </a:lnTo>
                  <a:lnTo>
                    <a:pt x="1185" y="378"/>
                  </a:lnTo>
                  <a:lnTo>
                    <a:pt x="1192" y="377"/>
                  </a:lnTo>
                  <a:lnTo>
                    <a:pt x="1200" y="374"/>
                  </a:lnTo>
                  <a:lnTo>
                    <a:pt x="1208" y="371"/>
                  </a:lnTo>
                  <a:lnTo>
                    <a:pt x="1216" y="369"/>
                  </a:lnTo>
                  <a:lnTo>
                    <a:pt x="1223" y="365"/>
                  </a:lnTo>
                  <a:lnTo>
                    <a:pt x="1229" y="361"/>
                  </a:lnTo>
                  <a:lnTo>
                    <a:pt x="1235" y="356"/>
                  </a:lnTo>
                  <a:lnTo>
                    <a:pt x="1241" y="351"/>
                  </a:lnTo>
                  <a:lnTo>
                    <a:pt x="1246" y="345"/>
                  </a:lnTo>
                  <a:lnTo>
                    <a:pt x="1251" y="338"/>
                  </a:lnTo>
                  <a:lnTo>
                    <a:pt x="1254" y="331"/>
                  </a:lnTo>
                  <a:lnTo>
                    <a:pt x="1258" y="323"/>
                  </a:lnTo>
                  <a:lnTo>
                    <a:pt x="1261" y="316"/>
                  </a:lnTo>
                  <a:lnTo>
                    <a:pt x="1264" y="306"/>
                  </a:lnTo>
                  <a:lnTo>
                    <a:pt x="1267" y="298"/>
                  </a:lnTo>
                  <a:lnTo>
                    <a:pt x="1269" y="289"/>
                  </a:lnTo>
                  <a:lnTo>
                    <a:pt x="1272" y="273"/>
                  </a:lnTo>
                  <a:lnTo>
                    <a:pt x="1274" y="258"/>
                  </a:lnTo>
                  <a:lnTo>
                    <a:pt x="1276" y="246"/>
                  </a:lnTo>
                  <a:lnTo>
                    <a:pt x="1277" y="236"/>
                  </a:lnTo>
                  <a:lnTo>
                    <a:pt x="1277" y="225"/>
                  </a:lnTo>
                  <a:lnTo>
                    <a:pt x="1278" y="213"/>
                  </a:lnTo>
                  <a:lnTo>
                    <a:pt x="1280" y="201"/>
                  </a:lnTo>
                  <a:lnTo>
                    <a:pt x="1282" y="188"/>
                  </a:lnTo>
                  <a:lnTo>
                    <a:pt x="1285" y="177"/>
                  </a:lnTo>
                  <a:lnTo>
                    <a:pt x="1289" y="166"/>
                  </a:lnTo>
                  <a:lnTo>
                    <a:pt x="1294" y="155"/>
                  </a:lnTo>
                  <a:lnTo>
                    <a:pt x="1298" y="144"/>
                  </a:lnTo>
                  <a:lnTo>
                    <a:pt x="1304" y="134"/>
                  </a:lnTo>
                  <a:lnTo>
                    <a:pt x="1309" y="124"/>
                  </a:lnTo>
                  <a:lnTo>
                    <a:pt x="1316" y="114"/>
                  </a:lnTo>
                  <a:lnTo>
                    <a:pt x="1323" y="104"/>
                  </a:lnTo>
                  <a:lnTo>
                    <a:pt x="1331" y="95"/>
                  </a:lnTo>
                  <a:lnTo>
                    <a:pt x="1339" y="86"/>
                  </a:lnTo>
                  <a:lnTo>
                    <a:pt x="1347" y="78"/>
                  </a:lnTo>
                  <a:lnTo>
                    <a:pt x="1356" y="69"/>
                  </a:lnTo>
                  <a:lnTo>
                    <a:pt x="1365" y="61"/>
                  </a:lnTo>
                  <a:lnTo>
                    <a:pt x="1375" y="54"/>
                  </a:lnTo>
                  <a:lnTo>
                    <a:pt x="1384" y="47"/>
                  </a:lnTo>
                  <a:lnTo>
                    <a:pt x="1395" y="40"/>
                  </a:lnTo>
                  <a:lnTo>
                    <a:pt x="1405" y="34"/>
                  </a:lnTo>
                  <a:lnTo>
                    <a:pt x="1417" y="29"/>
                  </a:lnTo>
                  <a:lnTo>
                    <a:pt x="1428" y="23"/>
                  </a:lnTo>
                  <a:lnTo>
                    <a:pt x="1439" y="18"/>
                  </a:lnTo>
                  <a:lnTo>
                    <a:pt x="1452" y="14"/>
                  </a:lnTo>
                  <a:lnTo>
                    <a:pt x="1464" y="10"/>
                  </a:lnTo>
                  <a:lnTo>
                    <a:pt x="1476" y="8"/>
                  </a:lnTo>
                  <a:lnTo>
                    <a:pt x="1490" y="5"/>
                  </a:lnTo>
                  <a:lnTo>
                    <a:pt x="1502" y="3"/>
                  </a:lnTo>
                  <a:lnTo>
                    <a:pt x="1515" y="1"/>
                  </a:lnTo>
                  <a:lnTo>
                    <a:pt x="1528" y="1"/>
                  </a:lnTo>
                  <a:lnTo>
                    <a:pt x="1542" y="0"/>
                  </a:lnTo>
                  <a:lnTo>
                    <a:pt x="1555" y="0"/>
                  </a:lnTo>
                  <a:lnTo>
                    <a:pt x="1568" y="1"/>
                  </a:lnTo>
                  <a:lnTo>
                    <a:pt x="1581" y="3"/>
                  </a:lnTo>
                  <a:lnTo>
                    <a:pt x="1595" y="5"/>
                  </a:lnTo>
                  <a:lnTo>
                    <a:pt x="1607" y="7"/>
                  </a:lnTo>
                  <a:lnTo>
                    <a:pt x="1620" y="10"/>
                  </a:lnTo>
                  <a:lnTo>
                    <a:pt x="1632" y="14"/>
                  </a:lnTo>
                  <a:lnTo>
                    <a:pt x="1643" y="18"/>
                  </a:lnTo>
                  <a:lnTo>
                    <a:pt x="1655" y="22"/>
                  </a:lnTo>
                  <a:lnTo>
                    <a:pt x="1666" y="28"/>
                  </a:lnTo>
                  <a:lnTo>
                    <a:pt x="1677" y="33"/>
                  </a:lnTo>
                  <a:lnTo>
                    <a:pt x="1687" y="39"/>
                  </a:lnTo>
                  <a:lnTo>
                    <a:pt x="1698" y="45"/>
                  </a:lnTo>
                  <a:lnTo>
                    <a:pt x="1709" y="52"/>
                  </a:lnTo>
                  <a:lnTo>
                    <a:pt x="1718" y="59"/>
                  </a:lnTo>
                  <a:lnTo>
                    <a:pt x="1727" y="68"/>
                  </a:lnTo>
                  <a:lnTo>
                    <a:pt x="1736" y="76"/>
                  </a:lnTo>
                  <a:lnTo>
                    <a:pt x="1744" y="85"/>
                  </a:lnTo>
                  <a:lnTo>
                    <a:pt x="1752" y="93"/>
                  </a:lnTo>
                  <a:lnTo>
                    <a:pt x="1760" y="102"/>
                  </a:lnTo>
                  <a:lnTo>
                    <a:pt x="1766" y="111"/>
                  </a:lnTo>
                  <a:lnTo>
                    <a:pt x="1773" y="121"/>
                  </a:lnTo>
                  <a:lnTo>
                    <a:pt x="1779" y="131"/>
                  </a:lnTo>
                  <a:lnTo>
                    <a:pt x="1784" y="141"/>
                  </a:lnTo>
                  <a:lnTo>
                    <a:pt x="1789" y="152"/>
                  </a:lnTo>
                  <a:lnTo>
                    <a:pt x="1794" y="162"/>
                  </a:lnTo>
                  <a:lnTo>
                    <a:pt x="1797" y="173"/>
                  </a:lnTo>
                  <a:lnTo>
                    <a:pt x="1800" y="184"/>
                  </a:lnTo>
                  <a:lnTo>
                    <a:pt x="1803" y="197"/>
                  </a:lnTo>
                  <a:lnTo>
                    <a:pt x="1805" y="209"/>
                  </a:lnTo>
                  <a:lnTo>
                    <a:pt x="1807" y="220"/>
                  </a:lnTo>
                  <a:lnTo>
                    <a:pt x="1807" y="232"/>
                  </a:lnTo>
                  <a:lnTo>
                    <a:pt x="1808" y="238"/>
                  </a:lnTo>
                  <a:lnTo>
                    <a:pt x="1811" y="250"/>
                  </a:lnTo>
                  <a:lnTo>
                    <a:pt x="1814" y="266"/>
                  </a:lnTo>
                  <a:lnTo>
                    <a:pt x="1818" y="285"/>
                  </a:lnTo>
                  <a:lnTo>
                    <a:pt x="1824" y="304"/>
                  </a:lnTo>
                  <a:lnTo>
                    <a:pt x="1830" y="324"/>
                  </a:lnTo>
                  <a:lnTo>
                    <a:pt x="1835" y="332"/>
                  </a:lnTo>
                  <a:lnTo>
                    <a:pt x="1838" y="339"/>
                  </a:lnTo>
                  <a:lnTo>
                    <a:pt x="1842" y="346"/>
                  </a:lnTo>
                  <a:lnTo>
                    <a:pt x="1846" y="351"/>
                  </a:lnTo>
                  <a:lnTo>
                    <a:pt x="1852" y="356"/>
                  </a:lnTo>
                  <a:lnTo>
                    <a:pt x="1858" y="361"/>
                  </a:lnTo>
                  <a:lnTo>
                    <a:pt x="1864" y="365"/>
                  </a:lnTo>
                  <a:lnTo>
                    <a:pt x="1871" y="369"/>
                  </a:lnTo>
                  <a:lnTo>
                    <a:pt x="1879" y="371"/>
                  </a:lnTo>
                  <a:lnTo>
                    <a:pt x="1886" y="374"/>
                  </a:lnTo>
                  <a:lnTo>
                    <a:pt x="1893" y="377"/>
                  </a:lnTo>
                  <a:lnTo>
                    <a:pt x="1901" y="378"/>
                  </a:lnTo>
                  <a:lnTo>
                    <a:pt x="1916" y="382"/>
                  </a:lnTo>
                  <a:lnTo>
                    <a:pt x="1929" y="383"/>
                  </a:lnTo>
                  <a:lnTo>
                    <a:pt x="1940" y="385"/>
                  </a:lnTo>
                  <a:lnTo>
                    <a:pt x="1949" y="385"/>
                  </a:lnTo>
                  <a:lnTo>
                    <a:pt x="3084" y="385"/>
                  </a:lnTo>
                  <a:lnTo>
                    <a:pt x="2839" y="1353"/>
                  </a:lnTo>
                  <a:lnTo>
                    <a:pt x="271" y="1353"/>
                  </a:lnTo>
                  <a:lnTo>
                    <a:pt x="0" y="385"/>
                  </a:lnTo>
                  <a:close/>
                  <a:moveTo>
                    <a:pt x="1542" y="103"/>
                  </a:moveTo>
                  <a:lnTo>
                    <a:pt x="1527" y="104"/>
                  </a:lnTo>
                  <a:lnTo>
                    <a:pt x="1511" y="106"/>
                  </a:lnTo>
                  <a:lnTo>
                    <a:pt x="1497" y="109"/>
                  </a:lnTo>
                  <a:lnTo>
                    <a:pt x="1483" y="113"/>
                  </a:lnTo>
                  <a:lnTo>
                    <a:pt x="1470" y="120"/>
                  </a:lnTo>
                  <a:lnTo>
                    <a:pt x="1458" y="126"/>
                  </a:lnTo>
                  <a:lnTo>
                    <a:pt x="1445" y="134"/>
                  </a:lnTo>
                  <a:lnTo>
                    <a:pt x="1435" y="143"/>
                  </a:lnTo>
                  <a:lnTo>
                    <a:pt x="1424" y="152"/>
                  </a:lnTo>
                  <a:lnTo>
                    <a:pt x="1416" y="163"/>
                  </a:lnTo>
                  <a:lnTo>
                    <a:pt x="1408" y="174"/>
                  </a:lnTo>
                  <a:lnTo>
                    <a:pt x="1402" y="186"/>
                  </a:lnTo>
                  <a:lnTo>
                    <a:pt x="1397" y="199"/>
                  </a:lnTo>
                  <a:lnTo>
                    <a:pt x="1394" y="213"/>
                  </a:lnTo>
                  <a:lnTo>
                    <a:pt x="1392" y="220"/>
                  </a:lnTo>
                  <a:lnTo>
                    <a:pt x="1391" y="226"/>
                  </a:lnTo>
                  <a:lnTo>
                    <a:pt x="1391" y="233"/>
                  </a:lnTo>
                  <a:lnTo>
                    <a:pt x="1391" y="240"/>
                  </a:lnTo>
                  <a:lnTo>
                    <a:pt x="1391" y="247"/>
                  </a:lnTo>
                  <a:lnTo>
                    <a:pt x="1391" y="254"/>
                  </a:lnTo>
                  <a:lnTo>
                    <a:pt x="1392" y="261"/>
                  </a:lnTo>
                  <a:lnTo>
                    <a:pt x="1394" y="267"/>
                  </a:lnTo>
                  <a:lnTo>
                    <a:pt x="1397" y="280"/>
                  </a:lnTo>
                  <a:lnTo>
                    <a:pt x="1402" y="293"/>
                  </a:lnTo>
                  <a:lnTo>
                    <a:pt x="1408" y="305"/>
                  </a:lnTo>
                  <a:lnTo>
                    <a:pt x="1416" y="317"/>
                  </a:lnTo>
                  <a:lnTo>
                    <a:pt x="1424" y="327"/>
                  </a:lnTo>
                  <a:lnTo>
                    <a:pt x="1435" y="337"/>
                  </a:lnTo>
                  <a:lnTo>
                    <a:pt x="1445" y="346"/>
                  </a:lnTo>
                  <a:lnTo>
                    <a:pt x="1458" y="354"/>
                  </a:lnTo>
                  <a:lnTo>
                    <a:pt x="1470" y="361"/>
                  </a:lnTo>
                  <a:lnTo>
                    <a:pt x="1483" y="367"/>
                  </a:lnTo>
                  <a:lnTo>
                    <a:pt x="1497" y="371"/>
                  </a:lnTo>
                  <a:lnTo>
                    <a:pt x="1511" y="374"/>
                  </a:lnTo>
                  <a:lnTo>
                    <a:pt x="1519" y="376"/>
                  </a:lnTo>
                  <a:lnTo>
                    <a:pt x="1527" y="376"/>
                  </a:lnTo>
                  <a:lnTo>
                    <a:pt x="1534" y="377"/>
                  </a:lnTo>
                  <a:lnTo>
                    <a:pt x="1542" y="377"/>
                  </a:lnTo>
                  <a:lnTo>
                    <a:pt x="1550" y="377"/>
                  </a:lnTo>
                  <a:lnTo>
                    <a:pt x="1558" y="376"/>
                  </a:lnTo>
                  <a:lnTo>
                    <a:pt x="1564" y="376"/>
                  </a:lnTo>
                  <a:lnTo>
                    <a:pt x="1572" y="374"/>
                  </a:lnTo>
                  <a:lnTo>
                    <a:pt x="1588" y="371"/>
                  </a:lnTo>
                  <a:lnTo>
                    <a:pt x="1602" y="367"/>
                  </a:lnTo>
                  <a:lnTo>
                    <a:pt x="1615" y="361"/>
                  </a:lnTo>
                  <a:lnTo>
                    <a:pt x="1627" y="354"/>
                  </a:lnTo>
                  <a:lnTo>
                    <a:pt x="1639" y="346"/>
                  </a:lnTo>
                  <a:lnTo>
                    <a:pt x="1650" y="337"/>
                  </a:lnTo>
                  <a:lnTo>
                    <a:pt x="1659" y="327"/>
                  </a:lnTo>
                  <a:lnTo>
                    <a:pt x="1667" y="317"/>
                  </a:lnTo>
                  <a:lnTo>
                    <a:pt x="1675" y="305"/>
                  </a:lnTo>
                  <a:lnTo>
                    <a:pt x="1682" y="293"/>
                  </a:lnTo>
                  <a:lnTo>
                    <a:pt x="1687" y="280"/>
                  </a:lnTo>
                  <a:lnTo>
                    <a:pt x="1691" y="267"/>
                  </a:lnTo>
                  <a:lnTo>
                    <a:pt x="1693" y="254"/>
                  </a:lnTo>
                  <a:lnTo>
                    <a:pt x="1694" y="240"/>
                  </a:lnTo>
                  <a:lnTo>
                    <a:pt x="1693" y="226"/>
                  </a:lnTo>
                  <a:lnTo>
                    <a:pt x="1691" y="213"/>
                  </a:lnTo>
                  <a:lnTo>
                    <a:pt x="1687" y="199"/>
                  </a:lnTo>
                  <a:lnTo>
                    <a:pt x="1682" y="186"/>
                  </a:lnTo>
                  <a:lnTo>
                    <a:pt x="1675" y="174"/>
                  </a:lnTo>
                  <a:lnTo>
                    <a:pt x="1667" y="163"/>
                  </a:lnTo>
                  <a:lnTo>
                    <a:pt x="1659" y="152"/>
                  </a:lnTo>
                  <a:lnTo>
                    <a:pt x="1650" y="143"/>
                  </a:lnTo>
                  <a:lnTo>
                    <a:pt x="1639" y="134"/>
                  </a:lnTo>
                  <a:lnTo>
                    <a:pt x="1627" y="126"/>
                  </a:lnTo>
                  <a:lnTo>
                    <a:pt x="1615" y="120"/>
                  </a:lnTo>
                  <a:lnTo>
                    <a:pt x="1602" y="113"/>
                  </a:lnTo>
                  <a:lnTo>
                    <a:pt x="1588" y="109"/>
                  </a:lnTo>
                  <a:lnTo>
                    <a:pt x="1572" y="106"/>
                  </a:lnTo>
                  <a:lnTo>
                    <a:pt x="1558" y="104"/>
                  </a:lnTo>
                  <a:lnTo>
                    <a:pt x="1542" y="103"/>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3" name="Rectangle 9"/>
            <p:cNvSpPr>
              <a:spLocks noChangeArrowheads="1"/>
            </p:cNvSpPr>
            <p:nvPr/>
          </p:nvSpPr>
          <p:spPr bwMode="auto">
            <a:xfrm>
              <a:off x="10342563" y="1547813"/>
              <a:ext cx="776288" cy="157163"/>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4" name="Freeform 10"/>
            <p:cNvSpPr>
              <a:spLocks/>
            </p:cNvSpPr>
            <p:nvPr/>
          </p:nvSpPr>
          <p:spPr bwMode="auto">
            <a:xfrm>
              <a:off x="10067925" y="1471613"/>
              <a:ext cx="223838" cy="209550"/>
            </a:xfrm>
            <a:custGeom>
              <a:avLst/>
              <a:gdLst/>
              <a:ahLst/>
              <a:cxnLst>
                <a:cxn ang="0">
                  <a:pos x="0" y="332"/>
                </a:cxn>
                <a:cxn ang="0">
                  <a:pos x="24" y="343"/>
                </a:cxn>
                <a:cxn ang="0">
                  <a:pos x="83" y="370"/>
                </a:cxn>
                <a:cxn ang="0">
                  <a:pos x="153" y="404"/>
                </a:cxn>
                <a:cxn ang="0">
                  <a:pos x="184" y="422"/>
                </a:cxn>
                <a:cxn ang="0">
                  <a:pos x="210" y="438"/>
                </a:cxn>
                <a:cxn ang="0">
                  <a:pos x="255" y="472"/>
                </a:cxn>
                <a:cxn ang="0">
                  <a:pos x="295" y="502"/>
                </a:cxn>
                <a:cxn ang="0">
                  <a:pos x="324" y="524"/>
                </a:cxn>
                <a:cxn ang="0">
                  <a:pos x="335" y="533"/>
                </a:cxn>
                <a:cxn ang="0">
                  <a:pos x="348" y="512"/>
                </a:cxn>
                <a:cxn ang="0">
                  <a:pos x="386" y="455"/>
                </a:cxn>
                <a:cxn ang="0">
                  <a:pos x="443" y="371"/>
                </a:cxn>
                <a:cxn ang="0">
                  <a:pos x="514" y="267"/>
                </a:cxn>
                <a:cxn ang="0">
                  <a:pos x="555" y="212"/>
                </a:cxn>
                <a:cxn ang="0">
                  <a:pos x="598" y="162"/>
                </a:cxn>
                <a:cxn ang="0">
                  <a:pos x="643" y="117"/>
                </a:cxn>
                <a:cxn ang="0">
                  <a:pos x="686" y="77"/>
                </a:cxn>
                <a:cxn ang="0">
                  <a:pos x="753" y="21"/>
                </a:cxn>
                <a:cxn ang="0">
                  <a:pos x="780" y="0"/>
                </a:cxn>
                <a:cxn ang="0">
                  <a:pos x="839" y="35"/>
                </a:cxn>
                <a:cxn ang="0">
                  <a:pos x="806" y="69"/>
                </a:cxn>
                <a:cxn ang="0">
                  <a:pos x="774" y="107"/>
                </a:cxn>
                <a:cxn ang="0">
                  <a:pos x="734" y="153"/>
                </a:cxn>
                <a:cxn ang="0">
                  <a:pos x="693" y="208"/>
                </a:cxn>
                <a:cxn ang="0">
                  <a:pos x="649" y="272"/>
                </a:cxn>
                <a:cxn ang="0">
                  <a:pos x="607" y="342"/>
                </a:cxn>
                <a:cxn ang="0">
                  <a:pos x="570" y="416"/>
                </a:cxn>
                <a:cxn ang="0">
                  <a:pos x="534" y="491"/>
                </a:cxn>
                <a:cxn ang="0">
                  <a:pos x="486" y="597"/>
                </a:cxn>
                <a:cxn ang="0">
                  <a:pos x="437" y="713"/>
                </a:cxn>
                <a:cxn ang="0">
                  <a:pos x="410" y="782"/>
                </a:cxn>
                <a:cxn ang="0">
                  <a:pos x="403" y="788"/>
                </a:cxn>
                <a:cxn ang="0">
                  <a:pos x="378" y="760"/>
                </a:cxn>
                <a:cxn ang="0">
                  <a:pos x="334" y="715"/>
                </a:cxn>
                <a:cxn ang="0">
                  <a:pos x="293" y="677"/>
                </a:cxn>
                <a:cxn ang="0">
                  <a:pos x="265" y="653"/>
                </a:cxn>
                <a:cxn ang="0">
                  <a:pos x="234" y="630"/>
                </a:cxn>
                <a:cxn ang="0">
                  <a:pos x="201" y="608"/>
                </a:cxn>
                <a:cxn ang="0">
                  <a:pos x="149" y="578"/>
                </a:cxn>
                <a:cxn ang="0">
                  <a:pos x="84" y="546"/>
                </a:cxn>
                <a:cxn ang="0">
                  <a:pos x="44" y="529"/>
                </a:cxn>
              </a:cxnLst>
              <a:rect l="0" t="0" r="r" b="b"/>
              <a:pathLst>
                <a:path w="846" h="791">
                  <a:moveTo>
                    <a:pt x="38" y="526"/>
                  </a:moveTo>
                  <a:lnTo>
                    <a:pt x="0" y="332"/>
                  </a:lnTo>
                  <a:lnTo>
                    <a:pt x="6" y="334"/>
                  </a:lnTo>
                  <a:lnTo>
                    <a:pt x="24" y="343"/>
                  </a:lnTo>
                  <a:lnTo>
                    <a:pt x="50" y="355"/>
                  </a:lnTo>
                  <a:lnTo>
                    <a:pt x="83" y="370"/>
                  </a:lnTo>
                  <a:lnTo>
                    <a:pt x="119" y="386"/>
                  </a:lnTo>
                  <a:lnTo>
                    <a:pt x="153" y="404"/>
                  </a:lnTo>
                  <a:lnTo>
                    <a:pt x="170" y="413"/>
                  </a:lnTo>
                  <a:lnTo>
                    <a:pt x="184" y="422"/>
                  </a:lnTo>
                  <a:lnTo>
                    <a:pt x="198" y="430"/>
                  </a:lnTo>
                  <a:lnTo>
                    <a:pt x="210" y="438"/>
                  </a:lnTo>
                  <a:lnTo>
                    <a:pt x="232" y="454"/>
                  </a:lnTo>
                  <a:lnTo>
                    <a:pt x="255" y="472"/>
                  </a:lnTo>
                  <a:lnTo>
                    <a:pt x="276" y="487"/>
                  </a:lnTo>
                  <a:lnTo>
                    <a:pt x="295" y="502"/>
                  </a:lnTo>
                  <a:lnTo>
                    <a:pt x="311" y="514"/>
                  </a:lnTo>
                  <a:lnTo>
                    <a:pt x="324" y="524"/>
                  </a:lnTo>
                  <a:lnTo>
                    <a:pt x="332" y="531"/>
                  </a:lnTo>
                  <a:lnTo>
                    <a:pt x="335" y="533"/>
                  </a:lnTo>
                  <a:lnTo>
                    <a:pt x="339" y="528"/>
                  </a:lnTo>
                  <a:lnTo>
                    <a:pt x="348" y="512"/>
                  </a:lnTo>
                  <a:lnTo>
                    <a:pt x="365" y="488"/>
                  </a:lnTo>
                  <a:lnTo>
                    <a:pt x="386" y="455"/>
                  </a:lnTo>
                  <a:lnTo>
                    <a:pt x="413" y="416"/>
                  </a:lnTo>
                  <a:lnTo>
                    <a:pt x="443" y="371"/>
                  </a:lnTo>
                  <a:lnTo>
                    <a:pt x="476" y="320"/>
                  </a:lnTo>
                  <a:lnTo>
                    <a:pt x="514" y="267"/>
                  </a:lnTo>
                  <a:lnTo>
                    <a:pt x="534" y="239"/>
                  </a:lnTo>
                  <a:lnTo>
                    <a:pt x="555" y="212"/>
                  </a:lnTo>
                  <a:lnTo>
                    <a:pt x="576" y="187"/>
                  </a:lnTo>
                  <a:lnTo>
                    <a:pt x="598" y="162"/>
                  </a:lnTo>
                  <a:lnTo>
                    <a:pt x="621" y="139"/>
                  </a:lnTo>
                  <a:lnTo>
                    <a:pt x="643" y="117"/>
                  </a:lnTo>
                  <a:lnTo>
                    <a:pt x="665" y="97"/>
                  </a:lnTo>
                  <a:lnTo>
                    <a:pt x="686" y="77"/>
                  </a:lnTo>
                  <a:lnTo>
                    <a:pt x="723" y="45"/>
                  </a:lnTo>
                  <a:lnTo>
                    <a:pt x="753" y="21"/>
                  </a:lnTo>
                  <a:lnTo>
                    <a:pt x="773" y="6"/>
                  </a:lnTo>
                  <a:lnTo>
                    <a:pt x="780" y="0"/>
                  </a:lnTo>
                  <a:lnTo>
                    <a:pt x="846" y="28"/>
                  </a:lnTo>
                  <a:lnTo>
                    <a:pt x="839" y="35"/>
                  </a:lnTo>
                  <a:lnTo>
                    <a:pt x="820" y="55"/>
                  </a:lnTo>
                  <a:lnTo>
                    <a:pt x="806" y="69"/>
                  </a:lnTo>
                  <a:lnTo>
                    <a:pt x="792" y="86"/>
                  </a:lnTo>
                  <a:lnTo>
                    <a:pt x="774" y="107"/>
                  </a:lnTo>
                  <a:lnTo>
                    <a:pt x="755" y="129"/>
                  </a:lnTo>
                  <a:lnTo>
                    <a:pt x="734" y="153"/>
                  </a:lnTo>
                  <a:lnTo>
                    <a:pt x="714" y="180"/>
                  </a:lnTo>
                  <a:lnTo>
                    <a:pt x="693" y="208"/>
                  </a:lnTo>
                  <a:lnTo>
                    <a:pt x="671" y="240"/>
                  </a:lnTo>
                  <a:lnTo>
                    <a:pt x="649" y="272"/>
                  </a:lnTo>
                  <a:lnTo>
                    <a:pt x="628" y="306"/>
                  </a:lnTo>
                  <a:lnTo>
                    <a:pt x="607" y="342"/>
                  </a:lnTo>
                  <a:lnTo>
                    <a:pt x="588" y="379"/>
                  </a:lnTo>
                  <a:lnTo>
                    <a:pt x="570" y="416"/>
                  </a:lnTo>
                  <a:lnTo>
                    <a:pt x="551" y="453"/>
                  </a:lnTo>
                  <a:lnTo>
                    <a:pt x="534" y="491"/>
                  </a:lnTo>
                  <a:lnTo>
                    <a:pt x="518" y="527"/>
                  </a:lnTo>
                  <a:lnTo>
                    <a:pt x="486" y="597"/>
                  </a:lnTo>
                  <a:lnTo>
                    <a:pt x="460" y="659"/>
                  </a:lnTo>
                  <a:lnTo>
                    <a:pt x="437" y="713"/>
                  </a:lnTo>
                  <a:lnTo>
                    <a:pt x="421" y="755"/>
                  </a:lnTo>
                  <a:lnTo>
                    <a:pt x="410" y="782"/>
                  </a:lnTo>
                  <a:lnTo>
                    <a:pt x="407" y="791"/>
                  </a:lnTo>
                  <a:lnTo>
                    <a:pt x="403" y="788"/>
                  </a:lnTo>
                  <a:lnTo>
                    <a:pt x="393" y="776"/>
                  </a:lnTo>
                  <a:lnTo>
                    <a:pt x="378" y="760"/>
                  </a:lnTo>
                  <a:lnTo>
                    <a:pt x="357" y="740"/>
                  </a:lnTo>
                  <a:lnTo>
                    <a:pt x="334" y="715"/>
                  </a:lnTo>
                  <a:lnTo>
                    <a:pt x="307" y="690"/>
                  </a:lnTo>
                  <a:lnTo>
                    <a:pt x="293" y="677"/>
                  </a:lnTo>
                  <a:lnTo>
                    <a:pt x="279" y="665"/>
                  </a:lnTo>
                  <a:lnTo>
                    <a:pt x="265" y="653"/>
                  </a:lnTo>
                  <a:lnTo>
                    <a:pt x="250" y="642"/>
                  </a:lnTo>
                  <a:lnTo>
                    <a:pt x="234" y="630"/>
                  </a:lnTo>
                  <a:lnTo>
                    <a:pt x="217" y="619"/>
                  </a:lnTo>
                  <a:lnTo>
                    <a:pt x="201" y="608"/>
                  </a:lnTo>
                  <a:lnTo>
                    <a:pt x="184" y="598"/>
                  </a:lnTo>
                  <a:lnTo>
                    <a:pt x="149" y="578"/>
                  </a:lnTo>
                  <a:lnTo>
                    <a:pt x="115" y="560"/>
                  </a:lnTo>
                  <a:lnTo>
                    <a:pt x="84" y="546"/>
                  </a:lnTo>
                  <a:lnTo>
                    <a:pt x="60" y="536"/>
                  </a:lnTo>
                  <a:lnTo>
                    <a:pt x="44" y="529"/>
                  </a:lnTo>
                  <a:lnTo>
                    <a:pt x="38" y="52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5" name="Freeform 11"/>
            <p:cNvSpPr>
              <a:spLocks noEditPoints="1"/>
            </p:cNvSpPr>
            <p:nvPr/>
          </p:nvSpPr>
          <p:spPr bwMode="auto">
            <a:xfrm>
              <a:off x="10093325" y="1531938"/>
              <a:ext cx="153988" cy="177800"/>
            </a:xfrm>
            <a:custGeom>
              <a:avLst/>
              <a:gdLst/>
              <a:ahLst/>
              <a:cxnLst>
                <a:cxn ang="0">
                  <a:pos x="0" y="0"/>
                </a:cxn>
                <a:cxn ang="0">
                  <a:pos x="395" y="0"/>
                </a:cxn>
                <a:cxn ang="0">
                  <a:pos x="389" y="7"/>
                </a:cxn>
                <a:cxn ang="0">
                  <a:pos x="384" y="13"/>
                </a:cxn>
                <a:cxn ang="0">
                  <a:pos x="379" y="19"/>
                </a:cxn>
                <a:cxn ang="0">
                  <a:pos x="374" y="26"/>
                </a:cxn>
                <a:cxn ang="0">
                  <a:pos x="367" y="35"/>
                </a:cxn>
                <a:cxn ang="0">
                  <a:pos x="361" y="44"/>
                </a:cxn>
                <a:cxn ang="0">
                  <a:pos x="355" y="54"/>
                </a:cxn>
                <a:cxn ang="0">
                  <a:pos x="349" y="63"/>
                </a:cxn>
                <a:cxn ang="0">
                  <a:pos x="70" y="63"/>
                </a:cxn>
                <a:cxn ang="0">
                  <a:pos x="70" y="131"/>
                </a:cxn>
                <a:cxn ang="0">
                  <a:pos x="64" y="127"/>
                </a:cxn>
                <a:cxn ang="0">
                  <a:pos x="58" y="124"/>
                </a:cxn>
                <a:cxn ang="0">
                  <a:pos x="52" y="121"/>
                </a:cxn>
                <a:cxn ang="0">
                  <a:pos x="46" y="118"/>
                </a:cxn>
                <a:cxn ang="0">
                  <a:pos x="35" y="113"/>
                </a:cxn>
                <a:cxn ang="0">
                  <a:pos x="24" y="109"/>
                </a:cxn>
                <a:cxn ang="0">
                  <a:pos x="11" y="103"/>
                </a:cxn>
                <a:cxn ang="0">
                  <a:pos x="0" y="98"/>
                </a:cxn>
                <a:cxn ang="0">
                  <a:pos x="0" y="0"/>
                </a:cxn>
                <a:cxn ang="0">
                  <a:pos x="579" y="77"/>
                </a:cxn>
                <a:cxn ang="0">
                  <a:pos x="579" y="668"/>
                </a:cxn>
                <a:cxn ang="0">
                  <a:pos x="0" y="668"/>
                </a:cxn>
                <a:cxn ang="0">
                  <a:pos x="0" y="373"/>
                </a:cxn>
                <a:cxn ang="0">
                  <a:pos x="9" y="377"/>
                </a:cxn>
                <a:cxn ang="0">
                  <a:pos x="20" y="380"/>
                </a:cxn>
                <a:cxn ang="0">
                  <a:pos x="28" y="384"/>
                </a:cxn>
                <a:cxn ang="0">
                  <a:pos x="37" y="389"/>
                </a:cxn>
                <a:cxn ang="0">
                  <a:pos x="45" y="393"/>
                </a:cxn>
                <a:cxn ang="0">
                  <a:pos x="54" y="398"/>
                </a:cxn>
                <a:cxn ang="0">
                  <a:pos x="62" y="403"/>
                </a:cxn>
                <a:cxn ang="0">
                  <a:pos x="70" y="408"/>
                </a:cxn>
                <a:cxn ang="0">
                  <a:pos x="70" y="604"/>
                </a:cxn>
                <a:cxn ang="0">
                  <a:pos x="509" y="604"/>
                </a:cxn>
                <a:cxn ang="0">
                  <a:pos x="509" y="200"/>
                </a:cxn>
                <a:cxn ang="0">
                  <a:pos x="518" y="182"/>
                </a:cxn>
                <a:cxn ang="0">
                  <a:pos x="527" y="166"/>
                </a:cxn>
                <a:cxn ang="0">
                  <a:pos x="534" y="150"/>
                </a:cxn>
                <a:cxn ang="0">
                  <a:pos x="542" y="136"/>
                </a:cxn>
                <a:cxn ang="0">
                  <a:pos x="550" y="124"/>
                </a:cxn>
                <a:cxn ang="0">
                  <a:pos x="559" y="109"/>
                </a:cxn>
                <a:cxn ang="0">
                  <a:pos x="569" y="93"/>
                </a:cxn>
                <a:cxn ang="0">
                  <a:pos x="579" y="77"/>
                </a:cxn>
              </a:cxnLst>
              <a:rect l="0" t="0" r="r" b="b"/>
              <a:pathLst>
                <a:path w="579" h="668">
                  <a:moveTo>
                    <a:pt x="0" y="0"/>
                  </a:moveTo>
                  <a:lnTo>
                    <a:pt x="395" y="0"/>
                  </a:lnTo>
                  <a:lnTo>
                    <a:pt x="389" y="7"/>
                  </a:lnTo>
                  <a:lnTo>
                    <a:pt x="384" y="13"/>
                  </a:lnTo>
                  <a:lnTo>
                    <a:pt x="379" y="19"/>
                  </a:lnTo>
                  <a:lnTo>
                    <a:pt x="374" y="26"/>
                  </a:lnTo>
                  <a:lnTo>
                    <a:pt x="367" y="35"/>
                  </a:lnTo>
                  <a:lnTo>
                    <a:pt x="361" y="44"/>
                  </a:lnTo>
                  <a:lnTo>
                    <a:pt x="355" y="54"/>
                  </a:lnTo>
                  <a:lnTo>
                    <a:pt x="349" y="63"/>
                  </a:lnTo>
                  <a:lnTo>
                    <a:pt x="70" y="63"/>
                  </a:lnTo>
                  <a:lnTo>
                    <a:pt x="70" y="131"/>
                  </a:lnTo>
                  <a:lnTo>
                    <a:pt x="64" y="127"/>
                  </a:lnTo>
                  <a:lnTo>
                    <a:pt x="58" y="124"/>
                  </a:lnTo>
                  <a:lnTo>
                    <a:pt x="52" y="121"/>
                  </a:lnTo>
                  <a:lnTo>
                    <a:pt x="46" y="118"/>
                  </a:lnTo>
                  <a:lnTo>
                    <a:pt x="35" y="113"/>
                  </a:lnTo>
                  <a:lnTo>
                    <a:pt x="24" y="109"/>
                  </a:lnTo>
                  <a:lnTo>
                    <a:pt x="11" y="103"/>
                  </a:lnTo>
                  <a:lnTo>
                    <a:pt x="0" y="98"/>
                  </a:lnTo>
                  <a:lnTo>
                    <a:pt x="0" y="0"/>
                  </a:lnTo>
                  <a:close/>
                  <a:moveTo>
                    <a:pt x="579" y="77"/>
                  </a:moveTo>
                  <a:lnTo>
                    <a:pt x="579" y="668"/>
                  </a:lnTo>
                  <a:lnTo>
                    <a:pt x="0" y="668"/>
                  </a:lnTo>
                  <a:lnTo>
                    <a:pt x="0" y="373"/>
                  </a:lnTo>
                  <a:lnTo>
                    <a:pt x="9" y="377"/>
                  </a:lnTo>
                  <a:lnTo>
                    <a:pt x="20" y="380"/>
                  </a:lnTo>
                  <a:lnTo>
                    <a:pt x="28" y="384"/>
                  </a:lnTo>
                  <a:lnTo>
                    <a:pt x="37" y="389"/>
                  </a:lnTo>
                  <a:lnTo>
                    <a:pt x="45" y="393"/>
                  </a:lnTo>
                  <a:lnTo>
                    <a:pt x="54" y="398"/>
                  </a:lnTo>
                  <a:lnTo>
                    <a:pt x="62" y="403"/>
                  </a:lnTo>
                  <a:lnTo>
                    <a:pt x="70" y="408"/>
                  </a:lnTo>
                  <a:lnTo>
                    <a:pt x="70" y="604"/>
                  </a:lnTo>
                  <a:lnTo>
                    <a:pt x="509" y="604"/>
                  </a:lnTo>
                  <a:lnTo>
                    <a:pt x="509" y="200"/>
                  </a:lnTo>
                  <a:lnTo>
                    <a:pt x="518" y="182"/>
                  </a:lnTo>
                  <a:lnTo>
                    <a:pt x="527" y="166"/>
                  </a:lnTo>
                  <a:lnTo>
                    <a:pt x="534" y="150"/>
                  </a:lnTo>
                  <a:lnTo>
                    <a:pt x="542" y="136"/>
                  </a:lnTo>
                  <a:lnTo>
                    <a:pt x="550" y="124"/>
                  </a:lnTo>
                  <a:lnTo>
                    <a:pt x="559" y="109"/>
                  </a:lnTo>
                  <a:lnTo>
                    <a:pt x="569" y="93"/>
                  </a:lnTo>
                  <a:lnTo>
                    <a:pt x="579" y="77"/>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6" name="Rectangle 12"/>
            <p:cNvSpPr>
              <a:spLocks noChangeArrowheads="1"/>
            </p:cNvSpPr>
            <p:nvPr/>
          </p:nvSpPr>
          <p:spPr bwMode="auto">
            <a:xfrm>
              <a:off x="10342563" y="1849438"/>
              <a:ext cx="776288" cy="157163"/>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7" name="Freeform 13"/>
            <p:cNvSpPr>
              <a:spLocks/>
            </p:cNvSpPr>
            <p:nvPr/>
          </p:nvSpPr>
          <p:spPr bwMode="auto">
            <a:xfrm>
              <a:off x="10067925" y="1773238"/>
              <a:ext cx="223838" cy="209550"/>
            </a:xfrm>
            <a:custGeom>
              <a:avLst/>
              <a:gdLst/>
              <a:ahLst/>
              <a:cxnLst>
                <a:cxn ang="0">
                  <a:pos x="0" y="332"/>
                </a:cxn>
                <a:cxn ang="0">
                  <a:pos x="24" y="342"/>
                </a:cxn>
                <a:cxn ang="0">
                  <a:pos x="83" y="369"/>
                </a:cxn>
                <a:cxn ang="0">
                  <a:pos x="153" y="403"/>
                </a:cxn>
                <a:cxn ang="0">
                  <a:pos x="184" y="421"/>
                </a:cxn>
                <a:cxn ang="0">
                  <a:pos x="210" y="437"/>
                </a:cxn>
                <a:cxn ang="0">
                  <a:pos x="255" y="470"/>
                </a:cxn>
                <a:cxn ang="0">
                  <a:pos x="295" y="501"/>
                </a:cxn>
                <a:cxn ang="0">
                  <a:pos x="324" y="523"/>
                </a:cxn>
                <a:cxn ang="0">
                  <a:pos x="335" y="532"/>
                </a:cxn>
                <a:cxn ang="0">
                  <a:pos x="348" y="512"/>
                </a:cxn>
                <a:cxn ang="0">
                  <a:pos x="386" y="454"/>
                </a:cxn>
                <a:cxn ang="0">
                  <a:pos x="443" y="370"/>
                </a:cxn>
                <a:cxn ang="0">
                  <a:pos x="514" y="265"/>
                </a:cxn>
                <a:cxn ang="0">
                  <a:pos x="555" y="212"/>
                </a:cxn>
                <a:cxn ang="0">
                  <a:pos x="598" y="161"/>
                </a:cxn>
                <a:cxn ang="0">
                  <a:pos x="643" y="117"/>
                </a:cxn>
                <a:cxn ang="0">
                  <a:pos x="686" y="76"/>
                </a:cxn>
                <a:cxn ang="0">
                  <a:pos x="753" y="20"/>
                </a:cxn>
                <a:cxn ang="0">
                  <a:pos x="780" y="0"/>
                </a:cxn>
                <a:cxn ang="0">
                  <a:pos x="839" y="34"/>
                </a:cxn>
                <a:cxn ang="0">
                  <a:pos x="806" y="68"/>
                </a:cxn>
                <a:cxn ang="0">
                  <a:pos x="774" y="106"/>
                </a:cxn>
                <a:cxn ang="0">
                  <a:pos x="734" y="152"/>
                </a:cxn>
                <a:cxn ang="0">
                  <a:pos x="693" y="209"/>
                </a:cxn>
                <a:cxn ang="0">
                  <a:pos x="649" y="271"/>
                </a:cxn>
                <a:cxn ang="0">
                  <a:pos x="607" y="341"/>
                </a:cxn>
                <a:cxn ang="0">
                  <a:pos x="570" y="414"/>
                </a:cxn>
                <a:cxn ang="0">
                  <a:pos x="534" y="489"/>
                </a:cxn>
                <a:cxn ang="0">
                  <a:pos x="486" y="596"/>
                </a:cxn>
                <a:cxn ang="0">
                  <a:pos x="437" y="712"/>
                </a:cxn>
                <a:cxn ang="0">
                  <a:pos x="410" y="781"/>
                </a:cxn>
                <a:cxn ang="0">
                  <a:pos x="403" y="786"/>
                </a:cxn>
                <a:cxn ang="0">
                  <a:pos x="378" y="759"/>
                </a:cxn>
                <a:cxn ang="0">
                  <a:pos x="334" y="715"/>
                </a:cxn>
                <a:cxn ang="0">
                  <a:pos x="293" y="677"/>
                </a:cxn>
                <a:cxn ang="0">
                  <a:pos x="265" y="652"/>
                </a:cxn>
                <a:cxn ang="0">
                  <a:pos x="234" y="629"/>
                </a:cxn>
                <a:cxn ang="0">
                  <a:pos x="201" y="608"/>
                </a:cxn>
                <a:cxn ang="0">
                  <a:pos x="149" y="577"/>
                </a:cxn>
                <a:cxn ang="0">
                  <a:pos x="84" y="546"/>
                </a:cxn>
                <a:cxn ang="0">
                  <a:pos x="44" y="528"/>
                </a:cxn>
              </a:cxnLst>
              <a:rect l="0" t="0" r="r" b="b"/>
              <a:pathLst>
                <a:path w="846" h="791">
                  <a:moveTo>
                    <a:pt x="38" y="526"/>
                  </a:moveTo>
                  <a:lnTo>
                    <a:pt x="0" y="332"/>
                  </a:lnTo>
                  <a:lnTo>
                    <a:pt x="6" y="335"/>
                  </a:lnTo>
                  <a:lnTo>
                    <a:pt x="24" y="342"/>
                  </a:lnTo>
                  <a:lnTo>
                    <a:pt x="50" y="354"/>
                  </a:lnTo>
                  <a:lnTo>
                    <a:pt x="83" y="369"/>
                  </a:lnTo>
                  <a:lnTo>
                    <a:pt x="119" y="386"/>
                  </a:lnTo>
                  <a:lnTo>
                    <a:pt x="153" y="403"/>
                  </a:lnTo>
                  <a:lnTo>
                    <a:pt x="170" y="412"/>
                  </a:lnTo>
                  <a:lnTo>
                    <a:pt x="184" y="421"/>
                  </a:lnTo>
                  <a:lnTo>
                    <a:pt x="198" y="429"/>
                  </a:lnTo>
                  <a:lnTo>
                    <a:pt x="210" y="437"/>
                  </a:lnTo>
                  <a:lnTo>
                    <a:pt x="232" y="453"/>
                  </a:lnTo>
                  <a:lnTo>
                    <a:pt x="255" y="470"/>
                  </a:lnTo>
                  <a:lnTo>
                    <a:pt x="276" y="487"/>
                  </a:lnTo>
                  <a:lnTo>
                    <a:pt x="295" y="501"/>
                  </a:lnTo>
                  <a:lnTo>
                    <a:pt x="311" y="514"/>
                  </a:lnTo>
                  <a:lnTo>
                    <a:pt x="324" y="523"/>
                  </a:lnTo>
                  <a:lnTo>
                    <a:pt x="332" y="530"/>
                  </a:lnTo>
                  <a:lnTo>
                    <a:pt x="335" y="532"/>
                  </a:lnTo>
                  <a:lnTo>
                    <a:pt x="339" y="527"/>
                  </a:lnTo>
                  <a:lnTo>
                    <a:pt x="348" y="512"/>
                  </a:lnTo>
                  <a:lnTo>
                    <a:pt x="365" y="487"/>
                  </a:lnTo>
                  <a:lnTo>
                    <a:pt x="386" y="454"/>
                  </a:lnTo>
                  <a:lnTo>
                    <a:pt x="413" y="415"/>
                  </a:lnTo>
                  <a:lnTo>
                    <a:pt x="443" y="370"/>
                  </a:lnTo>
                  <a:lnTo>
                    <a:pt x="476" y="319"/>
                  </a:lnTo>
                  <a:lnTo>
                    <a:pt x="514" y="265"/>
                  </a:lnTo>
                  <a:lnTo>
                    <a:pt x="534" y="238"/>
                  </a:lnTo>
                  <a:lnTo>
                    <a:pt x="555" y="212"/>
                  </a:lnTo>
                  <a:lnTo>
                    <a:pt x="576" y="186"/>
                  </a:lnTo>
                  <a:lnTo>
                    <a:pt x="598" y="161"/>
                  </a:lnTo>
                  <a:lnTo>
                    <a:pt x="621" y="138"/>
                  </a:lnTo>
                  <a:lnTo>
                    <a:pt x="643" y="117"/>
                  </a:lnTo>
                  <a:lnTo>
                    <a:pt x="665" y="96"/>
                  </a:lnTo>
                  <a:lnTo>
                    <a:pt x="686" y="76"/>
                  </a:lnTo>
                  <a:lnTo>
                    <a:pt x="723" y="44"/>
                  </a:lnTo>
                  <a:lnTo>
                    <a:pt x="753" y="20"/>
                  </a:lnTo>
                  <a:lnTo>
                    <a:pt x="773" y="5"/>
                  </a:lnTo>
                  <a:lnTo>
                    <a:pt x="780" y="0"/>
                  </a:lnTo>
                  <a:lnTo>
                    <a:pt x="846" y="27"/>
                  </a:lnTo>
                  <a:lnTo>
                    <a:pt x="839" y="34"/>
                  </a:lnTo>
                  <a:lnTo>
                    <a:pt x="820" y="53"/>
                  </a:lnTo>
                  <a:lnTo>
                    <a:pt x="806" y="68"/>
                  </a:lnTo>
                  <a:lnTo>
                    <a:pt x="792" y="86"/>
                  </a:lnTo>
                  <a:lnTo>
                    <a:pt x="774" y="106"/>
                  </a:lnTo>
                  <a:lnTo>
                    <a:pt x="755" y="128"/>
                  </a:lnTo>
                  <a:lnTo>
                    <a:pt x="734" y="152"/>
                  </a:lnTo>
                  <a:lnTo>
                    <a:pt x="714" y="179"/>
                  </a:lnTo>
                  <a:lnTo>
                    <a:pt x="693" y="209"/>
                  </a:lnTo>
                  <a:lnTo>
                    <a:pt x="671" y="239"/>
                  </a:lnTo>
                  <a:lnTo>
                    <a:pt x="649" y="271"/>
                  </a:lnTo>
                  <a:lnTo>
                    <a:pt x="628" y="305"/>
                  </a:lnTo>
                  <a:lnTo>
                    <a:pt x="607" y="341"/>
                  </a:lnTo>
                  <a:lnTo>
                    <a:pt x="588" y="377"/>
                  </a:lnTo>
                  <a:lnTo>
                    <a:pt x="570" y="414"/>
                  </a:lnTo>
                  <a:lnTo>
                    <a:pt x="551" y="452"/>
                  </a:lnTo>
                  <a:lnTo>
                    <a:pt x="534" y="489"/>
                  </a:lnTo>
                  <a:lnTo>
                    <a:pt x="518" y="526"/>
                  </a:lnTo>
                  <a:lnTo>
                    <a:pt x="486" y="596"/>
                  </a:lnTo>
                  <a:lnTo>
                    <a:pt x="460" y="658"/>
                  </a:lnTo>
                  <a:lnTo>
                    <a:pt x="437" y="712"/>
                  </a:lnTo>
                  <a:lnTo>
                    <a:pt x="421" y="754"/>
                  </a:lnTo>
                  <a:lnTo>
                    <a:pt x="410" y="781"/>
                  </a:lnTo>
                  <a:lnTo>
                    <a:pt x="407" y="791"/>
                  </a:lnTo>
                  <a:lnTo>
                    <a:pt x="403" y="786"/>
                  </a:lnTo>
                  <a:lnTo>
                    <a:pt x="393" y="775"/>
                  </a:lnTo>
                  <a:lnTo>
                    <a:pt x="378" y="759"/>
                  </a:lnTo>
                  <a:lnTo>
                    <a:pt x="357" y="738"/>
                  </a:lnTo>
                  <a:lnTo>
                    <a:pt x="334" y="715"/>
                  </a:lnTo>
                  <a:lnTo>
                    <a:pt x="307" y="689"/>
                  </a:lnTo>
                  <a:lnTo>
                    <a:pt x="293" y="677"/>
                  </a:lnTo>
                  <a:lnTo>
                    <a:pt x="279" y="664"/>
                  </a:lnTo>
                  <a:lnTo>
                    <a:pt x="265" y="652"/>
                  </a:lnTo>
                  <a:lnTo>
                    <a:pt x="250" y="640"/>
                  </a:lnTo>
                  <a:lnTo>
                    <a:pt x="234" y="629"/>
                  </a:lnTo>
                  <a:lnTo>
                    <a:pt x="217" y="618"/>
                  </a:lnTo>
                  <a:lnTo>
                    <a:pt x="201" y="608"/>
                  </a:lnTo>
                  <a:lnTo>
                    <a:pt x="184" y="597"/>
                  </a:lnTo>
                  <a:lnTo>
                    <a:pt x="149" y="577"/>
                  </a:lnTo>
                  <a:lnTo>
                    <a:pt x="115" y="560"/>
                  </a:lnTo>
                  <a:lnTo>
                    <a:pt x="84" y="546"/>
                  </a:lnTo>
                  <a:lnTo>
                    <a:pt x="60" y="535"/>
                  </a:lnTo>
                  <a:lnTo>
                    <a:pt x="44" y="528"/>
                  </a:lnTo>
                  <a:lnTo>
                    <a:pt x="38" y="52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8" name="Freeform 14"/>
            <p:cNvSpPr>
              <a:spLocks noEditPoints="1"/>
            </p:cNvSpPr>
            <p:nvPr/>
          </p:nvSpPr>
          <p:spPr bwMode="auto">
            <a:xfrm>
              <a:off x="10093325" y="1835151"/>
              <a:ext cx="153988" cy="176213"/>
            </a:xfrm>
            <a:custGeom>
              <a:avLst/>
              <a:gdLst/>
              <a:ahLst/>
              <a:cxnLst>
                <a:cxn ang="0">
                  <a:pos x="0" y="0"/>
                </a:cxn>
                <a:cxn ang="0">
                  <a:pos x="395" y="0"/>
                </a:cxn>
                <a:cxn ang="0">
                  <a:pos x="389" y="7"/>
                </a:cxn>
                <a:cxn ang="0">
                  <a:pos x="384" y="14"/>
                </a:cxn>
                <a:cxn ang="0">
                  <a:pos x="379" y="20"/>
                </a:cxn>
                <a:cxn ang="0">
                  <a:pos x="374" y="27"/>
                </a:cxn>
                <a:cxn ang="0">
                  <a:pos x="367" y="36"/>
                </a:cxn>
                <a:cxn ang="0">
                  <a:pos x="361" y="45"/>
                </a:cxn>
                <a:cxn ang="0">
                  <a:pos x="355" y="54"/>
                </a:cxn>
                <a:cxn ang="0">
                  <a:pos x="349" y="63"/>
                </a:cxn>
                <a:cxn ang="0">
                  <a:pos x="70" y="63"/>
                </a:cxn>
                <a:cxn ang="0">
                  <a:pos x="70" y="130"/>
                </a:cxn>
                <a:cxn ang="0">
                  <a:pos x="64" y="128"/>
                </a:cxn>
                <a:cxn ang="0">
                  <a:pos x="58" y="124"/>
                </a:cxn>
                <a:cxn ang="0">
                  <a:pos x="52" y="121"/>
                </a:cxn>
                <a:cxn ang="0">
                  <a:pos x="46" y="118"/>
                </a:cxn>
                <a:cxn ang="0">
                  <a:pos x="35" y="114"/>
                </a:cxn>
                <a:cxn ang="0">
                  <a:pos x="24" y="109"/>
                </a:cxn>
                <a:cxn ang="0">
                  <a:pos x="11" y="104"/>
                </a:cxn>
                <a:cxn ang="0">
                  <a:pos x="0" y="100"/>
                </a:cxn>
                <a:cxn ang="0">
                  <a:pos x="0" y="0"/>
                </a:cxn>
                <a:cxn ang="0">
                  <a:pos x="579" y="77"/>
                </a:cxn>
                <a:cxn ang="0">
                  <a:pos x="579" y="668"/>
                </a:cxn>
                <a:cxn ang="0">
                  <a:pos x="0" y="668"/>
                </a:cxn>
                <a:cxn ang="0">
                  <a:pos x="0" y="373"/>
                </a:cxn>
                <a:cxn ang="0">
                  <a:pos x="9" y="377"/>
                </a:cxn>
                <a:cxn ang="0">
                  <a:pos x="20" y="381"/>
                </a:cxn>
                <a:cxn ang="0">
                  <a:pos x="28" y="384"/>
                </a:cxn>
                <a:cxn ang="0">
                  <a:pos x="37" y="388"/>
                </a:cxn>
                <a:cxn ang="0">
                  <a:pos x="45" y="393"/>
                </a:cxn>
                <a:cxn ang="0">
                  <a:pos x="54" y="397"/>
                </a:cxn>
                <a:cxn ang="0">
                  <a:pos x="62" y="403"/>
                </a:cxn>
                <a:cxn ang="0">
                  <a:pos x="70" y="408"/>
                </a:cxn>
                <a:cxn ang="0">
                  <a:pos x="70" y="605"/>
                </a:cxn>
                <a:cxn ang="0">
                  <a:pos x="509" y="605"/>
                </a:cxn>
                <a:cxn ang="0">
                  <a:pos x="509" y="199"/>
                </a:cxn>
                <a:cxn ang="0">
                  <a:pos x="518" y="183"/>
                </a:cxn>
                <a:cxn ang="0">
                  <a:pos x="527" y="166"/>
                </a:cxn>
                <a:cxn ang="0">
                  <a:pos x="534" y="151"/>
                </a:cxn>
                <a:cxn ang="0">
                  <a:pos x="542" y="137"/>
                </a:cxn>
                <a:cxn ang="0">
                  <a:pos x="550" y="123"/>
                </a:cxn>
                <a:cxn ang="0">
                  <a:pos x="559" y="109"/>
                </a:cxn>
                <a:cxn ang="0">
                  <a:pos x="569" y="93"/>
                </a:cxn>
                <a:cxn ang="0">
                  <a:pos x="579" y="77"/>
                </a:cxn>
              </a:cxnLst>
              <a:rect l="0" t="0" r="r" b="b"/>
              <a:pathLst>
                <a:path w="579" h="668">
                  <a:moveTo>
                    <a:pt x="0" y="0"/>
                  </a:moveTo>
                  <a:lnTo>
                    <a:pt x="395" y="0"/>
                  </a:lnTo>
                  <a:lnTo>
                    <a:pt x="389" y="7"/>
                  </a:lnTo>
                  <a:lnTo>
                    <a:pt x="384" y="14"/>
                  </a:lnTo>
                  <a:lnTo>
                    <a:pt x="379" y="20"/>
                  </a:lnTo>
                  <a:lnTo>
                    <a:pt x="374" y="27"/>
                  </a:lnTo>
                  <a:lnTo>
                    <a:pt x="367" y="36"/>
                  </a:lnTo>
                  <a:lnTo>
                    <a:pt x="361" y="45"/>
                  </a:lnTo>
                  <a:lnTo>
                    <a:pt x="355" y="54"/>
                  </a:lnTo>
                  <a:lnTo>
                    <a:pt x="349" y="63"/>
                  </a:lnTo>
                  <a:lnTo>
                    <a:pt x="70" y="63"/>
                  </a:lnTo>
                  <a:lnTo>
                    <a:pt x="70" y="130"/>
                  </a:lnTo>
                  <a:lnTo>
                    <a:pt x="64" y="128"/>
                  </a:lnTo>
                  <a:lnTo>
                    <a:pt x="58" y="124"/>
                  </a:lnTo>
                  <a:lnTo>
                    <a:pt x="52" y="121"/>
                  </a:lnTo>
                  <a:lnTo>
                    <a:pt x="46" y="118"/>
                  </a:lnTo>
                  <a:lnTo>
                    <a:pt x="35" y="114"/>
                  </a:lnTo>
                  <a:lnTo>
                    <a:pt x="24" y="109"/>
                  </a:lnTo>
                  <a:lnTo>
                    <a:pt x="11" y="104"/>
                  </a:lnTo>
                  <a:lnTo>
                    <a:pt x="0" y="100"/>
                  </a:lnTo>
                  <a:lnTo>
                    <a:pt x="0" y="0"/>
                  </a:lnTo>
                  <a:close/>
                  <a:moveTo>
                    <a:pt x="579" y="77"/>
                  </a:moveTo>
                  <a:lnTo>
                    <a:pt x="579" y="668"/>
                  </a:lnTo>
                  <a:lnTo>
                    <a:pt x="0" y="668"/>
                  </a:lnTo>
                  <a:lnTo>
                    <a:pt x="0" y="373"/>
                  </a:lnTo>
                  <a:lnTo>
                    <a:pt x="9" y="377"/>
                  </a:lnTo>
                  <a:lnTo>
                    <a:pt x="20" y="381"/>
                  </a:lnTo>
                  <a:lnTo>
                    <a:pt x="28" y="384"/>
                  </a:lnTo>
                  <a:lnTo>
                    <a:pt x="37" y="388"/>
                  </a:lnTo>
                  <a:lnTo>
                    <a:pt x="45" y="393"/>
                  </a:lnTo>
                  <a:lnTo>
                    <a:pt x="54" y="397"/>
                  </a:lnTo>
                  <a:lnTo>
                    <a:pt x="62" y="403"/>
                  </a:lnTo>
                  <a:lnTo>
                    <a:pt x="70" y="408"/>
                  </a:lnTo>
                  <a:lnTo>
                    <a:pt x="70" y="605"/>
                  </a:lnTo>
                  <a:lnTo>
                    <a:pt x="509" y="605"/>
                  </a:lnTo>
                  <a:lnTo>
                    <a:pt x="509" y="199"/>
                  </a:lnTo>
                  <a:lnTo>
                    <a:pt x="518" y="183"/>
                  </a:lnTo>
                  <a:lnTo>
                    <a:pt x="527" y="166"/>
                  </a:lnTo>
                  <a:lnTo>
                    <a:pt x="534" y="151"/>
                  </a:lnTo>
                  <a:lnTo>
                    <a:pt x="542" y="137"/>
                  </a:lnTo>
                  <a:lnTo>
                    <a:pt x="550" y="123"/>
                  </a:lnTo>
                  <a:lnTo>
                    <a:pt x="559" y="109"/>
                  </a:lnTo>
                  <a:lnTo>
                    <a:pt x="569" y="93"/>
                  </a:lnTo>
                  <a:lnTo>
                    <a:pt x="579" y="77"/>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39" name="Rectangle 15"/>
            <p:cNvSpPr>
              <a:spLocks noChangeArrowheads="1"/>
            </p:cNvSpPr>
            <p:nvPr/>
          </p:nvSpPr>
          <p:spPr bwMode="auto">
            <a:xfrm>
              <a:off x="10342563" y="2152651"/>
              <a:ext cx="776288" cy="157163"/>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40" name="Freeform 16"/>
            <p:cNvSpPr>
              <a:spLocks/>
            </p:cNvSpPr>
            <p:nvPr/>
          </p:nvSpPr>
          <p:spPr bwMode="auto">
            <a:xfrm>
              <a:off x="10067925" y="2076451"/>
              <a:ext cx="223838" cy="209550"/>
            </a:xfrm>
            <a:custGeom>
              <a:avLst/>
              <a:gdLst/>
              <a:ahLst/>
              <a:cxnLst>
                <a:cxn ang="0">
                  <a:pos x="0" y="333"/>
                </a:cxn>
                <a:cxn ang="0">
                  <a:pos x="24" y="343"/>
                </a:cxn>
                <a:cxn ang="0">
                  <a:pos x="83" y="370"/>
                </a:cxn>
                <a:cxn ang="0">
                  <a:pos x="153" y="404"/>
                </a:cxn>
                <a:cxn ang="0">
                  <a:pos x="184" y="422"/>
                </a:cxn>
                <a:cxn ang="0">
                  <a:pos x="210" y="438"/>
                </a:cxn>
                <a:cxn ang="0">
                  <a:pos x="255" y="472"/>
                </a:cxn>
                <a:cxn ang="0">
                  <a:pos x="295" y="502"/>
                </a:cxn>
                <a:cxn ang="0">
                  <a:pos x="324" y="524"/>
                </a:cxn>
                <a:cxn ang="0">
                  <a:pos x="335" y="533"/>
                </a:cxn>
                <a:cxn ang="0">
                  <a:pos x="348" y="512"/>
                </a:cxn>
                <a:cxn ang="0">
                  <a:pos x="386" y="457"/>
                </a:cxn>
                <a:cxn ang="0">
                  <a:pos x="443" y="371"/>
                </a:cxn>
                <a:cxn ang="0">
                  <a:pos x="514" y="267"/>
                </a:cxn>
                <a:cxn ang="0">
                  <a:pos x="555" y="213"/>
                </a:cxn>
                <a:cxn ang="0">
                  <a:pos x="598" y="163"/>
                </a:cxn>
                <a:cxn ang="0">
                  <a:pos x="643" y="117"/>
                </a:cxn>
                <a:cxn ang="0">
                  <a:pos x="686" y="78"/>
                </a:cxn>
                <a:cxn ang="0">
                  <a:pos x="753" y="21"/>
                </a:cxn>
                <a:cxn ang="0">
                  <a:pos x="780" y="0"/>
                </a:cxn>
                <a:cxn ang="0">
                  <a:pos x="839" y="35"/>
                </a:cxn>
                <a:cxn ang="0">
                  <a:pos x="806" y="69"/>
                </a:cxn>
                <a:cxn ang="0">
                  <a:pos x="774" y="107"/>
                </a:cxn>
                <a:cxn ang="0">
                  <a:pos x="734" y="154"/>
                </a:cxn>
                <a:cxn ang="0">
                  <a:pos x="693" y="210"/>
                </a:cxn>
                <a:cxn ang="0">
                  <a:pos x="649" y="272"/>
                </a:cxn>
                <a:cxn ang="0">
                  <a:pos x="607" y="343"/>
                </a:cxn>
                <a:cxn ang="0">
                  <a:pos x="570" y="416"/>
                </a:cxn>
                <a:cxn ang="0">
                  <a:pos x="534" y="491"/>
                </a:cxn>
                <a:cxn ang="0">
                  <a:pos x="486" y="597"/>
                </a:cxn>
                <a:cxn ang="0">
                  <a:pos x="437" y="714"/>
                </a:cxn>
                <a:cxn ang="0">
                  <a:pos x="410" y="782"/>
                </a:cxn>
                <a:cxn ang="0">
                  <a:pos x="403" y="787"/>
                </a:cxn>
                <a:cxn ang="0">
                  <a:pos x="378" y="760"/>
                </a:cxn>
                <a:cxn ang="0">
                  <a:pos x="334" y="716"/>
                </a:cxn>
                <a:cxn ang="0">
                  <a:pos x="293" y="677"/>
                </a:cxn>
                <a:cxn ang="0">
                  <a:pos x="265" y="653"/>
                </a:cxn>
                <a:cxn ang="0">
                  <a:pos x="234" y="630"/>
                </a:cxn>
                <a:cxn ang="0">
                  <a:pos x="201" y="608"/>
                </a:cxn>
                <a:cxn ang="0">
                  <a:pos x="149" y="579"/>
                </a:cxn>
                <a:cxn ang="0">
                  <a:pos x="84" y="547"/>
                </a:cxn>
                <a:cxn ang="0">
                  <a:pos x="44" y="529"/>
                </a:cxn>
              </a:cxnLst>
              <a:rect l="0" t="0" r="r" b="b"/>
              <a:pathLst>
                <a:path w="846" h="791">
                  <a:moveTo>
                    <a:pt x="38" y="526"/>
                  </a:moveTo>
                  <a:lnTo>
                    <a:pt x="0" y="333"/>
                  </a:lnTo>
                  <a:lnTo>
                    <a:pt x="6" y="336"/>
                  </a:lnTo>
                  <a:lnTo>
                    <a:pt x="24" y="343"/>
                  </a:lnTo>
                  <a:lnTo>
                    <a:pt x="50" y="355"/>
                  </a:lnTo>
                  <a:lnTo>
                    <a:pt x="83" y="370"/>
                  </a:lnTo>
                  <a:lnTo>
                    <a:pt x="119" y="387"/>
                  </a:lnTo>
                  <a:lnTo>
                    <a:pt x="153" y="404"/>
                  </a:lnTo>
                  <a:lnTo>
                    <a:pt x="170" y="413"/>
                  </a:lnTo>
                  <a:lnTo>
                    <a:pt x="184" y="422"/>
                  </a:lnTo>
                  <a:lnTo>
                    <a:pt x="198" y="430"/>
                  </a:lnTo>
                  <a:lnTo>
                    <a:pt x="210" y="438"/>
                  </a:lnTo>
                  <a:lnTo>
                    <a:pt x="232" y="455"/>
                  </a:lnTo>
                  <a:lnTo>
                    <a:pt x="255" y="472"/>
                  </a:lnTo>
                  <a:lnTo>
                    <a:pt x="276" y="487"/>
                  </a:lnTo>
                  <a:lnTo>
                    <a:pt x="295" y="502"/>
                  </a:lnTo>
                  <a:lnTo>
                    <a:pt x="311" y="515"/>
                  </a:lnTo>
                  <a:lnTo>
                    <a:pt x="324" y="524"/>
                  </a:lnTo>
                  <a:lnTo>
                    <a:pt x="332" y="531"/>
                  </a:lnTo>
                  <a:lnTo>
                    <a:pt x="335" y="533"/>
                  </a:lnTo>
                  <a:lnTo>
                    <a:pt x="339" y="528"/>
                  </a:lnTo>
                  <a:lnTo>
                    <a:pt x="348" y="512"/>
                  </a:lnTo>
                  <a:lnTo>
                    <a:pt x="365" y="489"/>
                  </a:lnTo>
                  <a:lnTo>
                    <a:pt x="386" y="457"/>
                  </a:lnTo>
                  <a:lnTo>
                    <a:pt x="413" y="417"/>
                  </a:lnTo>
                  <a:lnTo>
                    <a:pt x="443" y="371"/>
                  </a:lnTo>
                  <a:lnTo>
                    <a:pt x="476" y="321"/>
                  </a:lnTo>
                  <a:lnTo>
                    <a:pt x="514" y="267"/>
                  </a:lnTo>
                  <a:lnTo>
                    <a:pt x="534" y="240"/>
                  </a:lnTo>
                  <a:lnTo>
                    <a:pt x="555" y="213"/>
                  </a:lnTo>
                  <a:lnTo>
                    <a:pt x="576" y="187"/>
                  </a:lnTo>
                  <a:lnTo>
                    <a:pt x="598" y="163"/>
                  </a:lnTo>
                  <a:lnTo>
                    <a:pt x="621" y="140"/>
                  </a:lnTo>
                  <a:lnTo>
                    <a:pt x="643" y="117"/>
                  </a:lnTo>
                  <a:lnTo>
                    <a:pt x="665" y="97"/>
                  </a:lnTo>
                  <a:lnTo>
                    <a:pt x="686" y="78"/>
                  </a:lnTo>
                  <a:lnTo>
                    <a:pt x="723" y="45"/>
                  </a:lnTo>
                  <a:lnTo>
                    <a:pt x="753" y="21"/>
                  </a:lnTo>
                  <a:lnTo>
                    <a:pt x="773" y="6"/>
                  </a:lnTo>
                  <a:lnTo>
                    <a:pt x="780" y="0"/>
                  </a:lnTo>
                  <a:lnTo>
                    <a:pt x="846" y="28"/>
                  </a:lnTo>
                  <a:lnTo>
                    <a:pt x="839" y="35"/>
                  </a:lnTo>
                  <a:lnTo>
                    <a:pt x="820" y="55"/>
                  </a:lnTo>
                  <a:lnTo>
                    <a:pt x="806" y="69"/>
                  </a:lnTo>
                  <a:lnTo>
                    <a:pt x="792" y="87"/>
                  </a:lnTo>
                  <a:lnTo>
                    <a:pt x="774" y="107"/>
                  </a:lnTo>
                  <a:lnTo>
                    <a:pt x="755" y="129"/>
                  </a:lnTo>
                  <a:lnTo>
                    <a:pt x="734" y="154"/>
                  </a:lnTo>
                  <a:lnTo>
                    <a:pt x="714" y="180"/>
                  </a:lnTo>
                  <a:lnTo>
                    <a:pt x="693" y="210"/>
                  </a:lnTo>
                  <a:lnTo>
                    <a:pt x="671" y="240"/>
                  </a:lnTo>
                  <a:lnTo>
                    <a:pt x="649" y="272"/>
                  </a:lnTo>
                  <a:lnTo>
                    <a:pt x="628" y="306"/>
                  </a:lnTo>
                  <a:lnTo>
                    <a:pt x="607" y="343"/>
                  </a:lnTo>
                  <a:lnTo>
                    <a:pt x="588" y="379"/>
                  </a:lnTo>
                  <a:lnTo>
                    <a:pt x="570" y="416"/>
                  </a:lnTo>
                  <a:lnTo>
                    <a:pt x="551" y="454"/>
                  </a:lnTo>
                  <a:lnTo>
                    <a:pt x="534" y="491"/>
                  </a:lnTo>
                  <a:lnTo>
                    <a:pt x="518" y="527"/>
                  </a:lnTo>
                  <a:lnTo>
                    <a:pt x="486" y="597"/>
                  </a:lnTo>
                  <a:lnTo>
                    <a:pt x="460" y="659"/>
                  </a:lnTo>
                  <a:lnTo>
                    <a:pt x="437" y="714"/>
                  </a:lnTo>
                  <a:lnTo>
                    <a:pt x="421" y="755"/>
                  </a:lnTo>
                  <a:lnTo>
                    <a:pt x="410" y="782"/>
                  </a:lnTo>
                  <a:lnTo>
                    <a:pt x="407" y="791"/>
                  </a:lnTo>
                  <a:lnTo>
                    <a:pt x="403" y="787"/>
                  </a:lnTo>
                  <a:lnTo>
                    <a:pt x="393" y="777"/>
                  </a:lnTo>
                  <a:lnTo>
                    <a:pt x="378" y="760"/>
                  </a:lnTo>
                  <a:lnTo>
                    <a:pt x="357" y="740"/>
                  </a:lnTo>
                  <a:lnTo>
                    <a:pt x="334" y="716"/>
                  </a:lnTo>
                  <a:lnTo>
                    <a:pt x="307" y="690"/>
                  </a:lnTo>
                  <a:lnTo>
                    <a:pt x="293" y="677"/>
                  </a:lnTo>
                  <a:lnTo>
                    <a:pt x="279" y="665"/>
                  </a:lnTo>
                  <a:lnTo>
                    <a:pt x="265" y="653"/>
                  </a:lnTo>
                  <a:lnTo>
                    <a:pt x="250" y="641"/>
                  </a:lnTo>
                  <a:lnTo>
                    <a:pt x="234" y="630"/>
                  </a:lnTo>
                  <a:lnTo>
                    <a:pt x="217" y="619"/>
                  </a:lnTo>
                  <a:lnTo>
                    <a:pt x="201" y="608"/>
                  </a:lnTo>
                  <a:lnTo>
                    <a:pt x="184" y="598"/>
                  </a:lnTo>
                  <a:lnTo>
                    <a:pt x="149" y="579"/>
                  </a:lnTo>
                  <a:lnTo>
                    <a:pt x="115" y="561"/>
                  </a:lnTo>
                  <a:lnTo>
                    <a:pt x="84" y="547"/>
                  </a:lnTo>
                  <a:lnTo>
                    <a:pt x="60" y="536"/>
                  </a:lnTo>
                  <a:lnTo>
                    <a:pt x="44" y="529"/>
                  </a:lnTo>
                  <a:lnTo>
                    <a:pt x="38" y="52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41" name="Freeform 17"/>
            <p:cNvSpPr>
              <a:spLocks noEditPoints="1"/>
            </p:cNvSpPr>
            <p:nvPr/>
          </p:nvSpPr>
          <p:spPr bwMode="auto">
            <a:xfrm>
              <a:off x="10093325" y="2138363"/>
              <a:ext cx="153988" cy="176213"/>
            </a:xfrm>
            <a:custGeom>
              <a:avLst/>
              <a:gdLst/>
              <a:ahLst/>
              <a:cxnLst>
                <a:cxn ang="0">
                  <a:pos x="0" y="0"/>
                </a:cxn>
                <a:cxn ang="0">
                  <a:pos x="395" y="0"/>
                </a:cxn>
                <a:cxn ang="0">
                  <a:pos x="389" y="6"/>
                </a:cxn>
                <a:cxn ang="0">
                  <a:pos x="384" y="12"/>
                </a:cxn>
                <a:cxn ang="0">
                  <a:pos x="379" y="19"/>
                </a:cxn>
                <a:cxn ang="0">
                  <a:pos x="374" y="26"/>
                </a:cxn>
                <a:cxn ang="0">
                  <a:pos x="367" y="35"/>
                </a:cxn>
                <a:cxn ang="0">
                  <a:pos x="361" y="44"/>
                </a:cxn>
                <a:cxn ang="0">
                  <a:pos x="355" y="53"/>
                </a:cxn>
                <a:cxn ang="0">
                  <a:pos x="349" y="63"/>
                </a:cxn>
                <a:cxn ang="0">
                  <a:pos x="70" y="63"/>
                </a:cxn>
                <a:cxn ang="0">
                  <a:pos x="70" y="130"/>
                </a:cxn>
                <a:cxn ang="0">
                  <a:pos x="64" y="126"/>
                </a:cxn>
                <a:cxn ang="0">
                  <a:pos x="58" y="123"/>
                </a:cxn>
                <a:cxn ang="0">
                  <a:pos x="52" y="120"/>
                </a:cxn>
                <a:cxn ang="0">
                  <a:pos x="46" y="117"/>
                </a:cxn>
                <a:cxn ang="0">
                  <a:pos x="35" y="112"/>
                </a:cxn>
                <a:cxn ang="0">
                  <a:pos x="24" y="107"/>
                </a:cxn>
                <a:cxn ang="0">
                  <a:pos x="11" y="103"/>
                </a:cxn>
                <a:cxn ang="0">
                  <a:pos x="0" y="98"/>
                </a:cxn>
                <a:cxn ang="0">
                  <a:pos x="0" y="0"/>
                </a:cxn>
                <a:cxn ang="0">
                  <a:pos x="579" y="76"/>
                </a:cxn>
                <a:cxn ang="0">
                  <a:pos x="579" y="668"/>
                </a:cxn>
                <a:cxn ang="0">
                  <a:pos x="0" y="668"/>
                </a:cxn>
                <a:cxn ang="0">
                  <a:pos x="0" y="373"/>
                </a:cxn>
                <a:cxn ang="0">
                  <a:pos x="9" y="376"/>
                </a:cxn>
                <a:cxn ang="0">
                  <a:pos x="20" y="379"/>
                </a:cxn>
                <a:cxn ang="0">
                  <a:pos x="28" y="384"/>
                </a:cxn>
                <a:cxn ang="0">
                  <a:pos x="37" y="387"/>
                </a:cxn>
                <a:cxn ang="0">
                  <a:pos x="45" y="392"/>
                </a:cxn>
                <a:cxn ang="0">
                  <a:pos x="54" y="397"/>
                </a:cxn>
                <a:cxn ang="0">
                  <a:pos x="62" y="402"/>
                </a:cxn>
                <a:cxn ang="0">
                  <a:pos x="70" y="407"/>
                </a:cxn>
                <a:cxn ang="0">
                  <a:pos x="70" y="604"/>
                </a:cxn>
                <a:cxn ang="0">
                  <a:pos x="509" y="604"/>
                </a:cxn>
                <a:cxn ang="0">
                  <a:pos x="509" y="199"/>
                </a:cxn>
                <a:cxn ang="0">
                  <a:pos x="518" y="181"/>
                </a:cxn>
                <a:cxn ang="0">
                  <a:pos x="527" y="165"/>
                </a:cxn>
                <a:cxn ang="0">
                  <a:pos x="534" y="149"/>
                </a:cxn>
                <a:cxn ang="0">
                  <a:pos x="542" y="135"/>
                </a:cxn>
                <a:cxn ang="0">
                  <a:pos x="550" y="123"/>
                </a:cxn>
                <a:cxn ang="0">
                  <a:pos x="559" y="108"/>
                </a:cxn>
                <a:cxn ang="0">
                  <a:pos x="569" y="93"/>
                </a:cxn>
                <a:cxn ang="0">
                  <a:pos x="579" y="76"/>
                </a:cxn>
              </a:cxnLst>
              <a:rect l="0" t="0" r="r" b="b"/>
              <a:pathLst>
                <a:path w="579" h="668">
                  <a:moveTo>
                    <a:pt x="0" y="0"/>
                  </a:moveTo>
                  <a:lnTo>
                    <a:pt x="395" y="0"/>
                  </a:lnTo>
                  <a:lnTo>
                    <a:pt x="389" y="6"/>
                  </a:lnTo>
                  <a:lnTo>
                    <a:pt x="384" y="12"/>
                  </a:lnTo>
                  <a:lnTo>
                    <a:pt x="379" y="19"/>
                  </a:lnTo>
                  <a:lnTo>
                    <a:pt x="374" y="26"/>
                  </a:lnTo>
                  <a:lnTo>
                    <a:pt x="367" y="35"/>
                  </a:lnTo>
                  <a:lnTo>
                    <a:pt x="361" y="44"/>
                  </a:lnTo>
                  <a:lnTo>
                    <a:pt x="355" y="53"/>
                  </a:lnTo>
                  <a:lnTo>
                    <a:pt x="349" y="63"/>
                  </a:lnTo>
                  <a:lnTo>
                    <a:pt x="70" y="63"/>
                  </a:lnTo>
                  <a:lnTo>
                    <a:pt x="70" y="130"/>
                  </a:lnTo>
                  <a:lnTo>
                    <a:pt x="64" y="126"/>
                  </a:lnTo>
                  <a:lnTo>
                    <a:pt x="58" y="123"/>
                  </a:lnTo>
                  <a:lnTo>
                    <a:pt x="52" y="120"/>
                  </a:lnTo>
                  <a:lnTo>
                    <a:pt x="46" y="117"/>
                  </a:lnTo>
                  <a:lnTo>
                    <a:pt x="35" y="112"/>
                  </a:lnTo>
                  <a:lnTo>
                    <a:pt x="24" y="107"/>
                  </a:lnTo>
                  <a:lnTo>
                    <a:pt x="11" y="103"/>
                  </a:lnTo>
                  <a:lnTo>
                    <a:pt x="0" y="98"/>
                  </a:lnTo>
                  <a:lnTo>
                    <a:pt x="0" y="0"/>
                  </a:lnTo>
                  <a:close/>
                  <a:moveTo>
                    <a:pt x="579" y="76"/>
                  </a:moveTo>
                  <a:lnTo>
                    <a:pt x="579" y="668"/>
                  </a:lnTo>
                  <a:lnTo>
                    <a:pt x="0" y="668"/>
                  </a:lnTo>
                  <a:lnTo>
                    <a:pt x="0" y="373"/>
                  </a:lnTo>
                  <a:lnTo>
                    <a:pt x="9" y="376"/>
                  </a:lnTo>
                  <a:lnTo>
                    <a:pt x="20" y="379"/>
                  </a:lnTo>
                  <a:lnTo>
                    <a:pt x="28" y="384"/>
                  </a:lnTo>
                  <a:lnTo>
                    <a:pt x="37" y="387"/>
                  </a:lnTo>
                  <a:lnTo>
                    <a:pt x="45" y="392"/>
                  </a:lnTo>
                  <a:lnTo>
                    <a:pt x="54" y="397"/>
                  </a:lnTo>
                  <a:lnTo>
                    <a:pt x="62" y="402"/>
                  </a:lnTo>
                  <a:lnTo>
                    <a:pt x="70" y="407"/>
                  </a:lnTo>
                  <a:lnTo>
                    <a:pt x="70" y="604"/>
                  </a:lnTo>
                  <a:lnTo>
                    <a:pt x="509" y="604"/>
                  </a:lnTo>
                  <a:lnTo>
                    <a:pt x="509" y="199"/>
                  </a:lnTo>
                  <a:lnTo>
                    <a:pt x="518" y="181"/>
                  </a:lnTo>
                  <a:lnTo>
                    <a:pt x="527" y="165"/>
                  </a:lnTo>
                  <a:lnTo>
                    <a:pt x="534" y="149"/>
                  </a:lnTo>
                  <a:lnTo>
                    <a:pt x="542" y="135"/>
                  </a:lnTo>
                  <a:lnTo>
                    <a:pt x="550" y="123"/>
                  </a:lnTo>
                  <a:lnTo>
                    <a:pt x="559" y="108"/>
                  </a:lnTo>
                  <a:lnTo>
                    <a:pt x="569" y="93"/>
                  </a:lnTo>
                  <a:lnTo>
                    <a:pt x="579" y="7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42" name="Rectangle 18"/>
            <p:cNvSpPr>
              <a:spLocks noChangeArrowheads="1"/>
            </p:cNvSpPr>
            <p:nvPr/>
          </p:nvSpPr>
          <p:spPr bwMode="auto">
            <a:xfrm>
              <a:off x="10342563" y="2454276"/>
              <a:ext cx="776288" cy="158750"/>
            </a:xfrm>
            <a:prstGeom prst="rect">
              <a:avLst/>
            </a:pr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43" name="Freeform 19"/>
            <p:cNvSpPr>
              <a:spLocks/>
            </p:cNvSpPr>
            <p:nvPr/>
          </p:nvSpPr>
          <p:spPr bwMode="auto">
            <a:xfrm>
              <a:off x="10067925" y="2379663"/>
              <a:ext cx="223838" cy="207963"/>
            </a:xfrm>
            <a:custGeom>
              <a:avLst/>
              <a:gdLst/>
              <a:ahLst/>
              <a:cxnLst>
                <a:cxn ang="0">
                  <a:pos x="0" y="332"/>
                </a:cxn>
                <a:cxn ang="0">
                  <a:pos x="24" y="343"/>
                </a:cxn>
                <a:cxn ang="0">
                  <a:pos x="83" y="369"/>
                </a:cxn>
                <a:cxn ang="0">
                  <a:pos x="153" y="403"/>
                </a:cxn>
                <a:cxn ang="0">
                  <a:pos x="184" y="421"/>
                </a:cxn>
                <a:cxn ang="0">
                  <a:pos x="210" y="439"/>
                </a:cxn>
                <a:cxn ang="0">
                  <a:pos x="255" y="471"/>
                </a:cxn>
                <a:cxn ang="0">
                  <a:pos x="295" y="501"/>
                </a:cxn>
                <a:cxn ang="0">
                  <a:pos x="324" y="524"/>
                </a:cxn>
                <a:cxn ang="0">
                  <a:pos x="335" y="532"/>
                </a:cxn>
                <a:cxn ang="0">
                  <a:pos x="348" y="512"/>
                </a:cxn>
                <a:cxn ang="0">
                  <a:pos x="386" y="455"/>
                </a:cxn>
                <a:cxn ang="0">
                  <a:pos x="443" y="371"/>
                </a:cxn>
                <a:cxn ang="0">
                  <a:pos x="514" y="266"/>
                </a:cxn>
                <a:cxn ang="0">
                  <a:pos x="555" y="213"/>
                </a:cxn>
                <a:cxn ang="0">
                  <a:pos x="598" y="161"/>
                </a:cxn>
                <a:cxn ang="0">
                  <a:pos x="643" y="117"/>
                </a:cxn>
                <a:cxn ang="0">
                  <a:pos x="686" y="78"/>
                </a:cxn>
                <a:cxn ang="0">
                  <a:pos x="753" y="20"/>
                </a:cxn>
                <a:cxn ang="0">
                  <a:pos x="780" y="0"/>
                </a:cxn>
                <a:cxn ang="0">
                  <a:pos x="839" y="34"/>
                </a:cxn>
                <a:cxn ang="0">
                  <a:pos x="806" y="69"/>
                </a:cxn>
                <a:cxn ang="0">
                  <a:pos x="774" y="106"/>
                </a:cxn>
                <a:cxn ang="0">
                  <a:pos x="734" y="152"/>
                </a:cxn>
                <a:cxn ang="0">
                  <a:pos x="693" y="209"/>
                </a:cxn>
                <a:cxn ang="0">
                  <a:pos x="649" y="271"/>
                </a:cxn>
                <a:cxn ang="0">
                  <a:pos x="607" y="341"/>
                </a:cxn>
                <a:cxn ang="0">
                  <a:pos x="570" y="415"/>
                </a:cxn>
                <a:cxn ang="0">
                  <a:pos x="534" y="490"/>
                </a:cxn>
                <a:cxn ang="0">
                  <a:pos x="486" y="596"/>
                </a:cxn>
                <a:cxn ang="0">
                  <a:pos x="437" y="713"/>
                </a:cxn>
                <a:cxn ang="0">
                  <a:pos x="410" y="781"/>
                </a:cxn>
                <a:cxn ang="0">
                  <a:pos x="403" y="787"/>
                </a:cxn>
                <a:cxn ang="0">
                  <a:pos x="378" y="759"/>
                </a:cxn>
                <a:cxn ang="0">
                  <a:pos x="334" y="716"/>
                </a:cxn>
                <a:cxn ang="0">
                  <a:pos x="293" y="677"/>
                </a:cxn>
                <a:cxn ang="0">
                  <a:pos x="265" y="652"/>
                </a:cxn>
                <a:cxn ang="0">
                  <a:pos x="234" y="629"/>
                </a:cxn>
                <a:cxn ang="0">
                  <a:pos x="201" y="608"/>
                </a:cxn>
                <a:cxn ang="0">
                  <a:pos x="149" y="578"/>
                </a:cxn>
                <a:cxn ang="0">
                  <a:pos x="84" y="546"/>
                </a:cxn>
                <a:cxn ang="0">
                  <a:pos x="44" y="528"/>
                </a:cxn>
              </a:cxnLst>
              <a:rect l="0" t="0" r="r" b="b"/>
              <a:pathLst>
                <a:path w="846" h="791">
                  <a:moveTo>
                    <a:pt x="38" y="526"/>
                  </a:moveTo>
                  <a:lnTo>
                    <a:pt x="0" y="332"/>
                  </a:lnTo>
                  <a:lnTo>
                    <a:pt x="6" y="335"/>
                  </a:lnTo>
                  <a:lnTo>
                    <a:pt x="24" y="343"/>
                  </a:lnTo>
                  <a:lnTo>
                    <a:pt x="50" y="355"/>
                  </a:lnTo>
                  <a:lnTo>
                    <a:pt x="83" y="369"/>
                  </a:lnTo>
                  <a:lnTo>
                    <a:pt x="119" y="386"/>
                  </a:lnTo>
                  <a:lnTo>
                    <a:pt x="153" y="403"/>
                  </a:lnTo>
                  <a:lnTo>
                    <a:pt x="170" y="413"/>
                  </a:lnTo>
                  <a:lnTo>
                    <a:pt x="184" y="421"/>
                  </a:lnTo>
                  <a:lnTo>
                    <a:pt x="198" y="429"/>
                  </a:lnTo>
                  <a:lnTo>
                    <a:pt x="210" y="439"/>
                  </a:lnTo>
                  <a:lnTo>
                    <a:pt x="232" y="455"/>
                  </a:lnTo>
                  <a:lnTo>
                    <a:pt x="255" y="471"/>
                  </a:lnTo>
                  <a:lnTo>
                    <a:pt x="276" y="487"/>
                  </a:lnTo>
                  <a:lnTo>
                    <a:pt x="295" y="501"/>
                  </a:lnTo>
                  <a:lnTo>
                    <a:pt x="311" y="514"/>
                  </a:lnTo>
                  <a:lnTo>
                    <a:pt x="324" y="524"/>
                  </a:lnTo>
                  <a:lnTo>
                    <a:pt x="332" y="530"/>
                  </a:lnTo>
                  <a:lnTo>
                    <a:pt x="335" y="532"/>
                  </a:lnTo>
                  <a:lnTo>
                    <a:pt x="339" y="527"/>
                  </a:lnTo>
                  <a:lnTo>
                    <a:pt x="348" y="512"/>
                  </a:lnTo>
                  <a:lnTo>
                    <a:pt x="365" y="487"/>
                  </a:lnTo>
                  <a:lnTo>
                    <a:pt x="386" y="455"/>
                  </a:lnTo>
                  <a:lnTo>
                    <a:pt x="413" y="415"/>
                  </a:lnTo>
                  <a:lnTo>
                    <a:pt x="443" y="371"/>
                  </a:lnTo>
                  <a:lnTo>
                    <a:pt x="476" y="320"/>
                  </a:lnTo>
                  <a:lnTo>
                    <a:pt x="514" y="266"/>
                  </a:lnTo>
                  <a:lnTo>
                    <a:pt x="534" y="238"/>
                  </a:lnTo>
                  <a:lnTo>
                    <a:pt x="555" y="213"/>
                  </a:lnTo>
                  <a:lnTo>
                    <a:pt x="576" y="187"/>
                  </a:lnTo>
                  <a:lnTo>
                    <a:pt x="598" y="161"/>
                  </a:lnTo>
                  <a:lnTo>
                    <a:pt x="621" y="138"/>
                  </a:lnTo>
                  <a:lnTo>
                    <a:pt x="643" y="117"/>
                  </a:lnTo>
                  <a:lnTo>
                    <a:pt x="665" y="97"/>
                  </a:lnTo>
                  <a:lnTo>
                    <a:pt x="686" y="78"/>
                  </a:lnTo>
                  <a:lnTo>
                    <a:pt x="723" y="45"/>
                  </a:lnTo>
                  <a:lnTo>
                    <a:pt x="753" y="20"/>
                  </a:lnTo>
                  <a:lnTo>
                    <a:pt x="773" y="5"/>
                  </a:lnTo>
                  <a:lnTo>
                    <a:pt x="780" y="0"/>
                  </a:lnTo>
                  <a:lnTo>
                    <a:pt x="846" y="27"/>
                  </a:lnTo>
                  <a:lnTo>
                    <a:pt x="839" y="34"/>
                  </a:lnTo>
                  <a:lnTo>
                    <a:pt x="820" y="54"/>
                  </a:lnTo>
                  <a:lnTo>
                    <a:pt x="806" y="69"/>
                  </a:lnTo>
                  <a:lnTo>
                    <a:pt x="792" y="86"/>
                  </a:lnTo>
                  <a:lnTo>
                    <a:pt x="774" y="106"/>
                  </a:lnTo>
                  <a:lnTo>
                    <a:pt x="755" y="128"/>
                  </a:lnTo>
                  <a:lnTo>
                    <a:pt x="734" y="152"/>
                  </a:lnTo>
                  <a:lnTo>
                    <a:pt x="714" y="180"/>
                  </a:lnTo>
                  <a:lnTo>
                    <a:pt x="693" y="209"/>
                  </a:lnTo>
                  <a:lnTo>
                    <a:pt x="671" y="239"/>
                  </a:lnTo>
                  <a:lnTo>
                    <a:pt x="649" y="271"/>
                  </a:lnTo>
                  <a:lnTo>
                    <a:pt x="628" y="305"/>
                  </a:lnTo>
                  <a:lnTo>
                    <a:pt x="607" y="341"/>
                  </a:lnTo>
                  <a:lnTo>
                    <a:pt x="588" y="378"/>
                  </a:lnTo>
                  <a:lnTo>
                    <a:pt x="570" y="415"/>
                  </a:lnTo>
                  <a:lnTo>
                    <a:pt x="551" y="453"/>
                  </a:lnTo>
                  <a:lnTo>
                    <a:pt x="534" y="490"/>
                  </a:lnTo>
                  <a:lnTo>
                    <a:pt x="518" y="526"/>
                  </a:lnTo>
                  <a:lnTo>
                    <a:pt x="486" y="596"/>
                  </a:lnTo>
                  <a:lnTo>
                    <a:pt x="460" y="659"/>
                  </a:lnTo>
                  <a:lnTo>
                    <a:pt x="437" y="713"/>
                  </a:lnTo>
                  <a:lnTo>
                    <a:pt x="421" y="755"/>
                  </a:lnTo>
                  <a:lnTo>
                    <a:pt x="410" y="781"/>
                  </a:lnTo>
                  <a:lnTo>
                    <a:pt x="407" y="791"/>
                  </a:lnTo>
                  <a:lnTo>
                    <a:pt x="403" y="787"/>
                  </a:lnTo>
                  <a:lnTo>
                    <a:pt x="393" y="776"/>
                  </a:lnTo>
                  <a:lnTo>
                    <a:pt x="378" y="759"/>
                  </a:lnTo>
                  <a:lnTo>
                    <a:pt x="357" y="739"/>
                  </a:lnTo>
                  <a:lnTo>
                    <a:pt x="334" y="716"/>
                  </a:lnTo>
                  <a:lnTo>
                    <a:pt x="307" y="689"/>
                  </a:lnTo>
                  <a:lnTo>
                    <a:pt x="293" y="677"/>
                  </a:lnTo>
                  <a:lnTo>
                    <a:pt x="279" y="664"/>
                  </a:lnTo>
                  <a:lnTo>
                    <a:pt x="265" y="652"/>
                  </a:lnTo>
                  <a:lnTo>
                    <a:pt x="250" y="641"/>
                  </a:lnTo>
                  <a:lnTo>
                    <a:pt x="234" y="629"/>
                  </a:lnTo>
                  <a:lnTo>
                    <a:pt x="217" y="618"/>
                  </a:lnTo>
                  <a:lnTo>
                    <a:pt x="201" y="608"/>
                  </a:lnTo>
                  <a:lnTo>
                    <a:pt x="184" y="597"/>
                  </a:lnTo>
                  <a:lnTo>
                    <a:pt x="149" y="578"/>
                  </a:lnTo>
                  <a:lnTo>
                    <a:pt x="115" y="560"/>
                  </a:lnTo>
                  <a:lnTo>
                    <a:pt x="84" y="546"/>
                  </a:lnTo>
                  <a:lnTo>
                    <a:pt x="60" y="535"/>
                  </a:lnTo>
                  <a:lnTo>
                    <a:pt x="44" y="528"/>
                  </a:lnTo>
                  <a:lnTo>
                    <a:pt x="38" y="52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sp>
          <p:nvSpPr>
            <p:cNvPr id="1044" name="Freeform 20"/>
            <p:cNvSpPr>
              <a:spLocks noEditPoints="1"/>
            </p:cNvSpPr>
            <p:nvPr/>
          </p:nvSpPr>
          <p:spPr bwMode="auto">
            <a:xfrm>
              <a:off x="10093325" y="2439988"/>
              <a:ext cx="153988" cy="176213"/>
            </a:xfrm>
            <a:custGeom>
              <a:avLst/>
              <a:gdLst/>
              <a:ahLst/>
              <a:cxnLst>
                <a:cxn ang="0">
                  <a:pos x="0" y="0"/>
                </a:cxn>
                <a:cxn ang="0">
                  <a:pos x="395" y="0"/>
                </a:cxn>
                <a:cxn ang="0">
                  <a:pos x="389" y="6"/>
                </a:cxn>
                <a:cxn ang="0">
                  <a:pos x="384" y="12"/>
                </a:cxn>
                <a:cxn ang="0">
                  <a:pos x="379" y="19"/>
                </a:cxn>
                <a:cxn ang="0">
                  <a:pos x="374" y="25"/>
                </a:cxn>
                <a:cxn ang="0">
                  <a:pos x="367" y="34"/>
                </a:cxn>
                <a:cxn ang="0">
                  <a:pos x="361" y="44"/>
                </a:cxn>
                <a:cxn ang="0">
                  <a:pos x="355" y="53"/>
                </a:cxn>
                <a:cxn ang="0">
                  <a:pos x="349" y="62"/>
                </a:cxn>
                <a:cxn ang="0">
                  <a:pos x="70" y="62"/>
                </a:cxn>
                <a:cxn ang="0">
                  <a:pos x="70" y="130"/>
                </a:cxn>
                <a:cxn ang="0">
                  <a:pos x="64" y="126"/>
                </a:cxn>
                <a:cxn ang="0">
                  <a:pos x="58" y="123"/>
                </a:cxn>
                <a:cxn ang="0">
                  <a:pos x="52" y="120"/>
                </a:cxn>
                <a:cxn ang="0">
                  <a:pos x="46" y="118"/>
                </a:cxn>
                <a:cxn ang="0">
                  <a:pos x="35" y="113"/>
                </a:cxn>
                <a:cxn ang="0">
                  <a:pos x="24" y="108"/>
                </a:cxn>
                <a:cxn ang="0">
                  <a:pos x="11" y="103"/>
                </a:cxn>
                <a:cxn ang="0">
                  <a:pos x="0" y="99"/>
                </a:cxn>
                <a:cxn ang="0">
                  <a:pos x="0" y="0"/>
                </a:cxn>
                <a:cxn ang="0">
                  <a:pos x="579" y="76"/>
                </a:cxn>
                <a:cxn ang="0">
                  <a:pos x="579" y="667"/>
                </a:cxn>
                <a:cxn ang="0">
                  <a:pos x="0" y="667"/>
                </a:cxn>
                <a:cxn ang="0">
                  <a:pos x="0" y="372"/>
                </a:cxn>
                <a:cxn ang="0">
                  <a:pos x="9" y="376"/>
                </a:cxn>
                <a:cxn ang="0">
                  <a:pos x="20" y="380"/>
                </a:cxn>
                <a:cxn ang="0">
                  <a:pos x="28" y="383"/>
                </a:cxn>
                <a:cxn ang="0">
                  <a:pos x="37" y="388"/>
                </a:cxn>
                <a:cxn ang="0">
                  <a:pos x="45" y="392"/>
                </a:cxn>
                <a:cxn ang="0">
                  <a:pos x="54" y="397"/>
                </a:cxn>
                <a:cxn ang="0">
                  <a:pos x="62" y="402"/>
                </a:cxn>
                <a:cxn ang="0">
                  <a:pos x="70" y="407"/>
                </a:cxn>
                <a:cxn ang="0">
                  <a:pos x="70" y="605"/>
                </a:cxn>
                <a:cxn ang="0">
                  <a:pos x="509" y="605"/>
                </a:cxn>
                <a:cxn ang="0">
                  <a:pos x="509" y="199"/>
                </a:cxn>
                <a:cxn ang="0">
                  <a:pos x="518" y="182"/>
                </a:cxn>
                <a:cxn ang="0">
                  <a:pos x="527" y="165"/>
                </a:cxn>
                <a:cxn ang="0">
                  <a:pos x="534" y="150"/>
                </a:cxn>
                <a:cxn ang="0">
                  <a:pos x="542" y="136"/>
                </a:cxn>
                <a:cxn ang="0">
                  <a:pos x="550" y="123"/>
                </a:cxn>
                <a:cxn ang="0">
                  <a:pos x="559" y="109"/>
                </a:cxn>
                <a:cxn ang="0">
                  <a:pos x="569" y="93"/>
                </a:cxn>
                <a:cxn ang="0">
                  <a:pos x="579" y="76"/>
                </a:cxn>
              </a:cxnLst>
              <a:rect l="0" t="0" r="r" b="b"/>
              <a:pathLst>
                <a:path w="579" h="667">
                  <a:moveTo>
                    <a:pt x="0" y="0"/>
                  </a:moveTo>
                  <a:lnTo>
                    <a:pt x="395" y="0"/>
                  </a:lnTo>
                  <a:lnTo>
                    <a:pt x="389" y="6"/>
                  </a:lnTo>
                  <a:lnTo>
                    <a:pt x="384" y="12"/>
                  </a:lnTo>
                  <a:lnTo>
                    <a:pt x="379" y="19"/>
                  </a:lnTo>
                  <a:lnTo>
                    <a:pt x="374" y="25"/>
                  </a:lnTo>
                  <a:lnTo>
                    <a:pt x="367" y="34"/>
                  </a:lnTo>
                  <a:lnTo>
                    <a:pt x="361" y="44"/>
                  </a:lnTo>
                  <a:lnTo>
                    <a:pt x="355" y="53"/>
                  </a:lnTo>
                  <a:lnTo>
                    <a:pt x="349" y="62"/>
                  </a:lnTo>
                  <a:lnTo>
                    <a:pt x="70" y="62"/>
                  </a:lnTo>
                  <a:lnTo>
                    <a:pt x="70" y="130"/>
                  </a:lnTo>
                  <a:lnTo>
                    <a:pt x="64" y="126"/>
                  </a:lnTo>
                  <a:lnTo>
                    <a:pt x="58" y="123"/>
                  </a:lnTo>
                  <a:lnTo>
                    <a:pt x="52" y="120"/>
                  </a:lnTo>
                  <a:lnTo>
                    <a:pt x="46" y="118"/>
                  </a:lnTo>
                  <a:lnTo>
                    <a:pt x="35" y="113"/>
                  </a:lnTo>
                  <a:lnTo>
                    <a:pt x="24" y="108"/>
                  </a:lnTo>
                  <a:lnTo>
                    <a:pt x="11" y="103"/>
                  </a:lnTo>
                  <a:lnTo>
                    <a:pt x="0" y="99"/>
                  </a:lnTo>
                  <a:lnTo>
                    <a:pt x="0" y="0"/>
                  </a:lnTo>
                  <a:close/>
                  <a:moveTo>
                    <a:pt x="579" y="76"/>
                  </a:moveTo>
                  <a:lnTo>
                    <a:pt x="579" y="667"/>
                  </a:lnTo>
                  <a:lnTo>
                    <a:pt x="0" y="667"/>
                  </a:lnTo>
                  <a:lnTo>
                    <a:pt x="0" y="372"/>
                  </a:lnTo>
                  <a:lnTo>
                    <a:pt x="9" y="376"/>
                  </a:lnTo>
                  <a:lnTo>
                    <a:pt x="20" y="380"/>
                  </a:lnTo>
                  <a:lnTo>
                    <a:pt x="28" y="383"/>
                  </a:lnTo>
                  <a:lnTo>
                    <a:pt x="37" y="388"/>
                  </a:lnTo>
                  <a:lnTo>
                    <a:pt x="45" y="392"/>
                  </a:lnTo>
                  <a:lnTo>
                    <a:pt x="54" y="397"/>
                  </a:lnTo>
                  <a:lnTo>
                    <a:pt x="62" y="402"/>
                  </a:lnTo>
                  <a:lnTo>
                    <a:pt x="70" y="407"/>
                  </a:lnTo>
                  <a:lnTo>
                    <a:pt x="70" y="605"/>
                  </a:lnTo>
                  <a:lnTo>
                    <a:pt x="509" y="605"/>
                  </a:lnTo>
                  <a:lnTo>
                    <a:pt x="509" y="199"/>
                  </a:lnTo>
                  <a:lnTo>
                    <a:pt x="518" y="182"/>
                  </a:lnTo>
                  <a:lnTo>
                    <a:pt x="527" y="165"/>
                  </a:lnTo>
                  <a:lnTo>
                    <a:pt x="534" y="150"/>
                  </a:lnTo>
                  <a:lnTo>
                    <a:pt x="542" y="136"/>
                  </a:lnTo>
                  <a:lnTo>
                    <a:pt x="550" y="123"/>
                  </a:lnTo>
                  <a:lnTo>
                    <a:pt x="559" y="109"/>
                  </a:lnTo>
                  <a:lnTo>
                    <a:pt x="569" y="93"/>
                  </a:lnTo>
                  <a:lnTo>
                    <a:pt x="579" y="76"/>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a:lstStyle/>
            <a:p>
              <a:endParaRPr lang="en-US"/>
            </a:p>
          </p:txBody>
        </p:sp>
      </p:grpSp>
      <p:sp>
        <p:nvSpPr>
          <p:cNvPr id="1045" name="Freeform 21"/>
          <p:cNvSpPr>
            <a:spLocks/>
          </p:cNvSpPr>
          <p:nvPr/>
        </p:nvSpPr>
        <p:spPr bwMode="auto">
          <a:xfrm flipH="1">
            <a:off x="5128692" y="1541154"/>
            <a:ext cx="446608" cy="540056"/>
          </a:xfrm>
          <a:custGeom>
            <a:avLst/>
            <a:gdLst/>
            <a:ahLst/>
            <a:cxnLst>
              <a:cxn ang="0">
                <a:pos x="2220" y="6707"/>
              </a:cxn>
              <a:cxn ang="0">
                <a:pos x="1956" y="6703"/>
              </a:cxn>
              <a:cxn ang="0">
                <a:pos x="1617" y="6677"/>
              </a:cxn>
              <a:cxn ang="0">
                <a:pos x="1381" y="6642"/>
              </a:cxn>
              <a:cxn ang="0">
                <a:pos x="1148" y="6589"/>
              </a:cxn>
              <a:cxn ang="0">
                <a:pos x="944" y="6518"/>
              </a:cxn>
              <a:cxn ang="0">
                <a:pos x="784" y="6436"/>
              </a:cxn>
              <a:cxn ang="0">
                <a:pos x="663" y="6341"/>
              </a:cxn>
              <a:cxn ang="0">
                <a:pos x="578" y="6232"/>
              </a:cxn>
              <a:cxn ang="0">
                <a:pos x="523" y="6108"/>
              </a:cxn>
              <a:cxn ang="0">
                <a:pos x="497" y="5969"/>
              </a:cxn>
              <a:cxn ang="0">
                <a:pos x="493" y="5822"/>
              </a:cxn>
              <a:cxn ang="0">
                <a:pos x="506" y="5697"/>
              </a:cxn>
              <a:cxn ang="0">
                <a:pos x="554" y="5524"/>
              </a:cxn>
              <a:cxn ang="0">
                <a:pos x="602" y="5439"/>
              </a:cxn>
              <a:cxn ang="0">
                <a:pos x="161" y="4381"/>
              </a:cxn>
              <a:cxn ang="0">
                <a:pos x="77" y="4329"/>
              </a:cxn>
              <a:cxn ang="0">
                <a:pos x="32" y="4278"/>
              </a:cxn>
              <a:cxn ang="0">
                <a:pos x="3" y="4210"/>
              </a:cxn>
              <a:cxn ang="0">
                <a:pos x="6" y="4122"/>
              </a:cxn>
              <a:cxn ang="0">
                <a:pos x="90" y="3958"/>
              </a:cxn>
              <a:cxn ang="0">
                <a:pos x="214" y="3770"/>
              </a:cxn>
              <a:cxn ang="0">
                <a:pos x="891" y="2713"/>
              </a:cxn>
              <a:cxn ang="0">
                <a:pos x="857" y="2542"/>
              </a:cxn>
              <a:cxn ang="0">
                <a:pos x="830" y="2271"/>
              </a:cxn>
              <a:cxn ang="0">
                <a:pos x="841" y="1925"/>
              </a:cxn>
              <a:cxn ang="0">
                <a:pos x="920" y="1533"/>
              </a:cxn>
              <a:cxn ang="0">
                <a:pos x="1098" y="1120"/>
              </a:cxn>
              <a:cxn ang="0">
                <a:pos x="1401" y="721"/>
              </a:cxn>
              <a:cxn ang="0">
                <a:pos x="1820" y="407"/>
              </a:cxn>
              <a:cxn ang="0">
                <a:pos x="2321" y="186"/>
              </a:cxn>
              <a:cxn ang="0">
                <a:pos x="2873" y="53"/>
              </a:cxn>
              <a:cxn ang="0">
                <a:pos x="3442" y="1"/>
              </a:cxn>
              <a:cxn ang="0">
                <a:pos x="3999" y="23"/>
              </a:cxn>
              <a:cxn ang="0">
                <a:pos x="4511" y="112"/>
              </a:cxn>
              <a:cxn ang="0">
                <a:pos x="5000" y="277"/>
              </a:cxn>
              <a:cxn ang="0">
                <a:pos x="5488" y="528"/>
              </a:cxn>
              <a:cxn ang="0">
                <a:pos x="5946" y="871"/>
              </a:cxn>
              <a:cxn ang="0">
                <a:pos x="6344" y="1313"/>
              </a:cxn>
              <a:cxn ang="0">
                <a:pos x="6652" y="1856"/>
              </a:cxn>
              <a:cxn ang="0">
                <a:pos x="6840" y="2506"/>
              </a:cxn>
              <a:cxn ang="0">
                <a:pos x="6871" y="3366"/>
              </a:cxn>
              <a:cxn ang="0">
                <a:pos x="6681" y="4167"/>
              </a:cxn>
              <a:cxn ang="0">
                <a:pos x="6337" y="4816"/>
              </a:cxn>
              <a:cxn ang="0">
                <a:pos x="5929" y="5348"/>
              </a:cxn>
              <a:cxn ang="0">
                <a:pos x="5544" y="5801"/>
              </a:cxn>
              <a:cxn ang="0">
                <a:pos x="5271" y="6208"/>
              </a:cxn>
              <a:cxn ang="0">
                <a:pos x="5193" y="6569"/>
              </a:cxn>
              <a:cxn ang="0">
                <a:pos x="5227" y="6848"/>
              </a:cxn>
              <a:cxn ang="0">
                <a:pos x="5296" y="7203"/>
              </a:cxn>
              <a:cxn ang="0">
                <a:pos x="5452" y="7863"/>
              </a:cxn>
              <a:cxn ang="0">
                <a:pos x="5568" y="8303"/>
              </a:cxn>
            </a:cxnLst>
            <a:rect l="0" t="0" r="r" b="b"/>
            <a:pathLst>
              <a:path w="6885" h="8320">
                <a:moveTo>
                  <a:pt x="5573" y="8320"/>
                </a:moveTo>
                <a:lnTo>
                  <a:pt x="2426" y="8320"/>
                </a:lnTo>
                <a:lnTo>
                  <a:pt x="2247" y="6706"/>
                </a:lnTo>
                <a:lnTo>
                  <a:pt x="2240" y="6706"/>
                </a:lnTo>
                <a:lnTo>
                  <a:pt x="2220" y="6707"/>
                </a:lnTo>
                <a:lnTo>
                  <a:pt x="2186" y="6707"/>
                </a:lnTo>
                <a:lnTo>
                  <a:pt x="2143" y="6707"/>
                </a:lnTo>
                <a:lnTo>
                  <a:pt x="2089" y="6707"/>
                </a:lnTo>
                <a:lnTo>
                  <a:pt x="2026" y="6705"/>
                </a:lnTo>
                <a:lnTo>
                  <a:pt x="1956" y="6703"/>
                </a:lnTo>
                <a:lnTo>
                  <a:pt x="1878" y="6699"/>
                </a:lnTo>
                <a:lnTo>
                  <a:pt x="1795" y="6694"/>
                </a:lnTo>
                <a:lnTo>
                  <a:pt x="1708" y="6687"/>
                </a:lnTo>
                <a:lnTo>
                  <a:pt x="1662" y="6682"/>
                </a:lnTo>
                <a:lnTo>
                  <a:pt x="1617" y="6677"/>
                </a:lnTo>
                <a:lnTo>
                  <a:pt x="1570" y="6671"/>
                </a:lnTo>
                <a:lnTo>
                  <a:pt x="1523" y="6665"/>
                </a:lnTo>
                <a:lnTo>
                  <a:pt x="1476" y="6658"/>
                </a:lnTo>
                <a:lnTo>
                  <a:pt x="1428" y="6650"/>
                </a:lnTo>
                <a:lnTo>
                  <a:pt x="1381" y="6642"/>
                </a:lnTo>
                <a:lnTo>
                  <a:pt x="1334" y="6633"/>
                </a:lnTo>
                <a:lnTo>
                  <a:pt x="1286" y="6623"/>
                </a:lnTo>
                <a:lnTo>
                  <a:pt x="1240" y="6612"/>
                </a:lnTo>
                <a:lnTo>
                  <a:pt x="1193" y="6601"/>
                </a:lnTo>
                <a:lnTo>
                  <a:pt x="1148" y="6589"/>
                </a:lnTo>
                <a:lnTo>
                  <a:pt x="1104" y="6575"/>
                </a:lnTo>
                <a:lnTo>
                  <a:pt x="1061" y="6562"/>
                </a:lnTo>
                <a:lnTo>
                  <a:pt x="1021" y="6547"/>
                </a:lnTo>
                <a:lnTo>
                  <a:pt x="982" y="6533"/>
                </a:lnTo>
                <a:lnTo>
                  <a:pt x="944" y="6518"/>
                </a:lnTo>
                <a:lnTo>
                  <a:pt x="909" y="6502"/>
                </a:lnTo>
                <a:lnTo>
                  <a:pt x="876" y="6487"/>
                </a:lnTo>
                <a:lnTo>
                  <a:pt x="844" y="6470"/>
                </a:lnTo>
                <a:lnTo>
                  <a:pt x="813" y="6453"/>
                </a:lnTo>
                <a:lnTo>
                  <a:pt x="784" y="6436"/>
                </a:lnTo>
                <a:lnTo>
                  <a:pt x="757" y="6417"/>
                </a:lnTo>
                <a:lnTo>
                  <a:pt x="732" y="6399"/>
                </a:lnTo>
                <a:lnTo>
                  <a:pt x="708" y="6380"/>
                </a:lnTo>
                <a:lnTo>
                  <a:pt x="684" y="6361"/>
                </a:lnTo>
                <a:lnTo>
                  <a:pt x="663" y="6341"/>
                </a:lnTo>
                <a:lnTo>
                  <a:pt x="643" y="6320"/>
                </a:lnTo>
                <a:lnTo>
                  <a:pt x="625" y="6299"/>
                </a:lnTo>
                <a:lnTo>
                  <a:pt x="608" y="6277"/>
                </a:lnTo>
                <a:lnTo>
                  <a:pt x="592" y="6254"/>
                </a:lnTo>
                <a:lnTo>
                  <a:pt x="578" y="6232"/>
                </a:lnTo>
                <a:lnTo>
                  <a:pt x="563" y="6208"/>
                </a:lnTo>
                <a:lnTo>
                  <a:pt x="552" y="6185"/>
                </a:lnTo>
                <a:lnTo>
                  <a:pt x="541" y="6159"/>
                </a:lnTo>
                <a:lnTo>
                  <a:pt x="531" y="6134"/>
                </a:lnTo>
                <a:lnTo>
                  <a:pt x="523" y="6108"/>
                </a:lnTo>
                <a:lnTo>
                  <a:pt x="515" y="6082"/>
                </a:lnTo>
                <a:lnTo>
                  <a:pt x="509" y="6055"/>
                </a:lnTo>
                <a:lnTo>
                  <a:pt x="504" y="6026"/>
                </a:lnTo>
                <a:lnTo>
                  <a:pt x="500" y="5998"/>
                </a:lnTo>
                <a:lnTo>
                  <a:pt x="497" y="5969"/>
                </a:lnTo>
                <a:lnTo>
                  <a:pt x="494" y="5940"/>
                </a:lnTo>
                <a:lnTo>
                  <a:pt x="493" y="5909"/>
                </a:lnTo>
                <a:lnTo>
                  <a:pt x="492" y="5879"/>
                </a:lnTo>
                <a:lnTo>
                  <a:pt x="493" y="5850"/>
                </a:lnTo>
                <a:lnTo>
                  <a:pt x="493" y="5822"/>
                </a:lnTo>
                <a:lnTo>
                  <a:pt x="495" y="5795"/>
                </a:lnTo>
                <a:lnTo>
                  <a:pt x="497" y="5768"/>
                </a:lnTo>
                <a:lnTo>
                  <a:pt x="499" y="5744"/>
                </a:lnTo>
                <a:lnTo>
                  <a:pt x="502" y="5720"/>
                </a:lnTo>
                <a:lnTo>
                  <a:pt x="506" y="5697"/>
                </a:lnTo>
                <a:lnTo>
                  <a:pt x="514" y="5654"/>
                </a:lnTo>
                <a:lnTo>
                  <a:pt x="523" y="5616"/>
                </a:lnTo>
                <a:lnTo>
                  <a:pt x="533" y="5582"/>
                </a:lnTo>
                <a:lnTo>
                  <a:pt x="543" y="5551"/>
                </a:lnTo>
                <a:lnTo>
                  <a:pt x="554" y="5524"/>
                </a:lnTo>
                <a:lnTo>
                  <a:pt x="564" y="5501"/>
                </a:lnTo>
                <a:lnTo>
                  <a:pt x="575" y="5481"/>
                </a:lnTo>
                <a:lnTo>
                  <a:pt x="584" y="5466"/>
                </a:lnTo>
                <a:lnTo>
                  <a:pt x="597" y="5445"/>
                </a:lnTo>
                <a:lnTo>
                  <a:pt x="602" y="5439"/>
                </a:lnTo>
                <a:lnTo>
                  <a:pt x="443" y="5223"/>
                </a:lnTo>
                <a:lnTo>
                  <a:pt x="643" y="5063"/>
                </a:lnTo>
                <a:lnTo>
                  <a:pt x="402" y="4882"/>
                </a:lnTo>
                <a:lnTo>
                  <a:pt x="583" y="4502"/>
                </a:lnTo>
                <a:lnTo>
                  <a:pt x="161" y="4381"/>
                </a:lnTo>
                <a:lnTo>
                  <a:pt x="151" y="4376"/>
                </a:lnTo>
                <a:lnTo>
                  <a:pt x="123" y="4362"/>
                </a:lnTo>
                <a:lnTo>
                  <a:pt x="106" y="4350"/>
                </a:lnTo>
                <a:lnTo>
                  <a:pt x="87" y="4337"/>
                </a:lnTo>
                <a:lnTo>
                  <a:pt x="77" y="4329"/>
                </a:lnTo>
                <a:lnTo>
                  <a:pt x="68" y="4320"/>
                </a:lnTo>
                <a:lnTo>
                  <a:pt x="58" y="4311"/>
                </a:lnTo>
                <a:lnTo>
                  <a:pt x="49" y="4301"/>
                </a:lnTo>
                <a:lnTo>
                  <a:pt x="40" y="4290"/>
                </a:lnTo>
                <a:lnTo>
                  <a:pt x="32" y="4278"/>
                </a:lnTo>
                <a:lnTo>
                  <a:pt x="24" y="4265"/>
                </a:lnTo>
                <a:lnTo>
                  <a:pt x="18" y="4253"/>
                </a:lnTo>
                <a:lnTo>
                  <a:pt x="12" y="4239"/>
                </a:lnTo>
                <a:lnTo>
                  <a:pt x="7" y="4225"/>
                </a:lnTo>
                <a:lnTo>
                  <a:pt x="3" y="4210"/>
                </a:lnTo>
                <a:lnTo>
                  <a:pt x="1" y="4194"/>
                </a:lnTo>
                <a:lnTo>
                  <a:pt x="0" y="4177"/>
                </a:lnTo>
                <a:lnTo>
                  <a:pt x="0" y="4160"/>
                </a:lnTo>
                <a:lnTo>
                  <a:pt x="2" y="4141"/>
                </a:lnTo>
                <a:lnTo>
                  <a:pt x="6" y="4122"/>
                </a:lnTo>
                <a:lnTo>
                  <a:pt x="12" y="4103"/>
                </a:lnTo>
                <a:lnTo>
                  <a:pt x="19" y="4082"/>
                </a:lnTo>
                <a:lnTo>
                  <a:pt x="29" y="4061"/>
                </a:lnTo>
                <a:lnTo>
                  <a:pt x="41" y="4039"/>
                </a:lnTo>
                <a:lnTo>
                  <a:pt x="90" y="3958"/>
                </a:lnTo>
                <a:lnTo>
                  <a:pt x="129" y="3893"/>
                </a:lnTo>
                <a:lnTo>
                  <a:pt x="160" y="3845"/>
                </a:lnTo>
                <a:lnTo>
                  <a:pt x="184" y="3810"/>
                </a:lnTo>
                <a:lnTo>
                  <a:pt x="202" y="3785"/>
                </a:lnTo>
                <a:lnTo>
                  <a:pt x="214" y="3770"/>
                </a:lnTo>
                <a:lnTo>
                  <a:pt x="220" y="3762"/>
                </a:lnTo>
                <a:lnTo>
                  <a:pt x="222" y="3760"/>
                </a:lnTo>
                <a:lnTo>
                  <a:pt x="903" y="2758"/>
                </a:lnTo>
                <a:lnTo>
                  <a:pt x="900" y="2746"/>
                </a:lnTo>
                <a:lnTo>
                  <a:pt x="891" y="2713"/>
                </a:lnTo>
                <a:lnTo>
                  <a:pt x="885" y="2688"/>
                </a:lnTo>
                <a:lnTo>
                  <a:pt x="878" y="2659"/>
                </a:lnTo>
                <a:lnTo>
                  <a:pt x="871" y="2624"/>
                </a:lnTo>
                <a:lnTo>
                  <a:pt x="864" y="2585"/>
                </a:lnTo>
                <a:lnTo>
                  <a:pt x="857" y="2542"/>
                </a:lnTo>
                <a:lnTo>
                  <a:pt x="850" y="2495"/>
                </a:lnTo>
                <a:lnTo>
                  <a:pt x="844" y="2444"/>
                </a:lnTo>
                <a:lnTo>
                  <a:pt x="838" y="2389"/>
                </a:lnTo>
                <a:lnTo>
                  <a:pt x="833" y="2331"/>
                </a:lnTo>
                <a:lnTo>
                  <a:pt x="830" y="2271"/>
                </a:lnTo>
                <a:lnTo>
                  <a:pt x="828" y="2206"/>
                </a:lnTo>
                <a:lnTo>
                  <a:pt x="828" y="2140"/>
                </a:lnTo>
                <a:lnTo>
                  <a:pt x="830" y="2070"/>
                </a:lnTo>
                <a:lnTo>
                  <a:pt x="835" y="1998"/>
                </a:lnTo>
                <a:lnTo>
                  <a:pt x="841" y="1925"/>
                </a:lnTo>
                <a:lnTo>
                  <a:pt x="851" y="1849"/>
                </a:lnTo>
                <a:lnTo>
                  <a:pt x="863" y="1772"/>
                </a:lnTo>
                <a:lnTo>
                  <a:pt x="878" y="1693"/>
                </a:lnTo>
                <a:lnTo>
                  <a:pt x="897" y="1613"/>
                </a:lnTo>
                <a:lnTo>
                  <a:pt x="920" y="1533"/>
                </a:lnTo>
                <a:lnTo>
                  <a:pt x="947" y="1450"/>
                </a:lnTo>
                <a:lnTo>
                  <a:pt x="978" y="1368"/>
                </a:lnTo>
                <a:lnTo>
                  <a:pt x="1013" y="1286"/>
                </a:lnTo>
                <a:lnTo>
                  <a:pt x="1052" y="1203"/>
                </a:lnTo>
                <a:lnTo>
                  <a:pt x="1098" y="1120"/>
                </a:lnTo>
                <a:lnTo>
                  <a:pt x="1148" y="1038"/>
                </a:lnTo>
                <a:lnTo>
                  <a:pt x="1203" y="955"/>
                </a:lnTo>
                <a:lnTo>
                  <a:pt x="1264" y="874"/>
                </a:lnTo>
                <a:lnTo>
                  <a:pt x="1331" y="796"/>
                </a:lnTo>
                <a:lnTo>
                  <a:pt x="1401" y="721"/>
                </a:lnTo>
                <a:lnTo>
                  <a:pt x="1477" y="651"/>
                </a:lnTo>
                <a:lnTo>
                  <a:pt x="1557" y="583"/>
                </a:lnTo>
                <a:lnTo>
                  <a:pt x="1641" y="521"/>
                </a:lnTo>
                <a:lnTo>
                  <a:pt x="1729" y="462"/>
                </a:lnTo>
                <a:lnTo>
                  <a:pt x="1820" y="407"/>
                </a:lnTo>
                <a:lnTo>
                  <a:pt x="1915" y="355"/>
                </a:lnTo>
                <a:lnTo>
                  <a:pt x="2013" y="307"/>
                </a:lnTo>
                <a:lnTo>
                  <a:pt x="2113" y="264"/>
                </a:lnTo>
                <a:lnTo>
                  <a:pt x="2216" y="223"/>
                </a:lnTo>
                <a:lnTo>
                  <a:pt x="2321" y="186"/>
                </a:lnTo>
                <a:lnTo>
                  <a:pt x="2428" y="153"/>
                </a:lnTo>
                <a:lnTo>
                  <a:pt x="2537" y="123"/>
                </a:lnTo>
                <a:lnTo>
                  <a:pt x="2648" y="96"/>
                </a:lnTo>
                <a:lnTo>
                  <a:pt x="2760" y="73"/>
                </a:lnTo>
                <a:lnTo>
                  <a:pt x="2873" y="53"/>
                </a:lnTo>
                <a:lnTo>
                  <a:pt x="2986" y="36"/>
                </a:lnTo>
                <a:lnTo>
                  <a:pt x="3100" y="23"/>
                </a:lnTo>
                <a:lnTo>
                  <a:pt x="3213" y="12"/>
                </a:lnTo>
                <a:lnTo>
                  <a:pt x="3328" y="5"/>
                </a:lnTo>
                <a:lnTo>
                  <a:pt x="3442" y="1"/>
                </a:lnTo>
                <a:lnTo>
                  <a:pt x="3555" y="0"/>
                </a:lnTo>
                <a:lnTo>
                  <a:pt x="3668" y="1"/>
                </a:lnTo>
                <a:lnTo>
                  <a:pt x="3780" y="6"/>
                </a:lnTo>
                <a:lnTo>
                  <a:pt x="3890" y="13"/>
                </a:lnTo>
                <a:lnTo>
                  <a:pt x="3999" y="23"/>
                </a:lnTo>
                <a:lnTo>
                  <a:pt x="4106" y="36"/>
                </a:lnTo>
                <a:lnTo>
                  <a:pt x="4210" y="51"/>
                </a:lnTo>
                <a:lnTo>
                  <a:pt x="4313" y="69"/>
                </a:lnTo>
                <a:lnTo>
                  <a:pt x="4413" y="89"/>
                </a:lnTo>
                <a:lnTo>
                  <a:pt x="4511" y="112"/>
                </a:lnTo>
                <a:lnTo>
                  <a:pt x="4608" y="139"/>
                </a:lnTo>
                <a:lnTo>
                  <a:pt x="4704" y="168"/>
                </a:lnTo>
                <a:lnTo>
                  <a:pt x="4802" y="201"/>
                </a:lnTo>
                <a:lnTo>
                  <a:pt x="4901" y="237"/>
                </a:lnTo>
                <a:lnTo>
                  <a:pt x="5000" y="277"/>
                </a:lnTo>
                <a:lnTo>
                  <a:pt x="5098" y="320"/>
                </a:lnTo>
                <a:lnTo>
                  <a:pt x="5196" y="366"/>
                </a:lnTo>
                <a:lnTo>
                  <a:pt x="5295" y="417"/>
                </a:lnTo>
                <a:lnTo>
                  <a:pt x="5392" y="470"/>
                </a:lnTo>
                <a:lnTo>
                  <a:pt x="5488" y="528"/>
                </a:lnTo>
                <a:lnTo>
                  <a:pt x="5583" y="589"/>
                </a:lnTo>
                <a:lnTo>
                  <a:pt x="5676" y="655"/>
                </a:lnTo>
                <a:lnTo>
                  <a:pt x="5769" y="723"/>
                </a:lnTo>
                <a:lnTo>
                  <a:pt x="5858" y="796"/>
                </a:lnTo>
                <a:lnTo>
                  <a:pt x="5946" y="871"/>
                </a:lnTo>
                <a:lnTo>
                  <a:pt x="6032" y="952"/>
                </a:lnTo>
                <a:lnTo>
                  <a:pt x="6114" y="1036"/>
                </a:lnTo>
                <a:lnTo>
                  <a:pt x="6194" y="1124"/>
                </a:lnTo>
                <a:lnTo>
                  <a:pt x="6271" y="1216"/>
                </a:lnTo>
                <a:lnTo>
                  <a:pt x="6344" y="1313"/>
                </a:lnTo>
                <a:lnTo>
                  <a:pt x="6414" y="1413"/>
                </a:lnTo>
                <a:lnTo>
                  <a:pt x="6479" y="1518"/>
                </a:lnTo>
                <a:lnTo>
                  <a:pt x="6542" y="1626"/>
                </a:lnTo>
                <a:lnTo>
                  <a:pt x="6599" y="1739"/>
                </a:lnTo>
                <a:lnTo>
                  <a:pt x="6652" y="1856"/>
                </a:lnTo>
                <a:lnTo>
                  <a:pt x="6700" y="1977"/>
                </a:lnTo>
                <a:lnTo>
                  <a:pt x="6743" y="2103"/>
                </a:lnTo>
                <a:lnTo>
                  <a:pt x="6782" y="2233"/>
                </a:lnTo>
                <a:lnTo>
                  <a:pt x="6814" y="2368"/>
                </a:lnTo>
                <a:lnTo>
                  <a:pt x="6840" y="2506"/>
                </a:lnTo>
                <a:lnTo>
                  <a:pt x="6861" y="2651"/>
                </a:lnTo>
                <a:lnTo>
                  <a:pt x="6876" y="2799"/>
                </a:lnTo>
                <a:lnTo>
                  <a:pt x="6885" y="2995"/>
                </a:lnTo>
                <a:lnTo>
                  <a:pt x="6884" y="3185"/>
                </a:lnTo>
                <a:lnTo>
                  <a:pt x="6871" y="3366"/>
                </a:lnTo>
                <a:lnTo>
                  <a:pt x="6849" y="3541"/>
                </a:lnTo>
                <a:lnTo>
                  <a:pt x="6819" y="3707"/>
                </a:lnTo>
                <a:lnTo>
                  <a:pt x="6780" y="3867"/>
                </a:lnTo>
                <a:lnTo>
                  <a:pt x="6733" y="4020"/>
                </a:lnTo>
                <a:lnTo>
                  <a:pt x="6681" y="4167"/>
                </a:lnTo>
                <a:lnTo>
                  <a:pt x="6622" y="4308"/>
                </a:lnTo>
                <a:lnTo>
                  <a:pt x="6557" y="4443"/>
                </a:lnTo>
                <a:lnTo>
                  <a:pt x="6487" y="4572"/>
                </a:lnTo>
                <a:lnTo>
                  <a:pt x="6414" y="4697"/>
                </a:lnTo>
                <a:lnTo>
                  <a:pt x="6337" y="4816"/>
                </a:lnTo>
                <a:lnTo>
                  <a:pt x="6258" y="4931"/>
                </a:lnTo>
                <a:lnTo>
                  <a:pt x="6177" y="5041"/>
                </a:lnTo>
                <a:lnTo>
                  <a:pt x="6094" y="5146"/>
                </a:lnTo>
                <a:lnTo>
                  <a:pt x="6012" y="5249"/>
                </a:lnTo>
                <a:lnTo>
                  <a:pt x="5929" y="5348"/>
                </a:lnTo>
                <a:lnTo>
                  <a:pt x="5847" y="5444"/>
                </a:lnTo>
                <a:lnTo>
                  <a:pt x="5768" y="5536"/>
                </a:lnTo>
                <a:lnTo>
                  <a:pt x="5689" y="5627"/>
                </a:lnTo>
                <a:lnTo>
                  <a:pt x="5615" y="5715"/>
                </a:lnTo>
                <a:lnTo>
                  <a:pt x="5544" y="5801"/>
                </a:lnTo>
                <a:lnTo>
                  <a:pt x="5477" y="5884"/>
                </a:lnTo>
                <a:lnTo>
                  <a:pt x="5417" y="5967"/>
                </a:lnTo>
                <a:lnTo>
                  <a:pt x="5362" y="6049"/>
                </a:lnTo>
                <a:lnTo>
                  <a:pt x="5312" y="6128"/>
                </a:lnTo>
                <a:lnTo>
                  <a:pt x="5271" y="6208"/>
                </a:lnTo>
                <a:lnTo>
                  <a:pt x="5238" y="6287"/>
                </a:lnTo>
                <a:lnTo>
                  <a:pt x="5212" y="6367"/>
                </a:lnTo>
                <a:lnTo>
                  <a:pt x="5197" y="6446"/>
                </a:lnTo>
                <a:lnTo>
                  <a:pt x="5192" y="6526"/>
                </a:lnTo>
                <a:lnTo>
                  <a:pt x="5193" y="6569"/>
                </a:lnTo>
                <a:lnTo>
                  <a:pt x="5196" y="6616"/>
                </a:lnTo>
                <a:lnTo>
                  <a:pt x="5201" y="6667"/>
                </a:lnTo>
                <a:lnTo>
                  <a:pt x="5208" y="6724"/>
                </a:lnTo>
                <a:lnTo>
                  <a:pt x="5217" y="6784"/>
                </a:lnTo>
                <a:lnTo>
                  <a:pt x="5227" y="6848"/>
                </a:lnTo>
                <a:lnTo>
                  <a:pt x="5239" y="6914"/>
                </a:lnTo>
                <a:lnTo>
                  <a:pt x="5252" y="6984"/>
                </a:lnTo>
                <a:lnTo>
                  <a:pt x="5266" y="7056"/>
                </a:lnTo>
                <a:lnTo>
                  <a:pt x="5281" y="7128"/>
                </a:lnTo>
                <a:lnTo>
                  <a:pt x="5296" y="7203"/>
                </a:lnTo>
                <a:lnTo>
                  <a:pt x="5312" y="7278"/>
                </a:lnTo>
                <a:lnTo>
                  <a:pt x="5347" y="7431"/>
                </a:lnTo>
                <a:lnTo>
                  <a:pt x="5383" y="7581"/>
                </a:lnTo>
                <a:lnTo>
                  <a:pt x="5418" y="7726"/>
                </a:lnTo>
                <a:lnTo>
                  <a:pt x="5452" y="7863"/>
                </a:lnTo>
                <a:lnTo>
                  <a:pt x="5484" y="7988"/>
                </a:lnTo>
                <a:lnTo>
                  <a:pt x="5514" y="8098"/>
                </a:lnTo>
                <a:lnTo>
                  <a:pt x="5538" y="8190"/>
                </a:lnTo>
                <a:lnTo>
                  <a:pt x="5556" y="8259"/>
                </a:lnTo>
                <a:lnTo>
                  <a:pt x="5568" y="8303"/>
                </a:lnTo>
                <a:lnTo>
                  <a:pt x="5573" y="8320"/>
                </a:ln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grpSp>
        <p:nvGrpSpPr>
          <p:cNvPr id="5" name="Group 93"/>
          <p:cNvGrpSpPr/>
          <p:nvPr/>
        </p:nvGrpSpPr>
        <p:grpSpPr>
          <a:xfrm>
            <a:off x="5198278" y="1602739"/>
            <a:ext cx="281247" cy="365195"/>
            <a:chOff x="5191134" y="1605974"/>
            <a:chExt cx="295260" cy="383391"/>
          </a:xfrm>
        </p:grpSpPr>
        <p:grpSp>
          <p:nvGrpSpPr>
            <p:cNvPr id="6" name="Group 72"/>
            <p:cNvGrpSpPr/>
            <p:nvPr/>
          </p:nvGrpSpPr>
          <p:grpSpPr>
            <a:xfrm>
              <a:off x="5251041" y="1662115"/>
              <a:ext cx="177666" cy="327250"/>
              <a:chOff x="7762875" y="1200150"/>
              <a:chExt cx="954088" cy="1757363"/>
            </a:xfrm>
            <a:solidFill>
              <a:srgbClr val="2CB22C"/>
            </a:solidFill>
          </p:grpSpPr>
          <p:sp>
            <p:nvSpPr>
              <p:cNvPr id="1050" name="Freeform 26"/>
              <p:cNvSpPr>
                <a:spLocks/>
              </p:cNvSpPr>
              <p:nvPr/>
            </p:nvSpPr>
            <p:spPr bwMode="auto">
              <a:xfrm>
                <a:off x="7762875" y="1200150"/>
                <a:ext cx="954088" cy="1108075"/>
              </a:xfrm>
              <a:custGeom>
                <a:avLst/>
                <a:gdLst/>
                <a:ahLst/>
                <a:cxnLst>
                  <a:cxn ang="0">
                    <a:pos x="5192" y="52"/>
                  </a:cxn>
                  <a:cxn ang="0">
                    <a:pos x="6055" y="274"/>
                  </a:cxn>
                  <a:cxn ang="0">
                    <a:pos x="6842" y="654"/>
                  </a:cxn>
                  <a:cxn ang="0">
                    <a:pos x="7535" y="1174"/>
                  </a:cxn>
                  <a:cxn ang="0">
                    <a:pos x="8117" y="1813"/>
                  </a:cxn>
                  <a:cxn ang="0">
                    <a:pos x="8570" y="2556"/>
                  </a:cxn>
                  <a:cxn ang="0">
                    <a:pos x="8873" y="3383"/>
                  </a:cxn>
                  <a:cxn ang="0">
                    <a:pos x="9009" y="4276"/>
                  </a:cxn>
                  <a:cxn ang="0">
                    <a:pos x="8994" y="4939"/>
                  </a:cxn>
                  <a:cxn ang="0">
                    <a:pos x="8905" y="5496"/>
                  </a:cxn>
                  <a:cxn ang="0">
                    <a:pos x="8749" y="6030"/>
                  </a:cxn>
                  <a:cxn ang="0">
                    <a:pos x="8532" y="6533"/>
                  </a:cxn>
                  <a:cxn ang="0">
                    <a:pos x="8257" y="7003"/>
                  </a:cxn>
                  <a:cxn ang="0">
                    <a:pos x="7929" y="7435"/>
                  </a:cxn>
                  <a:cxn ang="0">
                    <a:pos x="7554" y="7824"/>
                  </a:cxn>
                  <a:cxn ang="0">
                    <a:pos x="7133" y="8166"/>
                  </a:cxn>
                  <a:cxn ang="0">
                    <a:pos x="6936" y="8323"/>
                  </a:cxn>
                  <a:cxn ang="0">
                    <a:pos x="6738" y="8526"/>
                  </a:cxn>
                  <a:cxn ang="0">
                    <a:pos x="6595" y="8693"/>
                  </a:cxn>
                  <a:cxn ang="0">
                    <a:pos x="6484" y="8841"/>
                  </a:cxn>
                  <a:cxn ang="0">
                    <a:pos x="6385" y="8998"/>
                  </a:cxn>
                  <a:cxn ang="0">
                    <a:pos x="6307" y="9158"/>
                  </a:cxn>
                  <a:cxn ang="0">
                    <a:pos x="6250" y="9338"/>
                  </a:cxn>
                  <a:cxn ang="0">
                    <a:pos x="6209" y="9542"/>
                  </a:cxn>
                  <a:cxn ang="0">
                    <a:pos x="6181" y="9753"/>
                  </a:cxn>
                  <a:cxn ang="0">
                    <a:pos x="6157" y="10102"/>
                  </a:cxn>
                  <a:cxn ang="0">
                    <a:pos x="6153" y="10390"/>
                  </a:cxn>
                  <a:cxn ang="0">
                    <a:pos x="4740" y="10467"/>
                  </a:cxn>
                  <a:cxn ang="0">
                    <a:pos x="2860" y="10432"/>
                  </a:cxn>
                  <a:cxn ang="0">
                    <a:pos x="2859" y="10189"/>
                  </a:cxn>
                  <a:cxn ang="0">
                    <a:pos x="2839" y="9805"/>
                  </a:cxn>
                  <a:cxn ang="0">
                    <a:pos x="2814" y="9595"/>
                  </a:cxn>
                  <a:cxn ang="0">
                    <a:pos x="2775" y="9387"/>
                  </a:cxn>
                  <a:cxn ang="0">
                    <a:pos x="2722" y="9198"/>
                  </a:cxn>
                  <a:cxn ang="0">
                    <a:pos x="2651" y="9037"/>
                  </a:cxn>
                  <a:cxn ang="0">
                    <a:pos x="2556" y="8880"/>
                  </a:cxn>
                  <a:cxn ang="0">
                    <a:pos x="2447" y="8729"/>
                  </a:cxn>
                  <a:cxn ang="0">
                    <a:pos x="2333" y="8590"/>
                  </a:cxn>
                  <a:cxn ang="0">
                    <a:pos x="2121" y="8366"/>
                  </a:cxn>
                  <a:cxn ang="0">
                    <a:pos x="1992" y="8243"/>
                  </a:cxn>
                  <a:cxn ang="0">
                    <a:pos x="1562" y="7914"/>
                  </a:cxn>
                  <a:cxn ang="0">
                    <a:pos x="1174" y="7536"/>
                  </a:cxn>
                  <a:cxn ang="0">
                    <a:pos x="834" y="7114"/>
                  </a:cxn>
                  <a:cxn ang="0">
                    <a:pos x="546" y="6653"/>
                  </a:cxn>
                  <a:cxn ang="0">
                    <a:pos x="313" y="6158"/>
                  </a:cxn>
                  <a:cxn ang="0">
                    <a:pos x="142" y="5632"/>
                  </a:cxn>
                  <a:cxn ang="0">
                    <a:pos x="36" y="5080"/>
                  </a:cxn>
                  <a:cxn ang="0">
                    <a:pos x="0" y="4507"/>
                  </a:cxn>
                  <a:cxn ang="0">
                    <a:pos x="91" y="3601"/>
                  </a:cxn>
                  <a:cxn ang="0">
                    <a:pos x="355" y="2755"/>
                  </a:cxn>
                  <a:cxn ang="0">
                    <a:pos x="771" y="1991"/>
                  </a:cxn>
                  <a:cxn ang="0">
                    <a:pos x="1322" y="1323"/>
                  </a:cxn>
                  <a:cxn ang="0">
                    <a:pos x="1991" y="772"/>
                  </a:cxn>
                  <a:cxn ang="0">
                    <a:pos x="2756" y="355"/>
                  </a:cxn>
                  <a:cxn ang="0">
                    <a:pos x="3601" y="92"/>
                  </a:cxn>
                  <a:cxn ang="0">
                    <a:pos x="4508" y="0"/>
                  </a:cxn>
                </a:cxnLst>
                <a:rect l="0" t="0" r="r" b="b"/>
                <a:pathLst>
                  <a:path w="9015" h="10467">
                    <a:moveTo>
                      <a:pt x="4508" y="0"/>
                    </a:moveTo>
                    <a:lnTo>
                      <a:pt x="4739" y="6"/>
                    </a:lnTo>
                    <a:lnTo>
                      <a:pt x="4967" y="24"/>
                    </a:lnTo>
                    <a:lnTo>
                      <a:pt x="5192" y="52"/>
                    </a:lnTo>
                    <a:lnTo>
                      <a:pt x="5414" y="92"/>
                    </a:lnTo>
                    <a:lnTo>
                      <a:pt x="5632" y="142"/>
                    </a:lnTo>
                    <a:lnTo>
                      <a:pt x="5845" y="203"/>
                    </a:lnTo>
                    <a:lnTo>
                      <a:pt x="6055" y="274"/>
                    </a:lnTo>
                    <a:lnTo>
                      <a:pt x="6259" y="355"/>
                    </a:lnTo>
                    <a:lnTo>
                      <a:pt x="6459" y="445"/>
                    </a:lnTo>
                    <a:lnTo>
                      <a:pt x="6653" y="546"/>
                    </a:lnTo>
                    <a:lnTo>
                      <a:pt x="6842" y="654"/>
                    </a:lnTo>
                    <a:lnTo>
                      <a:pt x="7024" y="772"/>
                    </a:lnTo>
                    <a:lnTo>
                      <a:pt x="7202" y="898"/>
                    </a:lnTo>
                    <a:lnTo>
                      <a:pt x="7372" y="1032"/>
                    </a:lnTo>
                    <a:lnTo>
                      <a:pt x="7535" y="1174"/>
                    </a:lnTo>
                    <a:lnTo>
                      <a:pt x="7693" y="1323"/>
                    </a:lnTo>
                    <a:lnTo>
                      <a:pt x="7841" y="1480"/>
                    </a:lnTo>
                    <a:lnTo>
                      <a:pt x="7983" y="1643"/>
                    </a:lnTo>
                    <a:lnTo>
                      <a:pt x="8117" y="1813"/>
                    </a:lnTo>
                    <a:lnTo>
                      <a:pt x="8244" y="1991"/>
                    </a:lnTo>
                    <a:lnTo>
                      <a:pt x="8361" y="2173"/>
                    </a:lnTo>
                    <a:lnTo>
                      <a:pt x="8469" y="2362"/>
                    </a:lnTo>
                    <a:lnTo>
                      <a:pt x="8570" y="2556"/>
                    </a:lnTo>
                    <a:lnTo>
                      <a:pt x="8660" y="2755"/>
                    </a:lnTo>
                    <a:lnTo>
                      <a:pt x="8741" y="2961"/>
                    </a:lnTo>
                    <a:lnTo>
                      <a:pt x="8812" y="3169"/>
                    </a:lnTo>
                    <a:lnTo>
                      <a:pt x="8873" y="3383"/>
                    </a:lnTo>
                    <a:lnTo>
                      <a:pt x="8923" y="3601"/>
                    </a:lnTo>
                    <a:lnTo>
                      <a:pt x="8963" y="3822"/>
                    </a:lnTo>
                    <a:lnTo>
                      <a:pt x="8991" y="4047"/>
                    </a:lnTo>
                    <a:lnTo>
                      <a:pt x="9009" y="4276"/>
                    </a:lnTo>
                    <a:lnTo>
                      <a:pt x="9015" y="4507"/>
                    </a:lnTo>
                    <a:lnTo>
                      <a:pt x="9013" y="4653"/>
                    </a:lnTo>
                    <a:lnTo>
                      <a:pt x="9006" y="4797"/>
                    </a:lnTo>
                    <a:lnTo>
                      <a:pt x="8994" y="4939"/>
                    </a:lnTo>
                    <a:lnTo>
                      <a:pt x="8979" y="5080"/>
                    </a:lnTo>
                    <a:lnTo>
                      <a:pt x="8958" y="5220"/>
                    </a:lnTo>
                    <a:lnTo>
                      <a:pt x="8934" y="5359"/>
                    </a:lnTo>
                    <a:lnTo>
                      <a:pt x="8905" y="5496"/>
                    </a:lnTo>
                    <a:lnTo>
                      <a:pt x="8873" y="5632"/>
                    </a:lnTo>
                    <a:lnTo>
                      <a:pt x="8835" y="5766"/>
                    </a:lnTo>
                    <a:lnTo>
                      <a:pt x="8795" y="5899"/>
                    </a:lnTo>
                    <a:lnTo>
                      <a:pt x="8749" y="6030"/>
                    </a:lnTo>
                    <a:lnTo>
                      <a:pt x="8701" y="6158"/>
                    </a:lnTo>
                    <a:lnTo>
                      <a:pt x="8649" y="6285"/>
                    </a:lnTo>
                    <a:lnTo>
                      <a:pt x="8593" y="6410"/>
                    </a:lnTo>
                    <a:lnTo>
                      <a:pt x="8532" y="6533"/>
                    </a:lnTo>
                    <a:lnTo>
                      <a:pt x="8469" y="6653"/>
                    </a:lnTo>
                    <a:lnTo>
                      <a:pt x="8402" y="6772"/>
                    </a:lnTo>
                    <a:lnTo>
                      <a:pt x="8331" y="6889"/>
                    </a:lnTo>
                    <a:lnTo>
                      <a:pt x="8257" y="7003"/>
                    </a:lnTo>
                    <a:lnTo>
                      <a:pt x="8181" y="7114"/>
                    </a:lnTo>
                    <a:lnTo>
                      <a:pt x="8100" y="7223"/>
                    </a:lnTo>
                    <a:lnTo>
                      <a:pt x="8017" y="7330"/>
                    </a:lnTo>
                    <a:lnTo>
                      <a:pt x="7929" y="7435"/>
                    </a:lnTo>
                    <a:lnTo>
                      <a:pt x="7840" y="7536"/>
                    </a:lnTo>
                    <a:lnTo>
                      <a:pt x="7748" y="7634"/>
                    </a:lnTo>
                    <a:lnTo>
                      <a:pt x="7652" y="7731"/>
                    </a:lnTo>
                    <a:lnTo>
                      <a:pt x="7554" y="7824"/>
                    </a:lnTo>
                    <a:lnTo>
                      <a:pt x="7453" y="7913"/>
                    </a:lnTo>
                    <a:lnTo>
                      <a:pt x="7349" y="8000"/>
                    </a:lnTo>
                    <a:lnTo>
                      <a:pt x="7242" y="8085"/>
                    </a:lnTo>
                    <a:lnTo>
                      <a:pt x="7133" y="8166"/>
                    </a:lnTo>
                    <a:lnTo>
                      <a:pt x="7022" y="8243"/>
                    </a:lnTo>
                    <a:lnTo>
                      <a:pt x="7002" y="8262"/>
                    </a:lnTo>
                    <a:lnTo>
                      <a:pt x="6972" y="8289"/>
                    </a:lnTo>
                    <a:lnTo>
                      <a:pt x="6936" y="8323"/>
                    </a:lnTo>
                    <a:lnTo>
                      <a:pt x="6893" y="8365"/>
                    </a:lnTo>
                    <a:lnTo>
                      <a:pt x="6845" y="8413"/>
                    </a:lnTo>
                    <a:lnTo>
                      <a:pt x="6793" y="8466"/>
                    </a:lnTo>
                    <a:lnTo>
                      <a:pt x="6738" y="8526"/>
                    </a:lnTo>
                    <a:lnTo>
                      <a:pt x="6681" y="8589"/>
                    </a:lnTo>
                    <a:lnTo>
                      <a:pt x="6653" y="8622"/>
                    </a:lnTo>
                    <a:lnTo>
                      <a:pt x="6624" y="8657"/>
                    </a:lnTo>
                    <a:lnTo>
                      <a:pt x="6595" y="8693"/>
                    </a:lnTo>
                    <a:lnTo>
                      <a:pt x="6567" y="8728"/>
                    </a:lnTo>
                    <a:lnTo>
                      <a:pt x="6539" y="8765"/>
                    </a:lnTo>
                    <a:lnTo>
                      <a:pt x="6511" y="8803"/>
                    </a:lnTo>
                    <a:lnTo>
                      <a:pt x="6484" y="8841"/>
                    </a:lnTo>
                    <a:lnTo>
                      <a:pt x="6458" y="8880"/>
                    </a:lnTo>
                    <a:lnTo>
                      <a:pt x="6432" y="8918"/>
                    </a:lnTo>
                    <a:lnTo>
                      <a:pt x="6408" y="8957"/>
                    </a:lnTo>
                    <a:lnTo>
                      <a:pt x="6385" y="8998"/>
                    </a:lnTo>
                    <a:lnTo>
                      <a:pt x="6363" y="9037"/>
                    </a:lnTo>
                    <a:lnTo>
                      <a:pt x="6342" y="9078"/>
                    </a:lnTo>
                    <a:lnTo>
                      <a:pt x="6324" y="9117"/>
                    </a:lnTo>
                    <a:lnTo>
                      <a:pt x="6307" y="9158"/>
                    </a:lnTo>
                    <a:lnTo>
                      <a:pt x="6292" y="9198"/>
                    </a:lnTo>
                    <a:lnTo>
                      <a:pt x="6277" y="9243"/>
                    </a:lnTo>
                    <a:lnTo>
                      <a:pt x="6264" y="9289"/>
                    </a:lnTo>
                    <a:lnTo>
                      <a:pt x="6250" y="9338"/>
                    </a:lnTo>
                    <a:lnTo>
                      <a:pt x="6239" y="9387"/>
                    </a:lnTo>
                    <a:lnTo>
                      <a:pt x="6227" y="9438"/>
                    </a:lnTo>
                    <a:lnTo>
                      <a:pt x="6218" y="9490"/>
                    </a:lnTo>
                    <a:lnTo>
                      <a:pt x="6209" y="9542"/>
                    </a:lnTo>
                    <a:lnTo>
                      <a:pt x="6200" y="9595"/>
                    </a:lnTo>
                    <a:lnTo>
                      <a:pt x="6193" y="9648"/>
                    </a:lnTo>
                    <a:lnTo>
                      <a:pt x="6187" y="9700"/>
                    </a:lnTo>
                    <a:lnTo>
                      <a:pt x="6181" y="9753"/>
                    </a:lnTo>
                    <a:lnTo>
                      <a:pt x="6175" y="9805"/>
                    </a:lnTo>
                    <a:lnTo>
                      <a:pt x="6167" y="9909"/>
                    </a:lnTo>
                    <a:lnTo>
                      <a:pt x="6161" y="10009"/>
                    </a:lnTo>
                    <a:lnTo>
                      <a:pt x="6157" y="10102"/>
                    </a:lnTo>
                    <a:lnTo>
                      <a:pt x="6154" y="10189"/>
                    </a:lnTo>
                    <a:lnTo>
                      <a:pt x="6153" y="10267"/>
                    </a:lnTo>
                    <a:lnTo>
                      <a:pt x="6153" y="10335"/>
                    </a:lnTo>
                    <a:lnTo>
                      <a:pt x="6153" y="10390"/>
                    </a:lnTo>
                    <a:lnTo>
                      <a:pt x="6154" y="10432"/>
                    </a:lnTo>
                    <a:lnTo>
                      <a:pt x="6154" y="10458"/>
                    </a:lnTo>
                    <a:lnTo>
                      <a:pt x="6154" y="10467"/>
                    </a:lnTo>
                    <a:lnTo>
                      <a:pt x="4740" y="10467"/>
                    </a:lnTo>
                    <a:lnTo>
                      <a:pt x="4274" y="10467"/>
                    </a:lnTo>
                    <a:lnTo>
                      <a:pt x="2859" y="10467"/>
                    </a:lnTo>
                    <a:lnTo>
                      <a:pt x="2860" y="10458"/>
                    </a:lnTo>
                    <a:lnTo>
                      <a:pt x="2860" y="10432"/>
                    </a:lnTo>
                    <a:lnTo>
                      <a:pt x="2861" y="10390"/>
                    </a:lnTo>
                    <a:lnTo>
                      <a:pt x="2861" y="10335"/>
                    </a:lnTo>
                    <a:lnTo>
                      <a:pt x="2861" y="10267"/>
                    </a:lnTo>
                    <a:lnTo>
                      <a:pt x="2859" y="10189"/>
                    </a:lnTo>
                    <a:lnTo>
                      <a:pt x="2857" y="10102"/>
                    </a:lnTo>
                    <a:lnTo>
                      <a:pt x="2853" y="10009"/>
                    </a:lnTo>
                    <a:lnTo>
                      <a:pt x="2847" y="9909"/>
                    </a:lnTo>
                    <a:lnTo>
                      <a:pt x="2839" y="9805"/>
                    </a:lnTo>
                    <a:lnTo>
                      <a:pt x="2833" y="9753"/>
                    </a:lnTo>
                    <a:lnTo>
                      <a:pt x="2827" y="9700"/>
                    </a:lnTo>
                    <a:lnTo>
                      <a:pt x="2821" y="9648"/>
                    </a:lnTo>
                    <a:lnTo>
                      <a:pt x="2814" y="9595"/>
                    </a:lnTo>
                    <a:lnTo>
                      <a:pt x="2805" y="9542"/>
                    </a:lnTo>
                    <a:lnTo>
                      <a:pt x="2796" y="9490"/>
                    </a:lnTo>
                    <a:lnTo>
                      <a:pt x="2786" y="9438"/>
                    </a:lnTo>
                    <a:lnTo>
                      <a:pt x="2775" y="9387"/>
                    </a:lnTo>
                    <a:lnTo>
                      <a:pt x="2764" y="9338"/>
                    </a:lnTo>
                    <a:lnTo>
                      <a:pt x="2750" y="9289"/>
                    </a:lnTo>
                    <a:lnTo>
                      <a:pt x="2737" y="9243"/>
                    </a:lnTo>
                    <a:lnTo>
                      <a:pt x="2722" y="9198"/>
                    </a:lnTo>
                    <a:lnTo>
                      <a:pt x="2707" y="9158"/>
                    </a:lnTo>
                    <a:lnTo>
                      <a:pt x="2690" y="9118"/>
                    </a:lnTo>
                    <a:lnTo>
                      <a:pt x="2671" y="9078"/>
                    </a:lnTo>
                    <a:lnTo>
                      <a:pt x="2651" y="9037"/>
                    </a:lnTo>
                    <a:lnTo>
                      <a:pt x="2629" y="8998"/>
                    </a:lnTo>
                    <a:lnTo>
                      <a:pt x="2606" y="8958"/>
                    </a:lnTo>
                    <a:lnTo>
                      <a:pt x="2582" y="8919"/>
                    </a:lnTo>
                    <a:lnTo>
                      <a:pt x="2556" y="8880"/>
                    </a:lnTo>
                    <a:lnTo>
                      <a:pt x="2530" y="8841"/>
                    </a:lnTo>
                    <a:lnTo>
                      <a:pt x="2503" y="8803"/>
                    </a:lnTo>
                    <a:lnTo>
                      <a:pt x="2475" y="8765"/>
                    </a:lnTo>
                    <a:lnTo>
                      <a:pt x="2447" y="8729"/>
                    </a:lnTo>
                    <a:lnTo>
                      <a:pt x="2419" y="8693"/>
                    </a:lnTo>
                    <a:lnTo>
                      <a:pt x="2390" y="8657"/>
                    </a:lnTo>
                    <a:lnTo>
                      <a:pt x="2362" y="8623"/>
                    </a:lnTo>
                    <a:lnTo>
                      <a:pt x="2333" y="8590"/>
                    </a:lnTo>
                    <a:lnTo>
                      <a:pt x="2276" y="8526"/>
                    </a:lnTo>
                    <a:lnTo>
                      <a:pt x="2221" y="8468"/>
                    </a:lnTo>
                    <a:lnTo>
                      <a:pt x="2169" y="8414"/>
                    </a:lnTo>
                    <a:lnTo>
                      <a:pt x="2121" y="8366"/>
                    </a:lnTo>
                    <a:lnTo>
                      <a:pt x="2079" y="8324"/>
                    </a:lnTo>
                    <a:lnTo>
                      <a:pt x="2042" y="8289"/>
                    </a:lnTo>
                    <a:lnTo>
                      <a:pt x="2012" y="8263"/>
                    </a:lnTo>
                    <a:lnTo>
                      <a:pt x="1992" y="8243"/>
                    </a:lnTo>
                    <a:lnTo>
                      <a:pt x="1881" y="8167"/>
                    </a:lnTo>
                    <a:lnTo>
                      <a:pt x="1772" y="8086"/>
                    </a:lnTo>
                    <a:lnTo>
                      <a:pt x="1665" y="8002"/>
                    </a:lnTo>
                    <a:lnTo>
                      <a:pt x="1562" y="7914"/>
                    </a:lnTo>
                    <a:lnTo>
                      <a:pt x="1460" y="7824"/>
                    </a:lnTo>
                    <a:lnTo>
                      <a:pt x="1363" y="7731"/>
                    </a:lnTo>
                    <a:lnTo>
                      <a:pt x="1267" y="7635"/>
                    </a:lnTo>
                    <a:lnTo>
                      <a:pt x="1174" y="7536"/>
                    </a:lnTo>
                    <a:lnTo>
                      <a:pt x="1085" y="7435"/>
                    </a:lnTo>
                    <a:lnTo>
                      <a:pt x="998" y="7330"/>
                    </a:lnTo>
                    <a:lnTo>
                      <a:pt x="914" y="7223"/>
                    </a:lnTo>
                    <a:lnTo>
                      <a:pt x="834" y="7114"/>
                    </a:lnTo>
                    <a:lnTo>
                      <a:pt x="757" y="7003"/>
                    </a:lnTo>
                    <a:lnTo>
                      <a:pt x="683" y="6889"/>
                    </a:lnTo>
                    <a:lnTo>
                      <a:pt x="612" y="6772"/>
                    </a:lnTo>
                    <a:lnTo>
                      <a:pt x="546" y="6653"/>
                    </a:lnTo>
                    <a:lnTo>
                      <a:pt x="483" y="6533"/>
                    </a:lnTo>
                    <a:lnTo>
                      <a:pt x="422" y="6410"/>
                    </a:lnTo>
                    <a:lnTo>
                      <a:pt x="366" y="6285"/>
                    </a:lnTo>
                    <a:lnTo>
                      <a:pt x="313" y="6158"/>
                    </a:lnTo>
                    <a:lnTo>
                      <a:pt x="265" y="6029"/>
                    </a:lnTo>
                    <a:lnTo>
                      <a:pt x="220" y="5899"/>
                    </a:lnTo>
                    <a:lnTo>
                      <a:pt x="180" y="5766"/>
                    </a:lnTo>
                    <a:lnTo>
                      <a:pt x="142" y="5632"/>
                    </a:lnTo>
                    <a:lnTo>
                      <a:pt x="110" y="5496"/>
                    </a:lnTo>
                    <a:lnTo>
                      <a:pt x="81" y="5359"/>
                    </a:lnTo>
                    <a:lnTo>
                      <a:pt x="56" y="5220"/>
                    </a:lnTo>
                    <a:lnTo>
                      <a:pt x="36" y="5080"/>
                    </a:lnTo>
                    <a:lnTo>
                      <a:pt x="21" y="4939"/>
                    </a:lnTo>
                    <a:lnTo>
                      <a:pt x="9" y="4797"/>
                    </a:lnTo>
                    <a:lnTo>
                      <a:pt x="2" y="4653"/>
                    </a:lnTo>
                    <a:lnTo>
                      <a:pt x="0" y="4507"/>
                    </a:lnTo>
                    <a:lnTo>
                      <a:pt x="6" y="4276"/>
                    </a:lnTo>
                    <a:lnTo>
                      <a:pt x="23" y="4047"/>
                    </a:lnTo>
                    <a:lnTo>
                      <a:pt x="52" y="3822"/>
                    </a:lnTo>
                    <a:lnTo>
                      <a:pt x="91" y="3601"/>
                    </a:lnTo>
                    <a:lnTo>
                      <a:pt x="142" y="3383"/>
                    </a:lnTo>
                    <a:lnTo>
                      <a:pt x="203" y="3169"/>
                    </a:lnTo>
                    <a:lnTo>
                      <a:pt x="274" y="2961"/>
                    </a:lnTo>
                    <a:lnTo>
                      <a:pt x="355" y="2755"/>
                    </a:lnTo>
                    <a:lnTo>
                      <a:pt x="445" y="2556"/>
                    </a:lnTo>
                    <a:lnTo>
                      <a:pt x="545" y="2362"/>
                    </a:lnTo>
                    <a:lnTo>
                      <a:pt x="654" y="2173"/>
                    </a:lnTo>
                    <a:lnTo>
                      <a:pt x="771" y="1991"/>
                    </a:lnTo>
                    <a:lnTo>
                      <a:pt x="898" y="1813"/>
                    </a:lnTo>
                    <a:lnTo>
                      <a:pt x="1032" y="1643"/>
                    </a:lnTo>
                    <a:lnTo>
                      <a:pt x="1173" y="1480"/>
                    </a:lnTo>
                    <a:lnTo>
                      <a:pt x="1322" y="1323"/>
                    </a:lnTo>
                    <a:lnTo>
                      <a:pt x="1479" y="1174"/>
                    </a:lnTo>
                    <a:lnTo>
                      <a:pt x="1643" y="1032"/>
                    </a:lnTo>
                    <a:lnTo>
                      <a:pt x="1813" y="898"/>
                    </a:lnTo>
                    <a:lnTo>
                      <a:pt x="1991" y="772"/>
                    </a:lnTo>
                    <a:lnTo>
                      <a:pt x="2173" y="654"/>
                    </a:lnTo>
                    <a:lnTo>
                      <a:pt x="2362" y="546"/>
                    </a:lnTo>
                    <a:lnTo>
                      <a:pt x="2556" y="445"/>
                    </a:lnTo>
                    <a:lnTo>
                      <a:pt x="2756" y="355"/>
                    </a:lnTo>
                    <a:lnTo>
                      <a:pt x="2960" y="274"/>
                    </a:lnTo>
                    <a:lnTo>
                      <a:pt x="3170" y="203"/>
                    </a:lnTo>
                    <a:lnTo>
                      <a:pt x="3383" y="142"/>
                    </a:lnTo>
                    <a:lnTo>
                      <a:pt x="3601" y="92"/>
                    </a:lnTo>
                    <a:lnTo>
                      <a:pt x="3823" y="52"/>
                    </a:lnTo>
                    <a:lnTo>
                      <a:pt x="4048" y="24"/>
                    </a:lnTo>
                    <a:lnTo>
                      <a:pt x="4276" y="6"/>
                    </a:lnTo>
                    <a:lnTo>
                      <a:pt x="450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1" name="Freeform 27"/>
              <p:cNvSpPr>
                <a:spLocks/>
              </p:cNvSpPr>
              <p:nvPr/>
            </p:nvSpPr>
            <p:spPr bwMode="auto">
              <a:xfrm>
                <a:off x="8035925" y="2393950"/>
                <a:ext cx="409575" cy="193675"/>
              </a:xfrm>
              <a:custGeom>
                <a:avLst/>
                <a:gdLst/>
                <a:ahLst/>
                <a:cxnLst>
                  <a:cxn ang="0">
                    <a:pos x="3359" y="14"/>
                  </a:cxn>
                  <a:cxn ang="0">
                    <a:pos x="3420" y="2"/>
                  </a:cxn>
                  <a:cxn ang="0">
                    <a:pos x="3481" y="0"/>
                  </a:cxn>
                  <a:cxn ang="0">
                    <a:pos x="3540" y="7"/>
                  </a:cxn>
                  <a:cxn ang="0">
                    <a:pos x="3598" y="23"/>
                  </a:cxn>
                  <a:cxn ang="0">
                    <a:pos x="3652" y="47"/>
                  </a:cxn>
                  <a:cxn ang="0">
                    <a:pos x="3703" y="79"/>
                  </a:cxn>
                  <a:cxn ang="0">
                    <a:pos x="3750" y="117"/>
                  </a:cxn>
                  <a:cxn ang="0">
                    <a:pos x="3789" y="163"/>
                  </a:cxn>
                  <a:cxn ang="0">
                    <a:pos x="3823" y="215"/>
                  </a:cxn>
                  <a:cxn ang="0">
                    <a:pos x="3849" y="272"/>
                  </a:cxn>
                  <a:cxn ang="0">
                    <a:pos x="3867" y="334"/>
                  </a:cxn>
                  <a:cxn ang="0">
                    <a:pos x="3875" y="397"/>
                  </a:cxn>
                  <a:cxn ang="0">
                    <a:pos x="3874" y="458"/>
                  </a:cxn>
                  <a:cxn ang="0">
                    <a:pos x="3864" y="519"/>
                  </a:cxn>
                  <a:cxn ang="0">
                    <a:pos x="3846" y="576"/>
                  </a:cxn>
                  <a:cxn ang="0">
                    <a:pos x="3820" y="631"/>
                  </a:cxn>
                  <a:cxn ang="0">
                    <a:pos x="3787" y="681"/>
                  </a:cxn>
                  <a:cxn ang="0">
                    <a:pos x="3747" y="727"/>
                  </a:cxn>
                  <a:cxn ang="0">
                    <a:pos x="3700" y="765"/>
                  </a:cxn>
                  <a:cxn ang="0">
                    <a:pos x="3647" y="797"/>
                  </a:cxn>
                  <a:cxn ang="0">
                    <a:pos x="3589" y="821"/>
                  </a:cxn>
                  <a:cxn ang="0">
                    <a:pos x="497" y="1824"/>
                  </a:cxn>
                  <a:cxn ang="0">
                    <a:pos x="436" y="1831"/>
                  </a:cxn>
                  <a:cxn ang="0">
                    <a:pos x="376" y="1830"/>
                  </a:cxn>
                  <a:cxn ang="0">
                    <a:pos x="316" y="1820"/>
                  </a:cxn>
                  <a:cxn ang="0">
                    <a:pos x="259" y="1802"/>
                  </a:cxn>
                  <a:cxn ang="0">
                    <a:pos x="205" y="1775"/>
                  </a:cxn>
                  <a:cxn ang="0">
                    <a:pos x="157" y="1741"/>
                  </a:cxn>
                  <a:cxn ang="0">
                    <a:pos x="112" y="1700"/>
                  </a:cxn>
                  <a:cxn ang="0">
                    <a:pos x="74" y="1652"/>
                  </a:cxn>
                  <a:cxn ang="0">
                    <a:pos x="42" y="1598"/>
                  </a:cxn>
                  <a:cxn ang="0">
                    <a:pos x="20" y="1539"/>
                  </a:cxn>
                  <a:cxn ang="0">
                    <a:pos x="5" y="1477"/>
                  </a:cxn>
                  <a:cxn ang="0">
                    <a:pos x="0" y="1415"/>
                  </a:cxn>
                  <a:cxn ang="0">
                    <a:pos x="4" y="1353"/>
                  </a:cxn>
                  <a:cxn ang="0">
                    <a:pos x="17" y="1293"/>
                  </a:cxn>
                  <a:cxn ang="0">
                    <a:pos x="37" y="1236"/>
                  </a:cxn>
                  <a:cxn ang="0">
                    <a:pos x="66" y="1183"/>
                  </a:cxn>
                  <a:cxn ang="0">
                    <a:pos x="102" y="1134"/>
                  </a:cxn>
                  <a:cxn ang="0">
                    <a:pos x="144" y="1092"/>
                  </a:cxn>
                  <a:cxn ang="0">
                    <a:pos x="193" y="1055"/>
                  </a:cxn>
                  <a:cxn ang="0">
                    <a:pos x="248" y="1025"/>
                  </a:cxn>
                </a:cxnLst>
                <a:rect l="0" t="0" r="r" b="b"/>
                <a:pathLst>
                  <a:path w="3876" h="1832">
                    <a:moveTo>
                      <a:pt x="287" y="1010"/>
                    </a:moveTo>
                    <a:lnTo>
                      <a:pt x="3338" y="20"/>
                    </a:lnTo>
                    <a:lnTo>
                      <a:pt x="3359" y="14"/>
                    </a:lnTo>
                    <a:lnTo>
                      <a:pt x="3378" y="8"/>
                    </a:lnTo>
                    <a:lnTo>
                      <a:pt x="3399" y="4"/>
                    </a:lnTo>
                    <a:lnTo>
                      <a:pt x="3420" y="2"/>
                    </a:lnTo>
                    <a:lnTo>
                      <a:pt x="3439" y="0"/>
                    </a:lnTo>
                    <a:lnTo>
                      <a:pt x="3460" y="0"/>
                    </a:lnTo>
                    <a:lnTo>
                      <a:pt x="3481" y="0"/>
                    </a:lnTo>
                    <a:lnTo>
                      <a:pt x="3501" y="1"/>
                    </a:lnTo>
                    <a:lnTo>
                      <a:pt x="3520" y="4"/>
                    </a:lnTo>
                    <a:lnTo>
                      <a:pt x="3540" y="7"/>
                    </a:lnTo>
                    <a:lnTo>
                      <a:pt x="3560" y="12"/>
                    </a:lnTo>
                    <a:lnTo>
                      <a:pt x="3579" y="17"/>
                    </a:lnTo>
                    <a:lnTo>
                      <a:pt x="3598" y="23"/>
                    </a:lnTo>
                    <a:lnTo>
                      <a:pt x="3617" y="30"/>
                    </a:lnTo>
                    <a:lnTo>
                      <a:pt x="3635" y="39"/>
                    </a:lnTo>
                    <a:lnTo>
                      <a:pt x="3652" y="47"/>
                    </a:lnTo>
                    <a:lnTo>
                      <a:pt x="3670" y="57"/>
                    </a:lnTo>
                    <a:lnTo>
                      <a:pt x="3686" y="68"/>
                    </a:lnTo>
                    <a:lnTo>
                      <a:pt x="3703" y="79"/>
                    </a:lnTo>
                    <a:lnTo>
                      <a:pt x="3720" y="90"/>
                    </a:lnTo>
                    <a:lnTo>
                      <a:pt x="3734" y="104"/>
                    </a:lnTo>
                    <a:lnTo>
                      <a:pt x="3750" y="117"/>
                    </a:lnTo>
                    <a:lnTo>
                      <a:pt x="3763" y="132"/>
                    </a:lnTo>
                    <a:lnTo>
                      <a:pt x="3777" y="148"/>
                    </a:lnTo>
                    <a:lnTo>
                      <a:pt x="3789" y="163"/>
                    </a:lnTo>
                    <a:lnTo>
                      <a:pt x="3802" y="180"/>
                    </a:lnTo>
                    <a:lnTo>
                      <a:pt x="3813" y="197"/>
                    </a:lnTo>
                    <a:lnTo>
                      <a:pt x="3823" y="215"/>
                    </a:lnTo>
                    <a:lnTo>
                      <a:pt x="3833" y="234"/>
                    </a:lnTo>
                    <a:lnTo>
                      <a:pt x="3842" y="252"/>
                    </a:lnTo>
                    <a:lnTo>
                      <a:pt x="3849" y="272"/>
                    </a:lnTo>
                    <a:lnTo>
                      <a:pt x="3857" y="293"/>
                    </a:lnTo>
                    <a:lnTo>
                      <a:pt x="3863" y="314"/>
                    </a:lnTo>
                    <a:lnTo>
                      <a:pt x="3867" y="334"/>
                    </a:lnTo>
                    <a:lnTo>
                      <a:pt x="3871" y="355"/>
                    </a:lnTo>
                    <a:lnTo>
                      <a:pt x="3874" y="376"/>
                    </a:lnTo>
                    <a:lnTo>
                      <a:pt x="3875" y="397"/>
                    </a:lnTo>
                    <a:lnTo>
                      <a:pt x="3876" y="417"/>
                    </a:lnTo>
                    <a:lnTo>
                      <a:pt x="3875" y="438"/>
                    </a:lnTo>
                    <a:lnTo>
                      <a:pt x="3874" y="458"/>
                    </a:lnTo>
                    <a:lnTo>
                      <a:pt x="3872" y="479"/>
                    </a:lnTo>
                    <a:lnTo>
                      <a:pt x="3869" y="498"/>
                    </a:lnTo>
                    <a:lnTo>
                      <a:pt x="3864" y="519"/>
                    </a:lnTo>
                    <a:lnTo>
                      <a:pt x="3859" y="539"/>
                    </a:lnTo>
                    <a:lnTo>
                      <a:pt x="3854" y="557"/>
                    </a:lnTo>
                    <a:lnTo>
                      <a:pt x="3846" y="576"/>
                    </a:lnTo>
                    <a:lnTo>
                      <a:pt x="3838" y="595"/>
                    </a:lnTo>
                    <a:lnTo>
                      <a:pt x="3830" y="613"/>
                    </a:lnTo>
                    <a:lnTo>
                      <a:pt x="3820" y="631"/>
                    </a:lnTo>
                    <a:lnTo>
                      <a:pt x="3810" y="649"/>
                    </a:lnTo>
                    <a:lnTo>
                      <a:pt x="3799" y="665"/>
                    </a:lnTo>
                    <a:lnTo>
                      <a:pt x="3787" y="681"/>
                    </a:lnTo>
                    <a:lnTo>
                      <a:pt x="3774" y="697"/>
                    </a:lnTo>
                    <a:lnTo>
                      <a:pt x="3760" y="712"/>
                    </a:lnTo>
                    <a:lnTo>
                      <a:pt x="3747" y="727"/>
                    </a:lnTo>
                    <a:lnTo>
                      <a:pt x="3731" y="740"/>
                    </a:lnTo>
                    <a:lnTo>
                      <a:pt x="3716" y="753"/>
                    </a:lnTo>
                    <a:lnTo>
                      <a:pt x="3700" y="765"/>
                    </a:lnTo>
                    <a:lnTo>
                      <a:pt x="3682" y="776"/>
                    </a:lnTo>
                    <a:lnTo>
                      <a:pt x="3665" y="788"/>
                    </a:lnTo>
                    <a:lnTo>
                      <a:pt x="3647" y="797"/>
                    </a:lnTo>
                    <a:lnTo>
                      <a:pt x="3628" y="807"/>
                    </a:lnTo>
                    <a:lnTo>
                      <a:pt x="3609" y="814"/>
                    </a:lnTo>
                    <a:lnTo>
                      <a:pt x="3589" y="821"/>
                    </a:lnTo>
                    <a:lnTo>
                      <a:pt x="538" y="1812"/>
                    </a:lnTo>
                    <a:lnTo>
                      <a:pt x="518" y="1818"/>
                    </a:lnTo>
                    <a:lnTo>
                      <a:pt x="497" y="1824"/>
                    </a:lnTo>
                    <a:lnTo>
                      <a:pt x="476" y="1827"/>
                    </a:lnTo>
                    <a:lnTo>
                      <a:pt x="457" y="1830"/>
                    </a:lnTo>
                    <a:lnTo>
                      <a:pt x="436" y="1831"/>
                    </a:lnTo>
                    <a:lnTo>
                      <a:pt x="415" y="1832"/>
                    </a:lnTo>
                    <a:lnTo>
                      <a:pt x="395" y="1832"/>
                    </a:lnTo>
                    <a:lnTo>
                      <a:pt x="376" y="1830"/>
                    </a:lnTo>
                    <a:lnTo>
                      <a:pt x="355" y="1828"/>
                    </a:lnTo>
                    <a:lnTo>
                      <a:pt x="335" y="1825"/>
                    </a:lnTo>
                    <a:lnTo>
                      <a:pt x="316" y="1820"/>
                    </a:lnTo>
                    <a:lnTo>
                      <a:pt x="297" y="1814"/>
                    </a:lnTo>
                    <a:lnTo>
                      <a:pt x="278" y="1809"/>
                    </a:lnTo>
                    <a:lnTo>
                      <a:pt x="259" y="1802"/>
                    </a:lnTo>
                    <a:lnTo>
                      <a:pt x="241" y="1793"/>
                    </a:lnTo>
                    <a:lnTo>
                      <a:pt x="223" y="1784"/>
                    </a:lnTo>
                    <a:lnTo>
                      <a:pt x="205" y="1775"/>
                    </a:lnTo>
                    <a:lnTo>
                      <a:pt x="189" y="1764"/>
                    </a:lnTo>
                    <a:lnTo>
                      <a:pt x="172" y="1753"/>
                    </a:lnTo>
                    <a:lnTo>
                      <a:pt x="157" y="1741"/>
                    </a:lnTo>
                    <a:lnTo>
                      <a:pt x="141" y="1728"/>
                    </a:lnTo>
                    <a:lnTo>
                      <a:pt x="127" y="1715"/>
                    </a:lnTo>
                    <a:lnTo>
                      <a:pt x="112" y="1700"/>
                    </a:lnTo>
                    <a:lnTo>
                      <a:pt x="99" y="1685"/>
                    </a:lnTo>
                    <a:lnTo>
                      <a:pt x="86" y="1669"/>
                    </a:lnTo>
                    <a:lnTo>
                      <a:pt x="74" y="1652"/>
                    </a:lnTo>
                    <a:lnTo>
                      <a:pt x="63" y="1635"/>
                    </a:lnTo>
                    <a:lnTo>
                      <a:pt x="53" y="1617"/>
                    </a:lnTo>
                    <a:lnTo>
                      <a:pt x="42" y="1598"/>
                    </a:lnTo>
                    <a:lnTo>
                      <a:pt x="34" y="1580"/>
                    </a:lnTo>
                    <a:lnTo>
                      <a:pt x="26" y="1560"/>
                    </a:lnTo>
                    <a:lnTo>
                      <a:pt x="20" y="1539"/>
                    </a:lnTo>
                    <a:lnTo>
                      <a:pt x="13" y="1518"/>
                    </a:lnTo>
                    <a:lnTo>
                      <a:pt x="8" y="1498"/>
                    </a:lnTo>
                    <a:lnTo>
                      <a:pt x="5" y="1477"/>
                    </a:lnTo>
                    <a:lnTo>
                      <a:pt x="2" y="1456"/>
                    </a:lnTo>
                    <a:lnTo>
                      <a:pt x="0" y="1435"/>
                    </a:lnTo>
                    <a:lnTo>
                      <a:pt x="0" y="1415"/>
                    </a:lnTo>
                    <a:lnTo>
                      <a:pt x="0" y="1394"/>
                    </a:lnTo>
                    <a:lnTo>
                      <a:pt x="2" y="1373"/>
                    </a:lnTo>
                    <a:lnTo>
                      <a:pt x="4" y="1353"/>
                    </a:lnTo>
                    <a:lnTo>
                      <a:pt x="7" y="1333"/>
                    </a:lnTo>
                    <a:lnTo>
                      <a:pt x="11" y="1313"/>
                    </a:lnTo>
                    <a:lnTo>
                      <a:pt x="17" y="1293"/>
                    </a:lnTo>
                    <a:lnTo>
                      <a:pt x="23" y="1275"/>
                    </a:lnTo>
                    <a:lnTo>
                      <a:pt x="30" y="1255"/>
                    </a:lnTo>
                    <a:lnTo>
                      <a:pt x="37" y="1236"/>
                    </a:lnTo>
                    <a:lnTo>
                      <a:pt x="47" y="1219"/>
                    </a:lnTo>
                    <a:lnTo>
                      <a:pt x="56" y="1201"/>
                    </a:lnTo>
                    <a:lnTo>
                      <a:pt x="66" y="1183"/>
                    </a:lnTo>
                    <a:lnTo>
                      <a:pt x="77" y="1167"/>
                    </a:lnTo>
                    <a:lnTo>
                      <a:pt x="89" y="1150"/>
                    </a:lnTo>
                    <a:lnTo>
                      <a:pt x="102" y="1134"/>
                    </a:lnTo>
                    <a:lnTo>
                      <a:pt x="115" y="1120"/>
                    </a:lnTo>
                    <a:lnTo>
                      <a:pt x="130" y="1105"/>
                    </a:lnTo>
                    <a:lnTo>
                      <a:pt x="144" y="1092"/>
                    </a:lnTo>
                    <a:lnTo>
                      <a:pt x="160" y="1078"/>
                    </a:lnTo>
                    <a:lnTo>
                      <a:pt x="176" y="1066"/>
                    </a:lnTo>
                    <a:lnTo>
                      <a:pt x="193" y="1055"/>
                    </a:lnTo>
                    <a:lnTo>
                      <a:pt x="211" y="1044"/>
                    </a:lnTo>
                    <a:lnTo>
                      <a:pt x="229" y="1035"/>
                    </a:lnTo>
                    <a:lnTo>
                      <a:pt x="248" y="1025"/>
                    </a:lnTo>
                    <a:lnTo>
                      <a:pt x="267" y="1017"/>
                    </a:lnTo>
                    <a:lnTo>
                      <a:pt x="287" y="10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2" name="Freeform 28"/>
              <p:cNvSpPr>
                <a:spLocks/>
              </p:cNvSpPr>
              <p:nvPr/>
            </p:nvSpPr>
            <p:spPr bwMode="auto">
              <a:xfrm>
                <a:off x="8035925" y="2532063"/>
                <a:ext cx="409575" cy="193675"/>
              </a:xfrm>
              <a:custGeom>
                <a:avLst/>
                <a:gdLst/>
                <a:ahLst/>
                <a:cxnLst>
                  <a:cxn ang="0">
                    <a:pos x="3359" y="13"/>
                  </a:cxn>
                  <a:cxn ang="0">
                    <a:pos x="3420" y="2"/>
                  </a:cxn>
                  <a:cxn ang="0">
                    <a:pos x="3480" y="0"/>
                  </a:cxn>
                  <a:cxn ang="0">
                    <a:pos x="3540" y="7"/>
                  </a:cxn>
                  <a:cxn ang="0">
                    <a:pos x="3597" y="22"/>
                  </a:cxn>
                  <a:cxn ang="0">
                    <a:pos x="3652" y="46"/>
                  </a:cxn>
                  <a:cxn ang="0">
                    <a:pos x="3703" y="78"/>
                  </a:cxn>
                  <a:cxn ang="0">
                    <a:pos x="3749" y="117"/>
                  </a:cxn>
                  <a:cxn ang="0">
                    <a:pos x="3789" y="162"/>
                  </a:cxn>
                  <a:cxn ang="0">
                    <a:pos x="3823" y="214"/>
                  </a:cxn>
                  <a:cxn ang="0">
                    <a:pos x="3849" y="271"/>
                  </a:cxn>
                  <a:cxn ang="0">
                    <a:pos x="3867" y="334"/>
                  </a:cxn>
                  <a:cxn ang="0">
                    <a:pos x="3875" y="396"/>
                  </a:cxn>
                  <a:cxn ang="0">
                    <a:pos x="3874" y="458"/>
                  </a:cxn>
                  <a:cxn ang="0">
                    <a:pos x="3864" y="518"/>
                  </a:cxn>
                  <a:cxn ang="0">
                    <a:pos x="3846" y="577"/>
                  </a:cxn>
                  <a:cxn ang="0">
                    <a:pos x="3819" y="631"/>
                  </a:cxn>
                  <a:cxn ang="0">
                    <a:pos x="3786" y="681"/>
                  </a:cxn>
                  <a:cxn ang="0">
                    <a:pos x="3746" y="726"/>
                  </a:cxn>
                  <a:cxn ang="0">
                    <a:pos x="3699" y="765"/>
                  </a:cxn>
                  <a:cxn ang="0">
                    <a:pos x="3647" y="797"/>
                  </a:cxn>
                  <a:cxn ang="0">
                    <a:pos x="3589" y="820"/>
                  </a:cxn>
                  <a:cxn ang="0">
                    <a:pos x="497" y="1823"/>
                  </a:cxn>
                  <a:cxn ang="0">
                    <a:pos x="436" y="1831"/>
                  </a:cxn>
                  <a:cxn ang="0">
                    <a:pos x="375" y="1830"/>
                  </a:cxn>
                  <a:cxn ang="0">
                    <a:pos x="315" y="1820"/>
                  </a:cxn>
                  <a:cxn ang="0">
                    <a:pos x="259" y="1801"/>
                  </a:cxn>
                  <a:cxn ang="0">
                    <a:pos x="205" y="1774"/>
                  </a:cxn>
                  <a:cxn ang="0">
                    <a:pos x="157" y="1741"/>
                  </a:cxn>
                  <a:cxn ang="0">
                    <a:pos x="112" y="1699"/>
                  </a:cxn>
                  <a:cxn ang="0">
                    <a:pos x="74" y="1652"/>
                  </a:cxn>
                  <a:cxn ang="0">
                    <a:pos x="42" y="1598"/>
                  </a:cxn>
                  <a:cxn ang="0">
                    <a:pos x="19" y="1539"/>
                  </a:cxn>
                  <a:cxn ang="0">
                    <a:pos x="4" y="1476"/>
                  </a:cxn>
                  <a:cxn ang="0">
                    <a:pos x="0" y="1414"/>
                  </a:cxn>
                  <a:cxn ang="0">
                    <a:pos x="3" y="1353"/>
                  </a:cxn>
                  <a:cxn ang="0">
                    <a:pos x="17" y="1294"/>
                  </a:cxn>
                  <a:cxn ang="0">
                    <a:pos x="37" y="1237"/>
                  </a:cxn>
                  <a:cxn ang="0">
                    <a:pos x="65" y="1184"/>
                  </a:cxn>
                  <a:cxn ang="0">
                    <a:pos x="102" y="1135"/>
                  </a:cxn>
                  <a:cxn ang="0">
                    <a:pos x="144" y="1091"/>
                  </a:cxn>
                  <a:cxn ang="0">
                    <a:pos x="193" y="1055"/>
                  </a:cxn>
                  <a:cxn ang="0">
                    <a:pos x="247" y="1025"/>
                  </a:cxn>
                </a:cxnLst>
                <a:rect l="0" t="0" r="r" b="b"/>
                <a:pathLst>
                  <a:path w="3875" h="1831">
                    <a:moveTo>
                      <a:pt x="287" y="1010"/>
                    </a:moveTo>
                    <a:lnTo>
                      <a:pt x="3338" y="19"/>
                    </a:lnTo>
                    <a:lnTo>
                      <a:pt x="3359" y="13"/>
                    </a:lnTo>
                    <a:lnTo>
                      <a:pt x="3378" y="8"/>
                    </a:lnTo>
                    <a:lnTo>
                      <a:pt x="3399" y="5"/>
                    </a:lnTo>
                    <a:lnTo>
                      <a:pt x="3420" y="2"/>
                    </a:lnTo>
                    <a:lnTo>
                      <a:pt x="3439" y="1"/>
                    </a:lnTo>
                    <a:lnTo>
                      <a:pt x="3460" y="0"/>
                    </a:lnTo>
                    <a:lnTo>
                      <a:pt x="3480" y="0"/>
                    </a:lnTo>
                    <a:lnTo>
                      <a:pt x="3501" y="2"/>
                    </a:lnTo>
                    <a:lnTo>
                      <a:pt x="3520" y="4"/>
                    </a:lnTo>
                    <a:lnTo>
                      <a:pt x="3540" y="7"/>
                    </a:lnTo>
                    <a:lnTo>
                      <a:pt x="3560" y="11"/>
                    </a:lnTo>
                    <a:lnTo>
                      <a:pt x="3579" y="16"/>
                    </a:lnTo>
                    <a:lnTo>
                      <a:pt x="3597" y="22"/>
                    </a:lnTo>
                    <a:lnTo>
                      <a:pt x="3616" y="30"/>
                    </a:lnTo>
                    <a:lnTo>
                      <a:pt x="3635" y="38"/>
                    </a:lnTo>
                    <a:lnTo>
                      <a:pt x="3652" y="46"/>
                    </a:lnTo>
                    <a:lnTo>
                      <a:pt x="3670" y="57"/>
                    </a:lnTo>
                    <a:lnTo>
                      <a:pt x="3686" y="67"/>
                    </a:lnTo>
                    <a:lnTo>
                      <a:pt x="3703" y="78"/>
                    </a:lnTo>
                    <a:lnTo>
                      <a:pt x="3719" y="91"/>
                    </a:lnTo>
                    <a:lnTo>
                      <a:pt x="3734" y="103"/>
                    </a:lnTo>
                    <a:lnTo>
                      <a:pt x="3749" y="117"/>
                    </a:lnTo>
                    <a:lnTo>
                      <a:pt x="3763" y="131"/>
                    </a:lnTo>
                    <a:lnTo>
                      <a:pt x="3777" y="147"/>
                    </a:lnTo>
                    <a:lnTo>
                      <a:pt x="3789" y="162"/>
                    </a:lnTo>
                    <a:lnTo>
                      <a:pt x="3802" y="179"/>
                    </a:lnTo>
                    <a:lnTo>
                      <a:pt x="3813" y="197"/>
                    </a:lnTo>
                    <a:lnTo>
                      <a:pt x="3823" y="214"/>
                    </a:lnTo>
                    <a:lnTo>
                      <a:pt x="3833" y="233"/>
                    </a:lnTo>
                    <a:lnTo>
                      <a:pt x="3841" y="252"/>
                    </a:lnTo>
                    <a:lnTo>
                      <a:pt x="3849" y="271"/>
                    </a:lnTo>
                    <a:lnTo>
                      <a:pt x="3857" y="292"/>
                    </a:lnTo>
                    <a:lnTo>
                      <a:pt x="3862" y="313"/>
                    </a:lnTo>
                    <a:lnTo>
                      <a:pt x="3867" y="334"/>
                    </a:lnTo>
                    <a:lnTo>
                      <a:pt x="3871" y="354"/>
                    </a:lnTo>
                    <a:lnTo>
                      <a:pt x="3873" y="375"/>
                    </a:lnTo>
                    <a:lnTo>
                      <a:pt x="3875" y="396"/>
                    </a:lnTo>
                    <a:lnTo>
                      <a:pt x="3875" y="417"/>
                    </a:lnTo>
                    <a:lnTo>
                      <a:pt x="3875" y="437"/>
                    </a:lnTo>
                    <a:lnTo>
                      <a:pt x="3874" y="458"/>
                    </a:lnTo>
                    <a:lnTo>
                      <a:pt x="3871" y="478"/>
                    </a:lnTo>
                    <a:lnTo>
                      <a:pt x="3868" y="499"/>
                    </a:lnTo>
                    <a:lnTo>
                      <a:pt x="3864" y="518"/>
                    </a:lnTo>
                    <a:lnTo>
                      <a:pt x="3859" y="538"/>
                    </a:lnTo>
                    <a:lnTo>
                      <a:pt x="3853" y="557"/>
                    </a:lnTo>
                    <a:lnTo>
                      <a:pt x="3846" y="577"/>
                    </a:lnTo>
                    <a:lnTo>
                      <a:pt x="3838" y="595"/>
                    </a:lnTo>
                    <a:lnTo>
                      <a:pt x="3830" y="613"/>
                    </a:lnTo>
                    <a:lnTo>
                      <a:pt x="3819" y="631"/>
                    </a:lnTo>
                    <a:lnTo>
                      <a:pt x="3810" y="648"/>
                    </a:lnTo>
                    <a:lnTo>
                      <a:pt x="3799" y="665"/>
                    </a:lnTo>
                    <a:lnTo>
                      <a:pt x="3786" y="681"/>
                    </a:lnTo>
                    <a:lnTo>
                      <a:pt x="3774" y="697"/>
                    </a:lnTo>
                    <a:lnTo>
                      <a:pt x="3760" y="711"/>
                    </a:lnTo>
                    <a:lnTo>
                      <a:pt x="3746" y="726"/>
                    </a:lnTo>
                    <a:lnTo>
                      <a:pt x="3731" y="739"/>
                    </a:lnTo>
                    <a:lnTo>
                      <a:pt x="3716" y="753"/>
                    </a:lnTo>
                    <a:lnTo>
                      <a:pt x="3699" y="765"/>
                    </a:lnTo>
                    <a:lnTo>
                      <a:pt x="3682" y="777"/>
                    </a:lnTo>
                    <a:lnTo>
                      <a:pt x="3665" y="787"/>
                    </a:lnTo>
                    <a:lnTo>
                      <a:pt x="3647" y="797"/>
                    </a:lnTo>
                    <a:lnTo>
                      <a:pt x="3627" y="806"/>
                    </a:lnTo>
                    <a:lnTo>
                      <a:pt x="3609" y="814"/>
                    </a:lnTo>
                    <a:lnTo>
                      <a:pt x="3589" y="820"/>
                    </a:lnTo>
                    <a:lnTo>
                      <a:pt x="538" y="1812"/>
                    </a:lnTo>
                    <a:lnTo>
                      <a:pt x="517" y="1818"/>
                    </a:lnTo>
                    <a:lnTo>
                      <a:pt x="497" y="1823"/>
                    </a:lnTo>
                    <a:lnTo>
                      <a:pt x="476" y="1827"/>
                    </a:lnTo>
                    <a:lnTo>
                      <a:pt x="456" y="1829"/>
                    </a:lnTo>
                    <a:lnTo>
                      <a:pt x="436" y="1831"/>
                    </a:lnTo>
                    <a:lnTo>
                      <a:pt x="415" y="1831"/>
                    </a:lnTo>
                    <a:lnTo>
                      <a:pt x="395" y="1831"/>
                    </a:lnTo>
                    <a:lnTo>
                      <a:pt x="375" y="1830"/>
                    </a:lnTo>
                    <a:lnTo>
                      <a:pt x="355" y="1827"/>
                    </a:lnTo>
                    <a:lnTo>
                      <a:pt x="335" y="1824"/>
                    </a:lnTo>
                    <a:lnTo>
                      <a:pt x="315" y="1820"/>
                    </a:lnTo>
                    <a:lnTo>
                      <a:pt x="297" y="1815"/>
                    </a:lnTo>
                    <a:lnTo>
                      <a:pt x="277" y="1808"/>
                    </a:lnTo>
                    <a:lnTo>
                      <a:pt x="259" y="1801"/>
                    </a:lnTo>
                    <a:lnTo>
                      <a:pt x="241" y="1793"/>
                    </a:lnTo>
                    <a:lnTo>
                      <a:pt x="223" y="1785"/>
                    </a:lnTo>
                    <a:lnTo>
                      <a:pt x="205" y="1774"/>
                    </a:lnTo>
                    <a:lnTo>
                      <a:pt x="189" y="1764"/>
                    </a:lnTo>
                    <a:lnTo>
                      <a:pt x="172" y="1752"/>
                    </a:lnTo>
                    <a:lnTo>
                      <a:pt x="157" y="1741"/>
                    </a:lnTo>
                    <a:lnTo>
                      <a:pt x="141" y="1727"/>
                    </a:lnTo>
                    <a:lnTo>
                      <a:pt x="127" y="1714"/>
                    </a:lnTo>
                    <a:lnTo>
                      <a:pt x="112" y="1699"/>
                    </a:lnTo>
                    <a:lnTo>
                      <a:pt x="99" y="1684"/>
                    </a:lnTo>
                    <a:lnTo>
                      <a:pt x="86" y="1668"/>
                    </a:lnTo>
                    <a:lnTo>
                      <a:pt x="74" y="1652"/>
                    </a:lnTo>
                    <a:lnTo>
                      <a:pt x="62" y="1635"/>
                    </a:lnTo>
                    <a:lnTo>
                      <a:pt x="52" y="1616"/>
                    </a:lnTo>
                    <a:lnTo>
                      <a:pt x="42" y="1598"/>
                    </a:lnTo>
                    <a:lnTo>
                      <a:pt x="34" y="1579"/>
                    </a:lnTo>
                    <a:lnTo>
                      <a:pt x="26" y="1559"/>
                    </a:lnTo>
                    <a:lnTo>
                      <a:pt x="19" y="1539"/>
                    </a:lnTo>
                    <a:lnTo>
                      <a:pt x="13" y="1518"/>
                    </a:lnTo>
                    <a:lnTo>
                      <a:pt x="8" y="1497"/>
                    </a:lnTo>
                    <a:lnTo>
                      <a:pt x="4" y="1476"/>
                    </a:lnTo>
                    <a:lnTo>
                      <a:pt x="2" y="1456"/>
                    </a:lnTo>
                    <a:lnTo>
                      <a:pt x="0" y="1435"/>
                    </a:lnTo>
                    <a:lnTo>
                      <a:pt x="0" y="1414"/>
                    </a:lnTo>
                    <a:lnTo>
                      <a:pt x="0" y="1393"/>
                    </a:lnTo>
                    <a:lnTo>
                      <a:pt x="1" y="1373"/>
                    </a:lnTo>
                    <a:lnTo>
                      <a:pt x="3" y="1353"/>
                    </a:lnTo>
                    <a:lnTo>
                      <a:pt x="7" y="1333"/>
                    </a:lnTo>
                    <a:lnTo>
                      <a:pt x="11" y="1312"/>
                    </a:lnTo>
                    <a:lnTo>
                      <a:pt x="17" y="1294"/>
                    </a:lnTo>
                    <a:lnTo>
                      <a:pt x="23" y="1274"/>
                    </a:lnTo>
                    <a:lnTo>
                      <a:pt x="29" y="1255"/>
                    </a:lnTo>
                    <a:lnTo>
                      <a:pt x="37" y="1237"/>
                    </a:lnTo>
                    <a:lnTo>
                      <a:pt x="46" y="1218"/>
                    </a:lnTo>
                    <a:lnTo>
                      <a:pt x="55" y="1200"/>
                    </a:lnTo>
                    <a:lnTo>
                      <a:pt x="65" y="1184"/>
                    </a:lnTo>
                    <a:lnTo>
                      <a:pt x="77" y="1166"/>
                    </a:lnTo>
                    <a:lnTo>
                      <a:pt x="89" y="1150"/>
                    </a:lnTo>
                    <a:lnTo>
                      <a:pt x="102" y="1135"/>
                    </a:lnTo>
                    <a:lnTo>
                      <a:pt x="115" y="1119"/>
                    </a:lnTo>
                    <a:lnTo>
                      <a:pt x="129" y="1105"/>
                    </a:lnTo>
                    <a:lnTo>
                      <a:pt x="144" y="1091"/>
                    </a:lnTo>
                    <a:lnTo>
                      <a:pt x="160" y="1079"/>
                    </a:lnTo>
                    <a:lnTo>
                      <a:pt x="176" y="1066"/>
                    </a:lnTo>
                    <a:lnTo>
                      <a:pt x="193" y="1055"/>
                    </a:lnTo>
                    <a:lnTo>
                      <a:pt x="211" y="1044"/>
                    </a:lnTo>
                    <a:lnTo>
                      <a:pt x="228" y="1034"/>
                    </a:lnTo>
                    <a:lnTo>
                      <a:pt x="247" y="1025"/>
                    </a:lnTo>
                    <a:lnTo>
                      <a:pt x="267" y="1018"/>
                    </a:lnTo>
                    <a:lnTo>
                      <a:pt x="287" y="10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3" name="Freeform 29"/>
              <p:cNvSpPr>
                <a:spLocks/>
              </p:cNvSpPr>
              <p:nvPr/>
            </p:nvSpPr>
            <p:spPr bwMode="auto">
              <a:xfrm>
                <a:off x="8035925" y="2670175"/>
                <a:ext cx="409575" cy="193675"/>
              </a:xfrm>
              <a:custGeom>
                <a:avLst/>
                <a:gdLst/>
                <a:ahLst/>
                <a:cxnLst>
                  <a:cxn ang="0">
                    <a:pos x="3359" y="13"/>
                  </a:cxn>
                  <a:cxn ang="0">
                    <a:pos x="3420" y="2"/>
                  </a:cxn>
                  <a:cxn ang="0">
                    <a:pos x="3480" y="0"/>
                  </a:cxn>
                  <a:cxn ang="0">
                    <a:pos x="3540" y="7"/>
                  </a:cxn>
                  <a:cxn ang="0">
                    <a:pos x="3597" y="24"/>
                  </a:cxn>
                  <a:cxn ang="0">
                    <a:pos x="3652" y="48"/>
                  </a:cxn>
                  <a:cxn ang="0">
                    <a:pos x="3703" y="79"/>
                  </a:cxn>
                  <a:cxn ang="0">
                    <a:pos x="3749" y="117"/>
                  </a:cxn>
                  <a:cxn ang="0">
                    <a:pos x="3789" y="163"/>
                  </a:cxn>
                  <a:cxn ang="0">
                    <a:pos x="3823" y="215"/>
                  </a:cxn>
                  <a:cxn ang="0">
                    <a:pos x="3849" y="273"/>
                  </a:cxn>
                  <a:cxn ang="0">
                    <a:pos x="3867" y="334"/>
                  </a:cxn>
                  <a:cxn ang="0">
                    <a:pos x="3875" y="396"/>
                  </a:cxn>
                  <a:cxn ang="0">
                    <a:pos x="3874" y="459"/>
                  </a:cxn>
                  <a:cxn ang="0">
                    <a:pos x="3864" y="519"/>
                  </a:cxn>
                  <a:cxn ang="0">
                    <a:pos x="3846" y="577"/>
                  </a:cxn>
                  <a:cxn ang="0">
                    <a:pos x="3819" y="631"/>
                  </a:cxn>
                  <a:cxn ang="0">
                    <a:pos x="3786" y="682"/>
                  </a:cxn>
                  <a:cxn ang="0">
                    <a:pos x="3746" y="726"/>
                  </a:cxn>
                  <a:cxn ang="0">
                    <a:pos x="3699" y="766"/>
                  </a:cxn>
                  <a:cxn ang="0">
                    <a:pos x="3647" y="797"/>
                  </a:cxn>
                  <a:cxn ang="0">
                    <a:pos x="3589" y="822"/>
                  </a:cxn>
                  <a:cxn ang="0">
                    <a:pos x="497" y="1823"/>
                  </a:cxn>
                  <a:cxn ang="0">
                    <a:pos x="436" y="1832"/>
                  </a:cxn>
                  <a:cxn ang="0">
                    <a:pos x="375" y="1831"/>
                  </a:cxn>
                  <a:cxn ang="0">
                    <a:pos x="315" y="1820"/>
                  </a:cxn>
                  <a:cxn ang="0">
                    <a:pos x="259" y="1802"/>
                  </a:cxn>
                  <a:cxn ang="0">
                    <a:pos x="205" y="1775"/>
                  </a:cxn>
                  <a:cxn ang="0">
                    <a:pos x="157" y="1741"/>
                  </a:cxn>
                  <a:cxn ang="0">
                    <a:pos x="112" y="1700"/>
                  </a:cxn>
                  <a:cxn ang="0">
                    <a:pos x="74" y="1652"/>
                  </a:cxn>
                  <a:cxn ang="0">
                    <a:pos x="42" y="1598"/>
                  </a:cxn>
                  <a:cxn ang="0">
                    <a:pos x="19" y="1539"/>
                  </a:cxn>
                  <a:cxn ang="0">
                    <a:pos x="4" y="1477"/>
                  </a:cxn>
                  <a:cxn ang="0">
                    <a:pos x="0" y="1414"/>
                  </a:cxn>
                  <a:cxn ang="0">
                    <a:pos x="3" y="1353"/>
                  </a:cxn>
                  <a:cxn ang="0">
                    <a:pos x="17" y="1294"/>
                  </a:cxn>
                  <a:cxn ang="0">
                    <a:pos x="37" y="1237"/>
                  </a:cxn>
                  <a:cxn ang="0">
                    <a:pos x="65" y="1184"/>
                  </a:cxn>
                  <a:cxn ang="0">
                    <a:pos x="102" y="1135"/>
                  </a:cxn>
                  <a:cxn ang="0">
                    <a:pos x="144" y="1092"/>
                  </a:cxn>
                  <a:cxn ang="0">
                    <a:pos x="193" y="1055"/>
                  </a:cxn>
                  <a:cxn ang="0">
                    <a:pos x="247" y="1025"/>
                  </a:cxn>
                </a:cxnLst>
                <a:rect l="0" t="0" r="r" b="b"/>
                <a:pathLst>
                  <a:path w="3875" h="1832">
                    <a:moveTo>
                      <a:pt x="287" y="1011"/>
                    </a:moveTo>
                    <a:lnTo>
                      <a:pt x="3338" y="20"/>
                    </a:lnTo>
                    <a:lnTo>
                      <a:pt x="3359" y="13"/>
                    </a:lnTo>
                    <a:lnTo>
                      <a:pt x="3378" y="9"/>
                    </a:lnTo>
                    <a:lnTo>
                      <a:pt x="3399" y="5"/>
                    </a:lnTo>
                    <a:lnTo>
                      <a:pt x="3420" y="2"/>
                    </a:lnTo>
                    <a:lnTo>
                      <a:pt x="3439" y="1"/>
                    </a:lnTo>
                    <a:lnTo>
                      <a:pt x="3460" y="0"/>
                    </a:lnTo>
                    <a:lnTo>
                      <a:pt x="3480" y="0"/>
                    </a:lnTo>
                    <a:lnTo>
                      <a:pt x="3501" y="2"/>
                    </a:lnTo>
                    <a:lnTo>
                      <a:pt x="3520" y="4"/>
                    </a:lnTo>
                    <a:lnTo>
                      <a:pt x="3540" y="7"/>
                    </a:lnTo>
                    <a:lnTo>
                      <a:pt x="3560" y="12"/>
                    </a:lnTo>
                    <a:lnTo>
                      <a:pt x="3579" y="18"/>
                    </a:lnTo>
                    <a:lnTo>
                      <a:pt x="3597" y="24"/>
                    </a:lnTo>
                    <a:lnTo>
                      <a:pt x="3616" y="30"/>
                    </a:lnTo>
                    <a:lnTo>
                      <a:pt x="3635" y="38"/>
                    </a:lnTo>
                    <a:lnTo>
                      <a:pt x="3652" y="48"/>
                    </a:lnTo>
                    <a:lnTo>
                      <a:pt x="3670" y="57"/>
                    </a:lnTo>
                    <a:lnTo>
                      <a:pt x="3686" y="67"/>
                    </a:lnTo>
                    <a:lnTo>
                      <a:pt x="3703" y="79"/>
                    </a:lnTo>
                    <a:lnTo>
                      <a:pt x="3719" y="91"/>
                    </a:lnTo>
                    <a:lnTo>
                      <a:pt x="3734" y="104"/>
                    </a:lnTo>
                    <a:lnTo>
                      <a:pt x="3749" y="117"/>
                    </a:lnTo>
                    <a:lnTo>
                      <a:pt x="3763" y="132"/>
                    </a:lnTo>
                    <a:lnTo>
                      <a:pt x="3777" y="147"/>
                    </a:lnTo>
                    <a:lnTo>
                      <a:pt x="3789" y="163"/>
                    </a:lnTo>
                    <a:lnTo>
                      <a:pt x="3802" y="179"/>
                    </a:lnTo>
                    <a:lnTo>
                      <a:pt x="3813" y="197"/>
                    </a:lnTo>
                    <a:lnTo>
                      <a:pt x="3823" y="215"/>
                    </a:lnTo>
                    <a:lnTo>
                      <a:pt x="3833" y="233"/>
                    </a:lnTo>
                    <a:lnTo>
                      <a:pt x="3841" y="252"/>
                    </a:lnTo>
                    <a:lnTo>
                      <a:pt x="3849" y="273"/>
                    </a:lnTo>
                    <a:lnTo>
                      <a:pt x="3857" y="293"/>
                    </a:lnTo>
                    <a:lnTo>
                      <a:pt x="3862" y="313"/>
                    </a:lnTo>
                    <a:lnTo>
                      <a:pt x="3867" y="334"/>
                    </a:lnTo>
                    <a:lnTo>
                      <a:pt x="3871" y="355"/>
                    </a:lnTo>
                    <a:lnTo>
                      <a:pt x="3873" y="376"/>
                    </a:lnTo>
                    <a:lnTo>
                      <a:pt x="3875" y="396"/>
                    </a:lnTo>
                    <a:lnTo>
                      <a:pt x="3875" y="417"/>
                    </a:lnTo>
                    <a:lnTo>
                      <a:pt x="3875" y="438"/>
                    </a:lnTo>
                    <a:lnTo>
                      <a:pt x="3874" y="459"/>
                    </a:lnTo>
                    <a:lnTo>
                      <a:pt x="3871" y="479"/>
                    </a:lnTo>
                    <a:lnTo>
                      <a:pt x="3868" y="499"/>
                    </a:lnTo>
                    <a:lnTo>
                      <a:pt x="3864" y="519"/>
                    </a:lnTo>
                    <a:lnTo>
                      <a:pt x="3859" y="539"/>
                    </a:lnTo>
                    <a:lnTo>
                      <a:pt x="3853" y="558"/>
                    </a:lnTo>
                    <a:lnTo>
                      <a:pt x="3846" y="577"/>
                    </a:lnTo>
                    <a:lnTo>
                      <a:pt x="3838" y="596"/>
                    </a:lnTo>
                    <a:lnTo>
                      <a:pt x="3830" y="613"/>
                    </a:lnTo>
                    <a:lnTo>
                      <a:pt x="3819" y="631"/>
                    </a:lnTo>
                    <a:lnTo>
                      <a:pt x="3810" y="649"/>
                    </a:lnTo>
                    <a:lnTo>
                      <a:pt x="3799" y="665"/>
                    </a:lnTo>
                    <a:lnTo>
                      <a:pt x="3786" y="682"/>
                    </a:lnTo>
                    <a:lnTo>
                      <a:pt x="3774" y="697"/>
                    </a:lnTo>
                    <a:lnTo>
                      <a:pt x="3760" y="712"/>
                    </a:lnTo>
                    <a:lnTo>
                      <a:pt x="3746" y="726"/>
                    </a:lnTo>
                    <a:lnTo>
                      <a:pt x="3731" y="740"/>
                    </a:lnTo>
                    <a:lnTo>
                      <a:pt x="3716" y="753"/>
                    </a:lnTo>
                    <a:lnTo>
                      <a:pt x="3699" y="766"/>
                    </a:lnTo>
                    <a:lnTo>
                      <a:pt x="3682" y="777"/>
                    </a:lnTo>
                    <a:lnTo>
                      <a:pt x="3665" y="788"/>
                    </a:lnTo>
                    <a:lnTo>
                      <a:pt x="3647" y="797"/>
                    </a:lnTo>
                    <a:lnTo>
                      <a:pt x="3627" y="806"/>
                    </a:lnTo>
                    <a:lnTo>
                      <a:pt x="3609" y="815"/>
                    </a:lnTo>
                    <a:lnTo>
                      <a:pt x="3589" y="822"/>
                    </a:lnTo>
                    <a:lnTo>
                      <a:pt x="538" y="1812"/>
                    </a:lnTo>
                    <a:lnTo>
                      <a:pt x="517" y="1818"/>
                    </a:lnTo>
                    <a:lnTo>
                      <a:pt x="497" y="1823"/>
                    </a:lnTo>
                    <a:lnTo>
                      <a:pt x="476" y="1827"/>
                    </a:lnTo>
                    <a:lnTo>
                      <a:pt x="456" y="1830"/>
                    </a:lnTo>
                    <a:lnTo>
                      <a:pt x="436" y="1832"/>
                    </a:lnTo>
                    <a:lnTo>
                      <a:pt x="415" y="1832"/>
                    </a:lnTo>
                    <a:lnTo>
                      <a:pt x="395" y="1832"/>
                    </a:lnTo>
                    <a:lnTo>
                      <a:pt x="375" y="1831"/>
                    </a:lnTo>
                    <a:lnTo>
                      <a:pt x="355" y="1827"/>
                    </a:lnTo>
                    <a:lnTo>
                      <a:pt x="335" y="1824"/>
                    </a:lnTo>
                    <a:lnTo>
                      <a:pt x="315" y="1820"/>
                    </a:lnTo>
                    <a:lnTo>
                      <a:pt x="297" y="1815"/>
                    </a:lnTo>
                    <a:lnTo>
                      <a:pt x="277" y="1809"/>
                    </a:lnTo>
                    <a:lnTo>
                      <a:pt x="259" y="1802"/>
                    </a:lnTo>
                    <a:lnTo>
                      <a:pt x="241" y="1793"/>
                    </a:lnTo>
                    <a:lnTo>
                      <a:pt x="223" y="1785"/>
                    </a:lnTo>
                    <a:lnTo>
                      <a:pt x="205" y="1775"/>
                    </a:lnTo>
                    <a:lnTo>
                      <a:pt x="189" y="1764"/>
                    </a:lnTo>
                    <a:lnTo>
                      <a:pt x="172" y="1753"/>
                    </a:lnTo>
                    <a:lnTo>
                      <a:pt x="157" y="1741"/>
                    </a:lnTo>
                    <a:lnTo>
                      <a:pt x="141" y="1728"/>
                    </a:lnTo>
                    <a:lnTo>
                      <a:pt x="127" y="1714"/>
                    </a:lnTo>
                    <a:lnTo>
                      <a:pt x="112" y="1700"/>
                    </a:lnTo>
                    <a:lnTo>
                      <a:pt x="99" y="1684"/>
                    </a:lnTo>
                    <a:lnTo>
                      <a:pt x="86" y="1669"/>
                    </a:lnTo>
                    <a:lnTo>
                      <a:pt x="74" y="1652"/>
                    </a:lnTo>
                    <a:lnTo>
                      <a:pt x="62" y="1635"/>
                    </a:lnTo>
                    <a:lnTo>
                      <a:pt x="52" y="1617"/>
                    </a:lnTo>
                    <a:lnTo>
                      <a:pt x="42" y="1598"/>
                    </a:lnTo>
                    <a:lnTo>
                      <a:pt x="34" y="1579"/>
                    </a:lnTo>
                    <a:lnTo>
                      <a:pt x="26" y="1560"/>
                    </a:lnTo>
                    <a:lnTo>
                      <a:pt x="19" y="1539"/>
                    </a:lnTo>
                    <a:lnTo>
                      <a:pt x="13" y="1518"/>
                    </a:lnTo>
                    <a:lnTo>
                      <a:pt x="8" y="1497"/>
                    </a:lnTo>
                    <a:lnTo>
                      <a:pt x="4" y="1477"/>
                    </a:lnTo>
                    <a:lnTo>
                      <a:pt x="2" y="1456"/>
                    </a:lnTo>
                    <a:lnTo>
                      <a:pt x="0" y="1435"/>
                    </a:lnTo>
                    <a:lnTo>
                      <a:pt x="0" y="1414"/>
                    </a:lnTo>
                    <a:lnTo>
                      <a:pt x="0" y="1394"/>
                    </a:lnTo>
                    <a:lnTo>
                      <a:pt x="1" y="1374"/>
                    </a:lnTo>
                    <a:lnTo>
                      <a:pt x="3" y="1353"/>
                    </a:lnTo>
                    <a:lnTo>
                      <a:pt x="7" y="1333"/>
                    </a:lnTo>
                    <a:lnTo>
                      <a:pt x="11" y="1314"/>
                    </a:lnTo>
                    <a:lnTo>
                      <a:pt x="17" y="1294"/>
                    </a:lnTo>
                    <a:lnTo>
                      <a:pt x="23" y="1274"/>
                    </a:lnTo>
                    <a:lnTo>
                      <a:pt x="29" y="1256"/>
                    </a:lnTo>
                    <a:lnTo>
                      <a:pt x="37" y="1237"/>
                    </a:lnTo>
                    <a:lnTo>
                      <a:pt x="46" y="1218"/>
                    </a:lnTo>
                    <a:lnTo>
                      <a:pt x="55" y="1201"/>
                    </a:lnTo>
                    <a:lnTo>
                      <a:pt x="65" y="1184"/>
                    </a:lnTo>
                    <a:lnTo>
                      <a:pt x="77" y="1166"/>
                    </a:lnTo>
                    <a:lnTo>
                      <a:pt x="89" y="1151"/>
                    </a:lnTo>
                    <a:lnTo>
                      <a:pt x="102" y="1135"/>
                    </a:lnTo>
                    <a:lnTo>
                      <a:pt x="115" y="1120"/>
                    </a:lnTo>
                    <a:lnTo>
                      <a:pt x="129" y="1105"/>
                    </a:lnTo>
                    <a:lnTo>
                      <a:pt x="144" y="1092"/>
                    </a:lnTo>
                    <a:lnTo>
                      <a:pt x="160" y="1079"/>
                    </a:lnTo>
                    <a:lnTo>
                      <a:pt x="176" y="1067"/>
                    </a:lnTo>
                    <a:lnTo>
                      <a:pt x="193" y="1055"/>
                    </a:lnTo>
                    <a:lnTo>
                      <a:pt x="211" y="1044"/>
                    </a:lnTo>
                    <a:lnTo>
                      <a:pt x="228" y="1035"/>
                    </a:lnTo>
                    <a:lnTo>
                      <a:pt x="247" y="1025"/>
                    </a:lnTo>
                    <a:lnTo>
                      <a:pt x="267" y="1018"/>
                    </a:lnTo>
                    <a:lnTo>
                      <a:pt x="287" y="101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4" name="Freeform 30"/>
              <p:cNvSpPr>
                <a:spLocks/>
              </p:cNvSpPr>
              <p:nvPr/>
            </p:nvSpPr>
            <p:spPr bwMode="auto">
              <a:xfrm>
                <a:off x="8035925" y="2344738"/>
                <a:ext cx="373063" cy="106363"/>
              </a:xfrm>
              <a:custGeom>
                <a:avLst/>
                <a:gdLst/>
                <a:ahLst/>
                <a:cxnLst>
                  <a:cxn ang="0">
                    <a:pos x="816" y="0"/>
                  </a:cxn>
                  <a:cxn ang="0">
                    <a:pos x="538" y="974"/>
                  </a:cxn>
                  <a:cxn ang="0">
                    <a:pos x="497" y="985"/>
                  </a:cxn>
                  <a:cxn ang="0">
                    <a:pos x="456" y="991"/>
                  </a:cxn>
                  <a:cxn ang="0">
                    <a:pos x="415" y="993"/>
                  </a:cxn>
                  <a:cxn ang="0">
                    <a:pos x="375" y="992"/>
                  </a:cxn>
                  <a:cxn ang="0">
                    <a:pos x="335" y="986"/>
                  </a:cxn>
                  <a:cxn ang="0">
                    <a:pos x="297" y="977"/>
                  </a:cxn>
                  <a:cxn ang="0">
                    <a:pos x="259" y="963"/>
                  </a:cxn>
                  <a:cxn ang="0">
                    <a:pos x="223" y="947"/>
                  </a:cxn>
                  <a:cxn ang="0">
                    <a:pos x="189" y="926"/>
                  </a:cxn>
                  <a:cxn ang="0">
                    <a:pos x="157" y="903"/>
                  </a:cxn>
                  <a:cxn ang="0">
                    <a:pos x="127" y="876"/>
                  </a:cxn>
                  <a:cxn ang="0">
                    <a:pos x="99" y="846"/>
                  </a:cxn>
                  <a:cxn ang="0">
                    <a:pos x="74" y="814"/>
                  </a:cxn>
                  <a:cxn ang="0">
                    <a:pos x="52" y="779"/>
                  </a:cxn>
                  <a:cxn ang="0">
                    <a:pos x="34" y="741"/>
                  </a:cxn>
                  <a:cxn ang="0">
                    <a:pos x="19" y="701"/>
                  </a:cxn>
                  <a:cxn ang="0">
                    <a:pos x="8" y="659"/>
                  </a:cxn>
                  <a:cxn ang="0">
                    <a:pos x="2" y="618"/>
                  </a:cxn>
                  <a:cxn ang="0">
                    <a:pos x="0" y="576"/>
                  </a:cxn>
                  <a:cxn ang="0">
                    <a:pos x="1" y="535"/>
                  </a:cxn>
                  <a:cxn ang="0">
                    <a:pos x="7" y="494"/>
                  </a:cxn>
                  <a:cxn ang="0">
                    <a:pos x="17" y="455"/>
                  </a:cxn>
                  <a:cxn ang="0">
                    <a:pos x="29" y="418"/>
                  </a:cxn>
                  <a:cxn ang="0">
                    <a:pos x="46" y="380"/>
                  </a:cxn>
                  <a:cxn ang="0">
                    <a:pos x="65" y="345"/>
                  </a:cxn>
                  <a:cxn ang="0">
                    <a:pos x="89" y="313"/>
                  </a:cxn>
                  <a:cxn ang="0">
                    <a:pos x="115" y="282"/>
                  </a:cxn>
                  <a:cxn ang="0">
                    <a:pos x="144" y="254"/>
                  </a:cxn>
                  <a:cxn ang="0">
                    <a:pos x="175" y="229"/>
                  </a:cxn>
                  <a:cxn ang="0">
                    <a:pos x="211" y="206"/>
                  </a:cxn>
                  <a:cxn ang="0">
                    <a:pos x="247" y="187"/>
                  </a:cxn>
                  <a:cxn ang="0">
                    <a:pos x="286" y="173"/>
                  </a:cxn>
                </a:cxnLst>
                <a:rect l="0" t="0" r="r" b="b"/>
                <a:pathLst>
                  <a:path w="3535" h="993">
                    <a:moveTo>
                      <a:pt x="286" y="173"/>
                    </a:moveTo>
                    <a:lnTo>
                      <a:pt x="816" y="0"/>
                    </a:lnTo>
                    <a:lnTo>
                      <a:pt x="3535" y="0"/>
                    </a:lnTo>
                    <a:lnTo>
                      <a:pt x="538" y="974"/>
                    </a:lnTo>
                    <a:lnTo>
                      <a:pt x="517" y="980"/>
                    </a:lnTo>
                    <a:lnTo>
                      <a:pt x="497" y="985"/>
                    </a:lnTo>
                    <a:lnTo>
                      <a:pt x="476" y="988"/>
                    </a:lnTo>
                    <a:lnTo>
                      <a:pt x="456" y="991"/>
                    </a:lnTo>
                    <a:lnTo>
                      <a:pt x="436" y="993"/>
                    </a:lnTo>
                    <a:lnTo>
                      <a:pt x="415" y="993"/>
                    </a:lnTo>
                    <a:lnTo>
                      <a:pt x="395" y="993"/>
                    </a:lnTo>
                    <a:lnTo>
                      <a:pt x="375" y="992"/>
                    </a:lnTo>
                    <a:lnTo>
                      <a:pt x="355" y="989"/>
                    </a:lnTo>
                    <a:lnTo>
                      <a:pt x="335" y="986"/>
                    </a:lnTo>
                    <a:lnTo>
                      <a:pt x="315" y="982"/>
                    </a:lnTo>
                    <a:lnTo>
                      <a:pt x="297" y="977"/>
                    </a:lnTo>
                    <a:lnTo>
                      <a:pt x="277" y="971"/>
                    </a:lnTo>
                    <a:lnTo>
                      <a:pt x="259" y="963"/>
                    </a:lnTo>
                    <a:lnTo>
                      <a:pt x="241" y="955"/>
                    </a:lnTo>
                    <a:lnTo>
                      <a:pt x="223" y="947"/>
                    </a:lnTo>
                    <a:lnTo>
                      <a:pt x="205" y="936"/>
                    </a:lnTo>
                    <a:lnTo>
                      <a:pt x="189" y="926"/>
                    </a:lnTo>
                    <a:lnTo>
                      <a:pt x="172" y="915"/>
                    </a:lnTo>
                    <a:lnTo>
                      <a:pt x="157" y="903"/>
                    </a:lnTo>
                    <a:lnTo>
                      <a:pt x="141" y="890"/>
                    </a:lnTo>
                    <a:lnTo>
                      <a:pt x="127" y="876"/>
                    </a:lnTo>
                    <a:lnTo>
                      <a:pt x="112" y="862"/>
                    </a:lnTo>
                    <a:lnTo>
                      <a:pt x="99" y="846"/>
                    </a:lnTo>
                    <a:lnTo>
                      <a:pt x="86" y="831"/>
                    </a:lnTo>
                    <a:lnTo>
                      <a:pt x="74" y="814"/>
                    </a:lnTo>
                    <a:lnTo>
                      <a:pt x="62" y="796"/>
                    </a:lnTo>
                    <a:lnTo>
                      <a:pt x="52" y="779"/>
                    </a:lnTo>
                    <a:lnTo>
                      <a:pt x="42" y="760"/>
                    </a:lnTo>
                    <a:lnTo>
                      <a:pt x="34" y="741"/>
                    </a:lnTo>
                    <a:lnTo>
                      <a:pt x="26" y="722"/>
                    </a:lnTo>
                    <a:lnTo>
                      <a:pt x="19" y="701"/>
                    </a:lnTo>
                    <a:lnTo>
                      <a:pt x="13" y="680"/>
                    </a:lnTo>
                    <a:lnTo>
                      <a:pt x="8" y="659"/>
                    </a:lnTo>
                    <a:lnTo>
                      <a:pt x="4" y="639"/>
                    </a:lnTo>
                    <a:lnTo>
                      <a:pt x="2" y="618"/>
                    </a:lnTo>
                    <a:lnTo>
                      <a:pt x="0" y="597"/>
                    </a:lnTo>
                    <a:lnTo>
                      <a:pt x="0" y="576"/>
                    </a:lnTo>
                    <a:lnTo>
                      <a:pt x="0" y="556"/>
                    </a:lnTo>
                    <a:lnTo>
                      <a:pt x="1" y="535"/>
                    </a:lnTo>
                    <a:lnTo>
                      <a:pt x="4" y="515"/>
                    </a:lnTo>
                    <a:lnTo>
                      <a:pt x="7" y="494"/>
                    </a:lnTo>
                    <a:lnTo>
                      <a:pt x="11" y="475"/>
                    </a:lnTo>
                    <a:lnTo>
                      <a:pt x="17" y="455"/>
                    </a:lnTo>
                    <a:lnTo>
                      <a:pt x="23" y="436"/>
                    </a:lnTo>
                    <a:lnTo>
                      <a:pt x="29" y="418"/>
                    </a:lnTo>
                    <a:lnTo>
                      <a:pt x="37" y="399"/>
                    </a:lnTo>
                    <a:lnTo>
                      <a:pt x="46" y="380"/>
                    </a:lnTo>
                    <a:lnTo>
                      <a:pt x="55" y="363"/>
                    </a:lnTo>
                    <a:lnTo>
                      <a:pt x="65" y="345"/>
                    </a:lnTo>
                    <a:lnTo>
                      <a:pt x="77" y="328"/>
                    </a:lnTo>
                    <a:lnTo>
                      <a:pt x="89" y="313"/>
                    </a:lnTo>
                    <a:lnTo>
                      <a:pt x="102" y="297"/>
                    </a:lnTo>
                    <a:lnTo>
                      <a:pt x="115" y="282"/>
                    </a:lnTo>
                    <a:lnTo>
                      <a:pt x="129" y="267"/>
                    </a:lnTo>
                    <a:lnTo>
                      <a:pt x="144" y="254"/>
                    </a:lnTo>
                    <a:lnTo>
                      <a:pt x="160" y="240"/>
                    </a:lnTo>
                    <a:lnTo>
                      <a:pt x="175" y="229"/>
                    </a:lnTo>
                    <a:lnTo>
                      <a:pt x="193" y="217"/>
                    </a:lnTo>
                    <a:lnTo>
                      <a:pt x="211" y="206"/>
                    </a:lnTo>
                    <a:lnTo>
                      <a:pt x="228" y="196"/>
                    </a:lnTo>
                    <a:lnTo>
                      <a:pt x="247" y="187"/>
                    </a:lnTo>
                    <a:lnTo>
                      <a:pt x="267" y="180"/>
                    </a:lnTo>
                    <a:lnTo>
                      <a:pt x="286" y="17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5" name="Freeform 31"/>
              <p:cNvSpPr>
                <a:spLocks/>
              </p:cNvSpPr>
              <p:nvPr/>
            </p:nvSpPr>
            <p:spPr bwMode="auto">
              <a:xfrm>
                <a:off x="8101013" y="2806700"/>
                <a:ext cx="303213" cy="150813"/>
              </a:xfrm>
              <a:custGeom>
                <a:avLst/>
                <a:gdLst/>
                <a:ahLst/>
                <a:cxnLst>
                  <a:cxn ang="0">
                    <a:pos x="0" y="886"/>
                  </a:cxn>
                  <a:cxn ang="0">
                    <a:pos x="2861" y="0"/>
                  </a:cxn>
                  <a:cxn ang="0">
                    <a:pos x="2239" y="1420"/>
                  </a:cxn>
                  <a:cxn ang="0">
                    <a:pos x="284" y="1420"/>
                  </a:cxn>
                  <a:cxn ang="0">
                    <a:pos x="0" y="886"/>
                  </a:cxn>
                </a:cxnLst>
                <a:rect l="0" t="0" r="r" b="b"/>
                <a:pathLst>
                  <a:path w="2861" h="1420">
                    <a:moveTo>
                      <a:pt x="0" y="886"/>
                    </a:moveTo>
                    <a:lnTo>
                      <a:pt x="2861" y="0"/>
                    </a:lnTo>
                    <a:lnTo>
                      <a:pt x="2239" y="1420"/>
                    </a:lnTo>
                    <a:lnTo>
                      <a:pt x="284" y="1420"/>
                    </a:lnTo>
                    <a:lnTo>
                      <a:pt x="0" y="8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75" name="Straight Connector 74"/>
            <p:cNvCxnSpPr/>
            <p:nvPr/>
          </p:nvCxnSpPr>
          <p:spPr>
            <a:xfrm rot="5400000">
              <a:off x="5316509" y="1628205"/>
              <a:ext cx="44461" cy="0"/>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grpSp>
          <p:nvGrpSpPr>
            <p:cNvPr id="7" name="Group 89"/>
            <p:cNvGrpSpPr/>
            <p:nvPr/>
          </p:nvGrpSpPr>
          <p:grpSpPr>
            <a:xfrm>
              <a:off x="5239134" y="1645666"/>
              <a:ext cx="195564" cy="33346"/>
              <a:chOff x="5239134" y="1664714"/>
              <a:chExt cx="195564" cy="33346"/>
            </a:xfrm>
          </p:grpSpPr>
          <p:cxnSp>
            <p:nvCxnSpPr>
              <p:cNvPr id="77" name="Straight Connector 76"/>
              <p:cNvCxnSpPr/>
              <p:nvPr/>
            </p:nvCxnSpPr>
            <p:spPr>
              <a:xfrm rot="16200000" flipH="1">
                <a:off x="5234371" y="1669477"/>
                <a:ext cx="33346" cy="23819"/>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5406116" y="1669477"/>
                <a:ext cx="33346" cy="23819"/>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p:cNvCxnSpPr/>
            <p:nvPr/>
          </p:nvCxnSpPr>
          <p:spPr>
            <a:xfrm>
              <a:off x="5191134" y="1756014"/>
              <a:ext cx="44461" cy="0"/>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441933" y="1756014"/>
              <a:ext cx="44461" cy="0"/>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grpSp>
          <p:nvGrpSpPr>
            <p:cNvPr id="8" name="Group 90"/>
            <p:cNvGrpSpPr/>
            <p:nvPr/>
          </p:nvGrpSpPr>
          <p:grpSpPr>
            <a:xfrm flipV="1">
              <a:off x="5239134" y="1831402"/>
              <a:ext cx="195564" cy="33346"/>
              <a:chOff x="5239134" y="1664714"/>
              <a:chExt cx="195564" cy="33346"/>
            </a:xfrm>
          </p:grpSpPr>
          <p:cxnSp>
            <p:nvCxnSpPr>
              <p:cNvPr id="92" name="Straight Connector 91"/>
              <p:cNvCxnSpPr/>
              <p:nvPr/>
            </p:nvCxnSpPr>
            <p:spPr>
              <a:xfrm rot="16200000" flipH="1">
                <a:off x="5234371" y="1669477"/>
                <a:ext cx="33346" cy="23819"/>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5400000">
                <a:off x="5406116" y="1669477"/>
                <a:ext cx="33346" cy="23819"/>
              </a:xfrm>
              <a:prstGeom prst="line">
                <a:avLst/>
              </a:prstGeom>
              <a:ln w="12700">
                <a:solidFill>
                  <a:srgbClr val="2CB22C"/>
                </a:solidFill>
              </a:ln>
            </p:spPr>
            <p:style>
              <a:lnRef idx="1">
                <a:schemeClr val="accent1"/>
              </a:lnRef>
              <a:fillRef idx="0">
                <a:schemeClr val="accent1"/>
              </a:fillRef>
              <a:effectRef idx="0">
                <a:schemeClr val="accent1"/>
              </a:effectRef>
              <a:fontRef idx="minor">
                <a:schemeClr val="tx1"/>
              </a:fontRef>
            </p:style>
          </p:cxnSp>
        </p:grpSp>
      </p:grpSp>
      <p:sp>
        <p:nvSpPr>
          <p:cNvPr id="11" name="Line Callout 1 10"/>
          <p:cNvSpPr/>
          <p:nvPr/>
        </p:nvSpPr>
        <p:spPr>
          <a:xfrm>
            <a:off x="302381" y="1693333"/>
            <a:ext cx="1040191" cy="749905"/>
          </a:xfrm>
          <a:prstGeom prst="borderCallout1">
            <a:avLst>
              <a:gd name="adj1" fmla="val 51008"/>
              <a:gd name="adj2" fmla="val 101573"/>
              <a:gd name="adj3" fmla="val 23790"/>
              <a:gd name="adj4" fmla="val 17335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Labor</a:t>
            </a:r>
          </a:p>
        </p:txBody>
      </p:sp>
      <p:sp>
        <p:nvSpPr>
          <p:cNvPr id="73" name="Line Callout 1 72"/>
          <p:cNvSpPr/>
          <p:nvPr/>
        </p:nvSpPr>
        <p:spPr>
          <a:xfrm>
            <a:off x="152400" y="2789162"/>
            <a:ext cx="1040191" cy="749905"/>
          </a:xfrm>
          <a:prstGeom prst="borderCallout1">
            <a:avLst>
              <a:gd name="adj1" fmla="val 54234"/>
              <a:gd name="adj2" fmla="val 103899"/>
              <a:gd name="adj3" fmla="val 81854"/>
              <a:gd name="adj4" fmla="val 172192"/>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Labor</a:t>
            </a:r>
          </a:p>
        </p:txBody>
      </p:sp>
      <p:sp>
        <p:nvSpPr>
          <p:cNvPr id="74" name="Line Callout 1 73"/>
          <p:cNvSpPr/>
          <p:nvPr/>
        </p:nvSpPr>
        <p:spPr>
          <a:xfrm>
            <a:off x="87086" y="4743752"/>
            <a:ext cx="1040191" cy="749905"/>
          </a:xfrm>
          <a:prstGeom prst="borderCallout1">
            <a:avLst>
              <a:gd name="adj1" fmla="val 54234"/>
              <a:gd name="adj2" fmla="val 103899"/>
              <a:gd name="adj3" fmla="val 122177"/>
              <a:gd name="adj4" fmla="val 19428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Labor</a:t>
            </a:r>
          </a:p>
        </p:txBody>
      </p:sp>
      <p:sp>
        <p:nvSpPr>
          <p:cNvPr id="76" name="Line Callout 1 75"/>
          <p:cNvSpPr/>
          <p:nvPr/>
        </p:nvSpPr>
        <p:spPr>
          <a:xfrm>
            <a:off x="7755467" y="1465943"/>
            <a:ext cx="1040191" cy="749905"/>
          </a:xfrm>
          <a:prstGeom prst="borderCallout1">
            <a:avLst>
              <a:gd name="adj1" fmla="val 54234"/>
              <a:gd name="adj2" fmla="val 1573"/>
              <a:gd name="adj3" fmla="val 56048"/>
              <a:gd name="adj4" fmla="val -9525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Labor</a:t>
            </a:r>
          </a:p>
        </p:txBody>
      </p:sp>
      <p:sp>
        <p:nvSpPr>
          <p:cNvPr id="78" name="Line Callout 1 77"/>
          <p:cNvSpPr/>
          <p:nvPr/>
        </p:nvSpPr>
        <p:spPr>
          <a:xfrm>
            <a:off x="7994952" y="3118152"/>
            <a:ext cx="1040191" cy="749905"/>
          </a:xfrm>
          <a:prstGeom prst="borderCallout1">
            <a:avLst>
              <a:gd name="adj1" fmla="val 54234"/>
              <a:gd name="adj2" fmla="val 1573"/>
              <a:gd name="adj3" fmla="val 54435"/>
              <a:gd name="adj4" fmla="val -41762"/>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Labor</a:t>
            </a:r>
          </a:p>
        </p:txBody>
      </p:sp>
      <p:sp>
        <p:nvSpPr>
          <p:cNvPr id="79" name="Line Callout 1 78"/>
          <p:cNvSpPr/>
          <p:nvPr/>
        </p:nvSpPr>
        <p:spPr>
          <a:xfrm>
            <a:off x="7605486" y="5174343"/>
            <a:ext cx="1040191" cy="749905"/>
          </a:xfrm>
          <a:prstGeom prst="borderCallout1">
            <a:avLst>
              <a:gd name="adj1" fmla="val 54234"/>
              <a:gd name="adj2" fmla="val 1573"/>
              <a:gd name="adj3" fmla="val 56048"/>
              <a:gd name="adj4" fmla="val -95250"/>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Manual Labor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summaries requiring manual drilldowns and interpretation</a:t>
            </a:r>
            <a:endParaRPr lang="en-US" dirty="0"/>
          </a:p>
        </p:txBody>
      </p:sp>
      <p:pic>
        <p:nvPicPr>
          <p:cNvPr id="4" name="Picture 3"/>
          <p:cNvPicPr>
            <a:picLocks noChangeAspect="1"/>
          </p:cNvPicPr>
          <p:nvPr/>
        </p:nvPicPr>
        <p:blipFill>
          <a:blip r:embed="rId2"/>
          <a:stretch>
            <a:fillRect/>
          </a:stretch>
        </p:blipFill>
        <p:spPr>
          <a:xfrm>
            <a:off x="0" y="1244600"/>
            <a:ext cx="9144000" cy="4366889"/>
          </a:xfrm>
          <a:prstGeom prst="rect">
            <a:avLst/>
          </a:prstGeom>
        </p:spPr>
      </p:pic>
    </p:spTree>
    <p:extLst>
      <p:ext uri="{BB962C8B-B14F-4D97-AF65-F5344CB8AC3E}">
        <p14:creationId xmlns:p14="http://schemas.microsoft.com/office/powerpoint/2010/main" val="158913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1000s Of Individual Data Points To Work Through</a:t>
            </a:r>
            <a:br>
              <a:rPr lang="en-US" dirty="0" smtClean="0"/>
            </a:br>
            <a:endParaRPr lang="en-US" sz="2667" dirty="0">
              <a:solidFill>
                <a:srgbClr val="FF0000"/>
              </a:solidFill>
            </a:endParaRPr>
          </a:p>
        </p:txBody>
      </p:sp>
      <p:pic>
        <p:nvPicPr>
          <p:cNvPr id="4" name="Picture 3"/>
          <p:cNvPicPr>
            <a:picLocks noChangeAspect="1"/>
          </p:cNvPicPr>
          <p:nvPr/>
        </p:nvPicPr>
        <p:blipFill>
          <a:blip r:embed="rId2"/>
          <a:stretch>
            <a:fillRect/>
          </a:stretch>
        </p:blipFill>
        <p:spPr>
          <a:xfrm>
            <a:off x="193057" y="1242105"/>
            <a:ext cx="8814806" cy="4339893"/>
          </a:xfrm>
          <a:prstGeom prst="rect">
            <a:avLst/>
          </a:prstGeom>
        </p:spPr>
      </p:pic>
      <p:sp>
        <p:nvSpPr>
          <p:cNvPr id="5" name="Rectangle 4"/>
          <p:cNvSpPr/>
          <p:nvPr/>
        </p:nvSpPr>
        <p:spPr>
          <a:xfrm>
            <a:off x="732742" y="5694566"/>
            <a:ext cx="7779269" cy="369332"/>
          </a:xfrm>
          <a:prstGeom prst="rect">
            <a:avLst/>
          </a:prstGeom>
        </p:spPr>
        <p:txBody>
          <a:bodyPr wrap="square">
            <a:spAutoFit/>
          </a:bodyPr>
          <a:lstStyle/>
          <a:p>
            <a:r>
              <a:rPr lang="en-US" dirty="0" smtClean="0">
                <a:solidFill>
                  <a:srgbClr val="FF0000"/>
                </a:solidFill>
              </a:rPr>
              <a:t>You have to interpret data and determine what what ACTIONS you should  take</a:t>
            </a:r>
            <a:endParaRPr lang="en-US" dirty="0"/>
          </a:p>
        </p:txBody>
      </p:sp>
    </p:spTree>
    <p:extLst>
      <p:ext uri="{BB962C8B-B14F-4D97-AF65-F5344CB8AC3E}">
        <p14:creationId xmlns:p14="http://schemas.microsoft.com/office/powerpoint/2010/main" val="2760905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25824</TotalTime>
  <Words>2192</Words>
  <Application>Microsoft Office PowerPoint</Application>
  <PresentationFormat>On-screen Show (4:3)</PresentationFormat>
  <Paragraphs>199</Paragraphs>
  <Slides>36</Slides>
  <Notes>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VMWare VCOPS</vt:lpstr>
      <vt:lpstr>Summary</vt:lpstr>
      <vt:lpstr>Bernd Harzog analysis</vt:lpstr>
      <vt:lpstr>Bernd’s analysis - cont</vt:lpstr>
      <vt:lpstr>Bernd’s analysis - cont</vt:lpstr>
      <vt:lpstr>Operations Management With vCOPS</vt:lpstr>
      <vt:lpstr>VCOPS Operation Management In Virtualization</vt:lpstr>
      <vt:lpstr>High level summaries requiring manual drilldowns and interpretation</vt:lpstr>
      <vt:lpstr> 1000s Of Individual Data Points To Work Through </vt:lpstr>
      <vt:lpstr>Not accurate and non-actionable diagnostic</vt:lpstr>
      <vt:lpstr>Operations Management With VMTurbo</vt:lpstr>
      <vt:lpstr>VMTurbo Automates Operations Management</vt:lpstr>
      <vt:lpstr>Intelligent Placement and Rebalancing for Performance Assurance</vt:lpstr>
      <vt:lpstr>Real Time Performance Assurance: A rich set of accurate preventive actions</vt:lpstr>
      <vt:lpstr>Optimization to fit your processes</vt:lpstr>
      <vt:lpstr>Capacity Planning With vC OPS</vt:lpstr>
      <vt:lpstr>Holistic Capacity Planning  </vt:lpstr>
      <vt:lpstr>Capacity Planning with VC OPS</vt:lpstr>
      <vt:lpstr>Hundreds Of Graphs Showing Trends In Resource Utilization But No Answers/Actions </vt:lpstr>
      <vt:lpstr>Results Of “What If” Analysis  Adding VM’s Of Different Sizes Is Only Use Case Supported</vt:lpstr>
      <vt:lpstr>Capacity Planning With VMTurbo</vt:lpstr>
      <vt:lpstr>Holistic Capacity Planning  </vt:lpstr>
      <vt:lpstr>Capacity Planning with VMTurbo</vt:lpstr>
      <vt:lpstr>Intelligent Workload Placement: Simple steps to achieve results (adding load scenario)</vt:lpstr>
      <vt:lpstr>Flexible Capacity Planning Configuration: Scope and Time</vt:lpstr>
      <vt:lpstr>Flexible Capacity Planning Configuration: Input Load</vt:lpstr>
      <vt:lpstr>Flexible Capacity Planning Configuration: Goals and Policies</vt:lpstr>
      <vt:lpstr>Planning Results: High level summaries and facts</vt:lpstr>
      <vt:lpstr>Planning Results:  Details and action plans</vt:lpstr>
      <vt:lpstr>Intelligent future capacity projections based on Workload Demand</vt:lpstr>
      <vt:lpstr>Improve Efficiency with Intelligent Rightsizing</vt:lpstr>
      <vt:lpstr>Intelligent Capacity Projections that Respond to Changing Demand</vt:lpstr>
      <vt:lpstr>Improve Efficiency with Intelligent Rightsizing</vt:lpstr>
      <vt:lpstr>Capacity Plan Reporting: Easily communicate Performance and Workload Optimization Plans</vt:lpstr>
      <vt:lpstr>Conclusion</vt:lpstr>
      <vt:lpstr>vCOPS vs VMTurbo -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Ilya Mirman</dc:creator>
  <cp:lastModifiedBy>Windows User</cp:lastModifiedBy>
  <cp:revision>540</cp:revision>
  <cp:lastPrinted>2010-08-24T17:56:55Z</cp:lastPrinted>
  <dcterms:created xsi:type="dcterms:W3CDTF">2012-05-04T19:22:50Z</dcterms:created>
  <dcterms:modified xsi:type="dcterms:W3CDTF">2012-05-08T13:27:35Z</dcterms:modified>
</cp:coreProperties>
</file>