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per Erixon" initials="JE" lastIdx="1" clrIdx="0">
    <p:extLst>
      <p:ext uri="{19B8F6BF-5375-455C-9EA6-DF929625EA0E}">
        <p15:presenceInfo xmlns:p15="http://schemas.microsoft.com/office/powerpoint/2012/main" userId="S::jeer0120@ad.umu.se::33e55ca2-ea5a-48e9-a602-88cf46c189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613"/>
    <a:srgbClr val="FDDB04"/>
    <a:srgbClr val="FBB915"/>
    <a:srgbClr val="3A3A3A"/>
    <a:srgbClr val="F4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E1B10-997F-6720-6C48-635CE7FE3739}" v="235" dt="2020-07-25T08:41:20.986"/>
    <p1510:client id="{51BCAF51-9C69-49C8-B004-14114A6EF37D}" v="9" dt="2020-07-25T14:26:01.517"/>
    <p1510:client id="{57440926-24BC-4858-BD32-B13D7C922C41}" v="236" dt="2020-07-25T11:41:47.718"/>
    <p1510:client id="{DC7988CA-7ADE-4E5D-8918-7A2F9DA68495}" v="1" dt="2020-07-25T07:09:11.146"/>
    <p1510:client id="{E522D6DD-3A54-409A-1869-DA4D6E9E1568}" v="320" dt="2020-07-25T09:31:08.404"/>
    <p1510:client id="{E891DED5-9D31-5ED7-EED5-8CAF3F6468C2}" v="104" dt="2020-07-25T09:01:53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just format 1 - Dekorfärg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llanmörkt format 1 - Dekorfär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Relationship Id="rId20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FC24850D-30AD-4594-9C9E-2977975DD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EC82D11-606F-403E-81E2-1256F86687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22701-67CC-4869-9139-C36CE9E9575E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984C5B4-9E39-4304-9399-F38A727397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1905805-6E9B-49DE-9D42-E674D938E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307AD-4998-4EAC-B0C4-FCF99995D6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74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FABB-5C49-4449-B6A3-AC67B28109C4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7EB-6DA6-4869-B2A7-736C66C304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28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OBS </a:t>
            </a:r>
            <a:r>
              <a:rPr lang="sv-SE" err="1"/>
              <a:t>OBS</a:t>
            </a:r>
            <a:r>
              <a:rPr lang="sv-SE"/>
              <a:t>! Klistra bara in 8 deltagare åt gången!!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18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OBS </a:t>
            </a:r>
            <a:r>
              <a:rPr lang="sv-SE" err="1"/>
              <a:t>OBS</a:t>
            </a:r>
            <a:r>
              <a:rPr lang="sv-SE"/>
              <a:t>! Klistra bara in 8 deltagare åt gången!!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04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OBS </a:t>
            </a:r>
            <a:r>
              <a:rPr lang="sv-SE" err="1"/>
              <a:t>OBS</a:t>
            </a:r>
            <a:r>
              <a:rPr lang="sv-SE"/>
              <a:t>! Klistra bara in 8 deltagare åt gången!!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988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OBS </a:t>
            </a:r>
            <a:r>
              <a:rPr lang="sv-SE" err="1"/>
              <a:t>OBS</a:t>
            </a:r>
            <a:r>
              <a:rPr lang="sv-SE"/>
              <a:t>! Klistra bara in 8 deltagare åt gången!!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598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OBS </a:t>
            </a:r>
            <a:r>
              <a:rPr lang="sv-SE" err="1"/>
              <a:t>OBS</a:t>
            </a:r>
            <a:r>
              <a:rPr lang="sv-SE"/>
              <a:t>! Klistra bara in 8 deltagare åt gången!!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45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OBS </a:t>
            </a:r>
            <a:r>
              <a:rPr lang="sv-SE" err="1"/>
              <a:t>OBS</a:t>
            </a:r>
            <a:r>
              <a:rPr lang="sv-SE"/>
              <a:t>! Klistra bara in 8 deltagare åt gången!!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7EB-6DA6-4869-B2A7-736C66C30442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51648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9DB051-ADDE-4E0E-A35B-EF6E82A7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2E5A4C8-12E9-43A5-927F-698E69AB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2412A9-BBE7-44EE-9287-512661F4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5ECBB9-A891-48D4-B6EC-83FDF6A6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12CF11-BF67-4A61-ABE1-0852965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59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61025D-159A-40D0-9811-127690DA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6189A2-5507-4402-88D8-83EEA77C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BEDDCB-B701-4C2B-BBD6-849B4E70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4886EC-D4C4-43DA-8ED5-E3021D36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86F49E-EEBC-4022-8908-FEFFFCA2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05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E0E13DE-6AAE-44ED-8127-669D298C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33F9031-69B7-497D-8BF9-52DB24D0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DDB4F7-0397-443D-8E9A-AD14F0D8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8BC7C4-B33D-42F3-83CD-A81A9F7F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961E1D-EA36-4A34-8E63-0B88E6C2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09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E4E2B1-567C-4FEA-8966-0738BAF7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781CAE-0A02-4989-ABD5-953685B5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173B0F-F967-4890-9A83-BA2C3A6F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7F1F8B5-108B-4D45-A8F1-CA3B149F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516873-A083-45CB-9324-4685F4E1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29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8675CB-A2FB-4B37-9679-53CADC4E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B5D3D7D-C0FD-4138-B4C2-677EC978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14D432B-4447-4CAD-B242-E58C1C22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8AD017-8E3B-47D1-8E5A-B2A78EAC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DFB817-7C39-4441-8B16-EF112B27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081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BD1459-204A-4D70-B94A-B30D971E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1B5314-2AC6-4C2A-A476-6428B4F6E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DA0679D-C07E-49C7-9A54-AA9D9C22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3608B76-CFE7-4335-BF5F-0FEE1125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9B9C7B-1CE0-416B-B80D-53C1EF5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4214404-9E30-4CE9-8B80-8DCAF2AF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5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063218-45F6-4201-8A27-69E7340C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97AC5F8-2E4C-4104-90CA-527C56C5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5C3A3C5-AD5F-4C09-9E1F-CDA36F27E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021531A-0FE1-4BB2-84E9-0F988749A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DD2022F-098D-47BB-8CAD-3E81E7AB7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55EC02B-3613-45AB-8858-A7E292CB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382167B-C014-4D54-86F3-419C3A15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DC39F53-F431-4821-B075-49A30E7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90A986-B519-4FA9-A1FD-FB640FCC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4F09A43-DE2E-42FE-8B72-488AE08E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01E951A-95E6-4615-9728-4D507408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E7DBD9D-4687-40A6-983E-03197C1A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1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BE74371-5995-4807-9A22-09B11A9A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8F5F76B-69C5-4A51-AA79-F5B3A79F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7AA9E0-FE62-4B2A-8C68-C88BCCA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33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91EAF7-37F7-46C9-9C69-89134429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3C733D-870E-481F-80EA-86F32AF8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965E64C-A956-4159-A7EE-300B76BE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FA84BAD-E53E-4F17-8D37-16712A4E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83843B1-A563-4B2C-AC94-37959503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584D2D-4AF9-49F5-9B04-761541EF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81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0A6172-0F90-45B0-BBFC-C405A7EB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0B515E5-C1C1-483E-B643-650B11C8A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20554BC-D0C2-4061-B566-F5E97574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820FFC7-1D74-4EE5-9010-AFEF8589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AC71C06-45E9-47C8-9BED-F249364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EE470A-3E3A-41AF-86F3-F8A7250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853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CF4B3CC-0367-44EB-8A77-366CE5B1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41CBD13-DEE5-4BE5-AE54-2C7DD3E5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5CB746-35F1-422D-B4F5-70C6C2DC8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78A9-E933-49AC-BB14-6499544D495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C4735D-628A-4DDC-9D8B-9BE3E1777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E498CE-3B3D-4165-9CAC-467B608E0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6897-145E-4E2C-BFC7-7AFADBDC57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94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4775"/>
              </p:ext>
            </p:extLst>
          </p:nvPr>
        </p:nvGraphicFramePr>
        <p:xfrm>
          <a:off x="105746" y="283597"/>
          <a:ext cx="11980507" cy="6098016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399121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871385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BEGINNER DAM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1/2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33916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Anna Winblad von Walter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04:37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Amanda Antfolk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03:09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Elizabeth Trolling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Östersund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Elsa Öst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Evelina Larsson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10:00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78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Mariana Vnuk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Inpuls Luleå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06:40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97767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Linda Kokkonen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Syd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03:46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62205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Satu Borgström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Lycksele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10:32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2675"/>
                  </a:ext>
                </a:extLst>
              </a:tr>
            </a:tbl>
          </a:graphicData>
        </a:graphic>
      </p:graphicFrame>
      <p:pic>
        <p:nvPicPr>
          <p:cNvPr id="4" name="Bildobjekt 3" descr="En bild som visar text, ritning&#10;&#10;Automatiskt genererad beskrivning">
            <a:extLst>
              <a:ext uri="{FF2B5EF4-FFF2-40B4-BE49-F238E27FC236}">
                <a16:creationId xmlns:a16="http://schemas.microsoft.com/office/drawing/2014/main" id="{BFBF6CEA-9023-47AE-BAC9-82F30DDC1D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7801"/>
              </p:ext>
            </p:extLst>
          </p:nvPr>
        </p:nvGraphicFramePr>
        <p:xfrm>
          <a:off x="105746" y="283597"/>
          <a:ext cx="11980507" cy="382434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399121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871385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BEGINNER DAM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2/2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53712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Jenny Olsson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Juana Chaga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Susy Junyent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Viktoria Karlsson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Syd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06:59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84301"/>
                  </a:ext>
                </a:extLst>
              </a:tr>
            </a:tbl>
          </a:graphicData>
        </a:graphic>
      </p:graphicFrame>
      <p:pic>
        <p:nvPicPr>
          <p:cNvPr id="5" name="Bildobjekt 4" descr="En bild som visar text, ritning&#10;&#10;Automatiskt genererad beskrivning">
            <a:extLst>
              <a:ext uri="{FF2B5EF4-FFF2-40B4-BE49-F238E27FC236}">
                <a16:creationId xmlns:a16="http://schemas.microsoft.com/office/drawing/2014/main" id="{3A0B9EE5-2AE6-49E7-AF46-5FAC3C84EB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59735"/>
              </p:ext>
            </p:extLst>
          </p:nvPr>
        </p:nvGraphicFramePr>
        <p:xfrm>
          <a:off x="105746" y="283597"/>
          <a:ext cx="11980507" cy="4558991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399121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871385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BEGINNER HERR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53712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Victor Wulff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Stc Åre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09:31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Joakim Söderberg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Coach Carla Norrtälje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09:50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Victor Munoz Martinez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08:28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Joel Rathod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Boden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08:05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773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Linus Råde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08:44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19476"/>
                  </a:ext>
                </a:extLst>
              </a:tr>
            </a:tbl>
          </a:graphicData>
        </a:graphic>
      </p:graphicFrame>
      <p:pic>
        <p:nvPicPr>
          <p:cNvPr id="5" name="Bildobjekt 4" descr="En bild som visar text, ritning&#10;&#10;Automatiskt genererad beskrivning">
            <a:extLst>
              <a:ext uri="{FF2B5EF4-FFF2-40B4-BE49-F238E27FC236}">
                <a16:creationId xmlns:a16="http://schemas.microsoft.com/office/drawing/2014/main" id="{E4A1487F-3A18-4A20-8ADC-A66A6B0991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06695"/>
              </p:ext>
            </p:extLst>
          </p:nvPr>
        </p:nvGraphicFramePr>
        <p:xfrm>
          <a:off x="74141" y="283597"/>
          <a:ext cx="12012112" cy="6635896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430726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871385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INTERMEDIATE DAM</a:t>
                      </a:r>
                    </a:p>
                    <a:p>
                      <a:pPr algn="r" rtl="0" fontAlgn="b"/>
                      <a:endParaRPr lang="sv-SE" sz="2800" b="1">
                        <a:solidFill>
                          <a:srgbClr val="ECA613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53712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rgbClr val="FFFFFF"/>
                          </a:solidFill>
                          <a:effectLst/>
                          <a:latin typeface="Rajdhani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Matilda Siikavuopio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Kiruna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08:50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Zandra Nilsson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Nordic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Shauna Walter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11:18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Hanna Lundström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Malin Svensson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Boden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03:41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78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Towe Tano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Inpuls Luleå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03:53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97767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Marlene Salonen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Övik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03:32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62205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Jennifer Malm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Skellefteå CrossFit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2675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Linda Olsson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Skellefteå CrossFit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77663"/>
                  </a:ext>
                </a:extLst>
              </a:tr>
            </a:tbl>
          </a:graphicData>
        </a:graphic>
      </p:graphicFrame>
      <p:pic>
        <p:nvPicPr>
          <p:cNvPr id="5" name="Bildobjekt 4" descr="En bild som visar text, ritning&#10;&#10;Automatiskt genererad beskrivning">
            <a:extLst>
              <a:ext uri="{FF2B5EF4-FFF2-40B4-BE49-F238E27FC236}">
                <a16:creationId xmlns:a16="http://schemas.microsoft.com/office/drawing/2014/main" id="{81C19B59-342D-433A-9860-A7B26D8A3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4574"/>
              </p:ext>
            </p:extLst>
          </p:nvPr>
        </p:nvGraphicFramePr>
        <p:xfrm>
          <a:off x="88490" y="283597"/>
          <a:ext cx="11997763" cy="6105044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311102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976660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INTERMEDIATE HERR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1/3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53712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Anton Tano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Inpuls Luleå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02:46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William Malm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Umeå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Dennis Björnström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Kiruna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02:24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 b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Robin Forsgren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Syd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Mathias Bergström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Stc Sundsvall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78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Viktor Hägg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Östersund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97767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Micael Jonsson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62205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Philip Lundqvist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02:40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300">
                        <a:solidFill>
                          <a:schemeClr val="bg1"/>
                        </a:solidFill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2675"/>
                  </a:ext>
                </a:extLst>
              </a:tr>
            </a:tbl>
          </a:graphicData>
        </a:graphic>
      </p:graphicFrame>
      <p:pic>
        <p:nvPicPr>
          <p:cNvPr id="5" name="Bildobjekt 4" descr="En bild som visar text, ritning&#10;&#10;Automatiskt genererad beskrivning">
            <a:extLst>
              <a:ext uri="{FF2B5EF4-FFF2-40B4-BE49-F238E27FC236}">
                <a16:creationId xmlns:a16="http://schemas.microsoft.com/office/drawing/2014/main" id="{CE587E61-CDAA-4134-BB34-98FA3C3620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83252"/>
              </p:ext>
            </p:extLst>
          </p:nvPr>
        </p:nvGraphicFramePr>
        <p:xfrm>
          <a:off x="105746" y="283597"/>
          <a:ext cx="11980507" cy="6105044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293846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976660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INTERMEDIATE HERR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2/3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53712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Axel Johansson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Kiruna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Mikeal Pottinen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Kiruna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02:14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Anton Johansson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Nox Box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Petter Lundberg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Inpuls Luleå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02:40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David Olsson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Skellefteå CrossFit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78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Fredrik Nordlund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Stc Sundsvall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97767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Gustav Palmquist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Övik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03:44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62205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 b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Mikael Rauhala Pettersson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Kiruna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300">
                        <a:solidFill>
                          <a:schemeClr val="bg1"/>
                        </a:solidFill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2675"/>
                  </a:ext>
                </a:extLst>
              </a:tr>
            </a:tbl>
          </a:graphicData>
        </a:graphic>
      </p:graphicFrame>
      <p:pic>
        <p:nvPicPr>
          <p:cNvPr id="5" name="Bildobjekt 4" descr="En bild som visar text, ritning&#10;&#10;Automatiskt genererad beskrivning">
            <a:extLst>
              <a:ext uri="{FF2B5EF4-FFF2-40B4-BE49-F238E27FC236}">
                <a16:creationId xmlns:a16="http://schemas.microsoft.com/office/drawing/2014/main" id="{12026130-67FD-41C9-BC2D-EC00A28D57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61203"/>
              </p:ext>
            </p:extLst>
          </p:nvPr>
        </p:nvGraphicFramePr>
        <p:xfrm>
          <a:off x="105746" y="283597"/>
          <a:ext cx="11980507" cy="6060704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293846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976660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1046496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INTERMEDIATE HERR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3/3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61359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49508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Marcus Björk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Kopparboxen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24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39964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Pontus Persson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Syd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26633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Linus Vainionpää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Östersund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2467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Robin Molin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25933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Joel Sandberg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786"/>
                  </a:ext>
                </a:extLst>
              </a:tr>
              <a:tr h="525933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Martin Dahlberg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Övik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97767"/>
                  </a:ext>
                </a:extLst>
              </a:tr>
              <a:tr h="525933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Kalle Ekström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Boden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03:43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62205"/>
                  </a:ext>
                </a:extLst>
              </a:tr>
              <a:tr h="525933"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Simon Åström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IKSU 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03:05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sv-SE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300">
                        <a:solidFill>
                          <a:schemeClr val="bg1"/>
                        </a:solidFill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2675"/>
                  </a:ext>
                </a:extLst>
              </a:tr>
            </a:tbl>
          </a:graphicData>
        </a:graphic>
      </p:graphicFrame>
      <p:pic>
        <p:nvPicPr>
          <p:cNvPr id="5" name="Bildobjekt 4" descr="En bild som visar text, ritning&#10;&#10;Automatiskt genererad beskrivning">
            <a:extLst>
              <a:ext uri="{FF2B5EF4-FFF2-40B4-BE49-F238E27FC236}">
                <a16:creationId xmlns:a16="http://schemas.microsoft.com/office/drawing/2014/main" id="{A71B95DA-D570-4013-BA5B-EA0EB00697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0468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32DBA292-9CBD-43B0-836C-DDDD80FA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4775"/>
              </p:ext>
            </p:extLst>
          </p:nvPr>
        </p:nvGraphicFramePr>
        <p:xfrm>
          <a:off x="105746" y="283597"/>
          <a:ext cx="11980507" cy="6098016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399121">
                  <a:extLst>
                    <a:ext uri="{9D8B030D-6E8A-4147-A177-3AD203B41FA5}">
                      <a16:colId xmlns:a16="http://schemas.microsoft.com/office/drawing/2014/main" val="2790678448"/>
                    </a:ext>
                  </a:extLst>
                </a:gridCol>
                <a:gridCol w="871385">
                  <a:extLst>
                    <a:ext uri="{9D8B030D-6E8A-4147-A177-3AD203B41FA5}">
                      <a16:colId xmlns:a16="http://schemas.microsoft.com/office/drawing/2014/main" val="1536670755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2558623387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716727546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43051002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63379492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591260343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587446959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1475294750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1049879177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794206191"/>
                    </a:ext>
                  </a:extLst>
                </a:gridCol>
                <a:gridCol w="802233">
                  <a:extLst>
                    <a:ext uri="{9D8B030D-6E8A-4147-A177-3AD203B41FA5}">
                      <a16:colId xmlns:a16="http://schemas.microsoft.com/office/drawing/2014/main" val="32478106"/>
                    </a:ext>
                  </a:extLst>
                </a:gridCol>
                <a:gridCol w="699940">
                  <a:extLst>
                    <a:ext uri="{9D8B030D-6E8A-4147-A177-3AD203B41FA5}">
                      <a16:colId xmlns:a16="http://schemas.microsoft.com/office/drawing/2014/main" val="40804737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1750261711"/>
                    </a:ext>
                  </a:extLst>
                </a:gridCol>
                <a:gridCol w="553798">
                  <a:extLst>
                    <a:ext uri="{9D8B030D-6E8A-4147-A177-3AD203B41FA5}">
                      <a16:colId xmlns:a16="http://schemas.microsoft.com/office/drawing/2014/main" val="3575380509"/>
                    </a:ext>
                  </a:extLst>
                </a:gridCol>
                <a:gridCol w="865056">
                  <a:extLst>
                    <a:ext uri="{9D8B030D-6E8A-4147-A177-3AD203B41FA5}">
                      <a16:colId xmlns:a16="http://schemas.microsoft.com/office/drawing/2014/main" val="680452776"/>
                    </a:ext>
                  </a:extLst>
                </a:gridCol>
              </a:tblGrid>
              <a:tr h="763307"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sv-SE" sz="4000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RESULTAT – BEGINNER DAM</a:t>
                      </a:r>
                    </a:p>
                    <a:p>
                      <a:pPr algn="r" rtl="0" fontAlgn="b"/>
                      <a:r>
                        <a:rPr lang="sv-SE" sz="2800" b="1">
                          <a:solidFill>
                            <a:srgbClr val="ECA613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  1/2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sv-SE" sz="1800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1431"/>
                  </a:ext>
                </a:extLst>
              </a:tr>
              <a:tr h="23699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BATTLE OF UMEÅ </a:t>
                      </a:r>
                      <a:b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600" b="1">
                          <a:solidFill>
                            <a:srgbClr val="ECA613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2020</a:t>
                      </a:r>
                    </a:p>
                  </a:txBody>
                  <a:tcPr marL="14972" marR="14972" marT="9982" marB="99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1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2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3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4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Event 5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Total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sv-SE" sz="1600" b="1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Final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sv-SE" sz="1200" b="1">
                        <a:effectLst/>
                      </a:endParaRPr>
                    </a:p>
                  </a:txBody>
                  <a:tcPr marL="14972" marR="14972" marT="9982" marB="998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0461"/>
                  </a:ext>
                </a:extLst>
              </a:tr>
              <a:tr h="433916">
                <a:tc gridSpan="2" vMerge="1">
                  <a:txBody>
                    <a:bodyPr/>
                    <a:lstStyle/>
                    <a:p>
                      <a:pPr algn="ctr" rtl="0" fontAlgn="b"/>
                      <a:endParaRPr lang="sv-SE" sz="1400" b="1"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Reps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Summa</a:t>
                      </a:r>
                      <a:b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</a:br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Poäng</a:t>
                      </a: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 b="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Tid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1400">
                          <a:solidFill>
                            <a:schemeClr val="bg1"/>
                          </a:solidFill>
                          <a:effectLst/>
                          <a:latin typeface="Rajdhani" panose="02000000000000000000" pitchFamily="2" charset="0"/>
                          <a:cs typeface="Rajdhani" panose="02000000000000000000" pitchFamily="2" charset="0"/>
                        </a:rPr>
                        <a:t>Placering</a:t>
                      </a:r>
                      <a:endParaRPr lang="sv-SE" sz="1400" b="1">
                        <a:solidFill>
                          <a:schemeClr val="bg1"/>
                        </a:solidFill>
                        <a:effectLst/>
                        <a:latin typeface="Rajdhani" panose="02000000000000000000" pitchFamily="2" charset="0"/>
                        <a:cs typeface="Rajdhani" panose="02000000000000000000" pitchFamily="2" charset="0"/>
                      </a:endParaRPr>
                    </a:p>
                  </a:txBody>
                  <a:tcPr marL="14972" marR="14972" marT="9982" marB="9982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10415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Anna Winblad von Walter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02:50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04:37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1902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Amanda Antfolk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03:09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72643"/>
                  </a:ext>
                </a:extLst>
              </a:tr>
              <a:tr h="5315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Elizabeth Trolling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CrossFit Östersund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226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Elsa Öst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415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Evelina Larsson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Nord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10:00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786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Mariana Vnuk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Inpuls Luleå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03:26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06:40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97767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Linda Kokkonen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Boxen Umeå Syd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03:46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62205"/>
                  </a:ext>
                </a:extLst>
              </a:tr>
              <a:tr h="5308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Satu Borgström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Lycksele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00:34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10:32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26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Rajdhani Medium" panose="02000000000000000000" pitchFamily="2" charset="0"/>
                          <a:cs typeface="Rajdhani Medium" panose="02000000000000000000" pitchFamily="2" charset="0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Rajdhani Medium" panose="02000000000000000000" pitchFamily="2" charset="0"/>
                        <a:cs typeface="Rajdhani Medium" panose="02000000000000000000" pitchFamily="2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A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2675"/>
                  </a:ext>
                </a:extLst>
              </a:tr>
            </a:tbl>
          </a:graphicData>
        </a:graphic>
      </p:graphicFrame>
      <p:pic>
        <p:nvPicPr>
          <p:cNvPr id="4" name="Bildobjekt 3" descr="En bild som visar text, ritning&#10;&#10;Automatiskt genererad beskrivning">
            <a:extLst>
              <a:ext uri="{FF2B5EF4-FFF2-40B4-BE49-F238E27FC236}">
                <a16:creationId xmlns:a16="http://schemas.microsoft.com/office/drawing/2014/main" id="{BFBF6CEA-9023-47AE-BAC9-82F30DDC1D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" y="896581"/>
            <a:ext cx="999959" cy="499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15534D77E214B9BC5D0A29A2C6E0C" ma:contentTypeVersion="13" ma:contentTypeDescription="Create a new document." ma:contentTypeScope="" ma:versionID="2683a99a0d263a0fb44d94c9aecf7f7d">
  <xsd:schema xmlns:xsd="http://www.w3.org/2001/XMLSchema" xmlns:xs="http://www.w3.org/2001/XMLSchema" xmlns:p="http://schemas.microsoft.com/office/2006/metadata/properties" xmlns:ns3="fb631918-715f-460f-8cfe-cbbd26f5d079" xmlns:ns4="f57d9721-ceda-4935-8f25-6ba2cdc87d50" targetNamespace="http://schemas.microsoft.com/office/2006/metadata/properties" ma:root="true" ma:fieldsID="6045230bba7f7a25b8e206744bb4026c" ns3:_="" ns4:_="">
    <xsd:import namespace="fb631918-715f-460f-8cfe-cbbd26f5d079"/>
    <xsd:import namespace="f57d9721-ceda-4935-8f25-6ba2cdc87d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31918-715f-460f-8cfe-cbbd26f5d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d9721-ceda-4935-8f25-6ba2cdc87d5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008B7-A1F8-431F-90EC-AD7D0828B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31918-715f-460f-8cfe-cbbd26f5d079"/>
    <ds:schemaRef ds:uri="f57d9721-ceda-4935-8f25-6ba2cdc87d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E59CBB-BB44-43CE-A87B-156F90FBB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F88C2-A14F-4B9E-94CD-47280C125C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Bredbild</PresentationFormat>
  <Paragraphs>632</Paragraphs>
  <Slides>7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Rajdhani</vt:lpstr>
      <vt:lpstr>Rajdhani Medium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Jesper Erixon</dc:creator>
  <cp:lastModifiedBy>viktor vigren näslund</cp:lastModifiedBy>
  <cp:revision>3</cp:revision>
  <dcterms:created xsi:type="dcterms:W3CDTF">2020-07-15T11:06:30Z</dcterms:created>
  <dcterms:modified xsi:type="dcterms:W3CDTF">2020-07-25T19:25:01Z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0x01010058215534D77E214B9BC5D0A29A2C6E0C</vt:lpwstr>
  </property>
</Properties>
</file>