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059-0ACD-4D7F-8B2B-286DC4C63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A61D78-4A37-4DD1-BB7D-0CC1904D4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6DA35-21AA-4E9E-AC90-567BBCE4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0FC-84BD-4663-97B7-63A55D6488DE}" type="datetimeFigureOut">
              <a:rPr lang="zh-CN" altLang="en-US" smtClean="0"/>
              <a:t>2020-09-08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3C091-0A02-453C-961B-B44F7868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F7836-6B07-4102-8686-C9C4F74D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74D-2A73-441C-BBD7-811365F0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6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5F2DE-850C-4668-B398-EAA94AE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CB7A7-2BDE-41FB-88C6-2E977A1C6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6097A-8D0E-4532-B3C1-085399D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0FC-84BD-4663-97B7-63A55D6488DE}" type="datetimeFigureOut">
              <a:rPr lang="zh-CN" altLang="en-US" smtClean="0"/>
              <a:t>2020-09-08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4C6AD-703A-4C23-B788-4D574762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896F4-DDBF-4919-8F53-3D40F024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74D-2A73-441C-BBD7-811365F0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4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DBC90F-135C-41D8-A7FA-CD70F3E88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0D4140-9A9F-42F8-AAB6-D2F4EA1E7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2E48B-0044-45F8-A75A-EA369B66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0FC-84BD-4663-97B7-63A55D6488DE}" type="datetimeFigureOut">
              <a:rPr lang="zh-CN" altLang="en-US" smtClean="0"/>
              <a:t>2020-09-08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FD219-C9AA-45D7-B810-00587199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89683-2D82-40F3-B58C-8DA14412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74D-2A73-441C-BBD7-811365F0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3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D908D-E586-4B91-AC67-DD87D3EA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71C3A-B5CB-4370-A217-B9C9E518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14351-727C-4164-B092-D6CFBED0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0FC-84BD-4663-97B7-63A55D6488DE}" type="datetimeFigureOut">
              <a:rPr lang="zh-CN" altLang="en-US" smtClean="0"/>
              <a:t>2020-09-08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72E00-A994-49E4-A9C5-AC56685F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D765A-A2C4-47E9-888D-35E60124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74D-2A73-441C-BBD7-811365F0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957CF-5333-42C8-AD67-0C39568C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58A3E-37BA-4388-B8B0-BAA50D3B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246BE-99A6-4ADD-A8D4-A83AF87A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0FC-84BD-4663-97B7-63A55D6488DE}" type="datetimeFigureOut">
              <a:rPr lang="zh-CN" altLang="en-US" smtClean="0"/>
              <a:t>2020-09-08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5345F-2D9C-4C04-A798-E08AB2BD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B58BA-693D-4D96-8DE3-3B310A2D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74D-2A73-441C-BBD7-811365F0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38A21-6AE7-49B1-9A66-D6FC9030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BD996-EAC2-40BA-8864-4F7843B67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AFF302-18A9-46C7-9261-A62889678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2F37F-6D4F-4019-8113-6F87550A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0FC-84BD-4663-97B7-63A55D6488DE}" type="datetimeFigureOut">
              <a:rPr lang="zh-CN" altLang="en-US" smtClean="0"/>
              <a:t>2020-09-08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673E5-E389-4A63-8687-3A711F62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C19D7-5C6B-4CCF-AA8E-BD9FFFD2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74D-2A73-441C-BBD7-811365F0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2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C1BDB-C974-4692-8AA4-D73E2E79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21C81-2BC8-4649-8C62-3CE1825C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93210-3EE5-4923-8F0D-759FF7650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5CE587-430A-41BF-AAC4-E68D1A3B7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3B0F5A-40C7-40C5-B583-7CD13D60B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91FBB3-E2B3-4A88-A277-6665632C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0FC-84BD-4663-97B7-63A55D6488DE}" type="datetimeFigureOut">
              <a:rPr lang="zh-CN" altLang="en-US" smtClean="0"/>
              <a:t>2020-09-08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7B03A0-296B-49B5-AD6F-8E3B6A7E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30AB3B-9833-42D1-881C-F7648FAB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74D-2A73-441C-BBD7-811365F0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2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1B936-E1BF-4456-9A12-D0C51095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B6CB2E-5F49-4705-93E8-62DAB266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0FC-84BD-4663-97B7-63A55D6488DE}" type="datetimeFigureOut">
              <a:rPr lang="zh-CN" altLang="en-US" smtClean="0"/>
              <a:t>2020-09-08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47176E-8E90-4576-97CF-39F95225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708F2C-E810-4BC9-B398-F412A6FF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74D-2A73-441C-BBD7-811365F0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0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561A10-45CE-4081-8B03-B4285869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0FC-84BD-4663-97B7-63A55D6488DE}" type="datetimeFigureOut">
              <a:rPr lang="zh-CN" altLang="en-US" smtClean="0"/>
              <a:t>2020-09-08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E1061C-D232-4F6C-95CF-EF26765C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A21366-DAE3-467E-B54E-C4F27087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74D-2A73-441C-BBD7-811365F0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1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3356C-63CB-4473-BFEC-E56EB19E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FF80E-F328-4357-A458-8848A0A6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DADA6E-95D3-47B9-A4D0-8CD216AE5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C0747-1E36-446E-8321-608BE1AF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0FC-84BD-4663-97B7-63A55D6488DE}" type="datetimeFigureOut">
              <a:rPr lang="zh-CN" altLang="en-US" smtClean="0"/>
              <a:t>2020-09-08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49C52-95B0-4FF0-99D2-908C3081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2DF48-0C44-4371-B486-E7229B64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74D-2A73-441C-BBD7-811365F0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5008F-64AC-4A41-90D0-C495679D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8AE2F6-6641-4F0C-B113-B4CD40C17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E30173-903B-4FC5-8CAD-7E5DE4D83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9E2E74-D532-48BA-A5A4-EE740034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30FC-84BD-4663-97B7-63A55D6488DE}" type="datetimeFigureOut">
              <a:rPr lang="zh-CN" altLang="en-US" smtClean="0"/>
              <a:t>2020-09-08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FF1869-1E2A-4D88-8342-5B56D878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FBE979-A27B-4DF7-AEBB-A9F4C742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874D-2A73-441C-BBD7-811365F0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5164C5-48D6-4946-B476-B13444BA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EF445-7D49-4961-AC57-5B419BEA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549A2-0224-435B-A922-C13F5B6D0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30FC-84BD-4663-97B7-63A55D6488DE}" type="datetimeFigureOut">
              <a:rPr lang="zh-CN" altLang="en-US" smtClean="0"/>
              <a:t>2020-09-08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74A55-0204-46B0-B076-404C5AE9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1AFB5-0FBB-495F-A3D7-00519F812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874D-2A73-441C-BBD7-811365F0D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2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1062-9934-4841-BB5D-80E1F7A06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484F3B-0D63-41FF-A51B-2012C4D3F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1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Kimi Yang Qi Ming [CN-XMN-XDC]</dc:creator>
  <cp:lastModifiedBy>Kimi Yang Qi Ming [CN-XMN-XDC]</cp:lastModifiedBy>
  <cp:revision>1</cp:revision>
  <dcterms:created xsi:type="dcterms:W3CDTF">2020-09-08T00:41:54Z</dcterms:created>
  <dcterms:modified xsi:type="dcterms:W3CDTF">2020-09-08T00:42:25Z</dcterms:modified>
</cp:coreProperties>
</file>