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6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2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2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3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6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9F55-938F-4FC0-B6E9-616B8A8A638D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738D-20FF-4226-93C7-029CDEE9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7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8333" y="3862739"/>
            <a:ext cx="5709104" cy="135692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1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8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90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86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4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70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32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11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张阳</dc:creator>
  <cp:lastModifiedBy>张阳</cp:lastModifiedBy>
  <cp:revision>1</cp:revision>
  <dcterms:created xsi:type="dcterms:W3CDTF">2014-11-23T13:31:14Z</dcterms:created>
  <dcterms:modified xsi:type="dcterms:W3CDTF">2014-11-23T13:37:19Z</dcterms:modified>
</cp:coreProperties>
</file>