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6300E3-B080-47BC-8821-3EC56B3ACEF4}" v="10" dt="2024-08-18T20:42:49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ago Turcato do Rego" userId="cf07c0370598962a" providerId="LiveId" clId="{F46300E3-B080-47BC-8821-3EC56B3ACEF4}"/>
    <pc:docChg chg="undo custSel modSld">
      <pc:chgData name="Thiago Turcato do Rego" userId="cf07c0370598962a" providerId="LiveId" clId="{F46300E3-B080-47BC-8821-3EC56B3ACEF4}" dt="2024-08-18T20:44:01.385" v="274" actId="1035"/>
      <pc:docMkLst>
        <pc:docMk/>
      </pc:docMkLst>
      <pc:sldChg chg="addSp delSp modSp mod">
        <pc:chgData name="Thiago Turcato do Rego" userId="cf07c0370598962a" providerId="LiveId" clId="{F46300E3-B080-47BC-8821-3EC56B3ACEF4}" dt="2024-08-18T20:44:01.385" v="274" actId="1035"/>
        <pc:sldMkLst>
          <pc:docMk/>
          <pc:sldMk cId="2757938999" sldId="256"/>
        </pc:sldMkLst>
        <pc:spChg chg="mod">
          <ac:chgData name="Thiago Turcato do Rego" userId="cf07c0370598962a" providerId="LiveId" clId="{F46300E3-B080-47BC-8821-3EC56B3ACEF4}" dt="2024-08-18T20:23:00.905" v="5" actId="20577"/>
          <ac:spMkLst>
            <pc:docMk/>
            <pc:sldMk cId="2757938999" sldId="256"/>
            <ac:spMk id="4" creationId="{9BC8B6DB-85BC-CD11-8045-312070873FD9}"/>
          </ac:spMkLst>
        </pc:spChg>
        <pc:spChg chg="mod">
          <ac:chgData name="Thiago Turcato do Rego" userId="cf07c0370598962a" providerId="LiveId" clId="{F46300E3-B080-47BC-8821-3EC56B3ACEF4}" dt="2024-08-18T20:23:03.188" v="7" actId="20577"/>
          <ac:spMkLst>
            <pc:docMk/>
            <pc:sldMk cId="2757938999" sldId="256"/>
            <ac:spMk id="5" creationId="{AA48EDF1-E686-DFCB-E214-2EE8CEC7C271}"/>
          </ac:spMkLst>
        </pc:spChg>
        <pc:spChg chg="mod">
          <ac:chgData name="Thiago Turcato do Rego" userId="cf07c0370598962a" providerId="LiveId" clId="{F46300E3-B080-47BC-8821-3EC56B3ACEF4}" dt="2024-08-18T20:23:05.828" v="9" actId="20577"/>
          <ac:spMkLst>
            <pc:docMk/>
            <pc:sldMk cId="2757938999" sldId="256"/>
            <ac:spMk id="7" creationId="{6D7DCA99-329F-ADE3-DE8E-88ECCDAC734F}"/>
          </ac:spMkLst>
        </pc:spChg>
        <pc:spChg chg="mod">
          <ac:chgData name="Thiago Turcato do Rego" userId="cf07c0370598962a" providerId="LiveId" clId="{F46300E3-B080-47BC-8821-3EC56B3ACEF4}" dt="2024-08-18T20:22:57.545" v="3" actId="20577"/>
          <ac:spMkLst>
            <pc:docMk/>
            <pc:sldMk cId="2757938999" sldId="256"/>
            <ac:spMk id="8" creationId="{D3B9468F-FDE2-CFF3-A206-716F21561B9C}"/>
          </ac:spMkLst>
        </pc:spChg>
        <pc:spChg chg="mod">
          <ac:chgData name="Thiago Turcato do Rego" userId="cf07c0370598962a" providerId="LiveId" clId="{F46300E3-B080-47BC-8821-3EC56B3ACEF4}" dt="2024-08-18T20:23:10.649" v="13" actId="20577"/>
          <ac:spMkLst>
            <pc:docMk/>
            <pc:sldMk cId="2757938999" sldId="256"/>
            <ac:spMk id="9" creationId="{4ECC5460-7B3F-7631-C67B-033F57E5BEB2}"/>
          </ac:spMkLst>
        </pc:spChg>
        <pc:spChg chg="mod">
          <ac:chgData name="Thiago Turcato do Rego" userId="cf07c0370598962a" providerId="LiveId" clId="{F46300E3-B080-47BC-8821-3EC56B3ACEF4}" dt="2024-08-18T20:23:12.934" v="15" actId="20577"/>
          <ac:spMkLst>
            <pc:docMk/>
            <pc:sldMk cId="2757938999" sldId="256"/>
            <ac:spMk id="10" creationId="{FB1CBFE1-C704-7A84-0B35-23CFB9A56F74}"/>
          </ac:spMkLst>
        </pc:spChg>
        <pc:spChg chg="mod">
          <ac:chgData name="Thiago Turcato do Rego" userId="cf07c0370598962a" providerId="LiveId" clId="{F46300E3-B080-47BC-8821-3EC56B3ACEF4}" dt="2024-08-18T20:23:15.373" v="17" actId="20577"/>
          <ac:spMkLst>
            <pc:docMk/>
            <pc:sldMk cId="2757938999" sldId="256"/>
            <ac:spMk id="11" creationId="{DCE79EC7-6E44-155C-AB65-478EBC3E8E50}"/>
          </ac:spMkLst>
        </pc:spChg>
        <pc:spChg chg="mod">
          <ac:chgData name="Thiago Turcato do Rego" userId="cf07c0370598962a" providerId="LiveId" clId="{F46300E3-B080-47BC-8821-3EC56B3ACEF4}" dt="2024-08-18T20:23:08.412" v="11" actId="20577"/>
          <ac:spMkLst>
            <pc:docMk/>
            <pc:sldMk cId="2757938999" sldId="256"/>
            <ac:spMk id="12" creationId="{CFB129B6-241E-9370-181C-6AF04F679CC9}"/>
          </ac:spMkLst>
        </pc:spChg>
        <pc:spChg chg="mod">
          <ac:chgData name="Thiago Turcato do Rego" userId="cf07c0370598962a" providerId="LiveId" clId="{F46300E3-B080-47BC-8821-3EC56B3ACEF4}" dt="2024-08-18T20:23:24.092" v="21" actId="20577"/>
          <ac:spMkLst>
            <pc:docMk/>
            <pc:sldMk cId="2757938999" sldId="256"/>
            <ac:spMk id="13" creationId="{FCE06532-EE19-6CB8-93D7-60F186115784}"/>
          </ac:spMkLst>
        </pc:spChg>
        <pc:spChg chg="mod">
          <ac:chgData name="Thiago Turcato do Rego" userId="cf07c0370598962a" providerId="LiveId" clId="{F46300E3-B080-47BC-8821-3EC56B3ACEF4}" dt="2024-08-18T20:23:28.021" v="25" actId="20577"/>
          <ac:spMkLst>
            <pc:docMk/>
            <pc:sldMk cId="2757938999" sldId="256"/>
            <ac:spMk id="14" creationId="{88A0A5F7-1D2D-1858-6087-7CBB80144487}"/>
          </ac:spMkLst>
        </pc:spChg>
        <pc:spChg chg="mod">
          <ac:chgData name="Thiago Turcato do Rego" userId="cf07c0370598962a" providerId="LiveId" clId="{F46300E3-B080-47BC-8821-3EC56B3ACEF4}" dt="2024-08-18T20:23:47.762" v="29" actId="20577"/>
          <ac:spMkLst>
            <pc:docMk/>
            <pc:sldMk cId="2757938999" sldId="256"/>
            <ac:spMk id="15" creationId="{F0B7DB66-11E0-961A-70EE-8F4FCD29A47F}"/>
          </ac:spMkLst>
        </pc:spChg>
        <pc:spChg chg="mod">
          <ac:chgData name="Thiago Turcato do Rego" userId="cf07c0370598962a" providerId="LiveId" clId="{F46300E3-B080-47BC-8821-3EC56B3ACEF4}" dt="2024-08-18T20:23:21.965" v="19" actId="20577"/>
          <ac:spMkLst>
            <pc:docMk/>
            <pc:sldMk cId="2757938999" sldId="256"/>
            <ac:spMk id="16" creationId="{9DDD93CB-E9E6-206B-BF3A-9157A613D193}"/>
          </ac:spMkLst>
        </pc:spChg>
        <pc:spChg chg="mod">
          <ac:chgData name="Thiago Turcato do Rego" userId="cf07c0370598962a" providerId="LiveId" clId="{F46300E3-B080-47BC-8821-3EC56B3ACEF4}" dt="2024-08-18T20:24:01.056" v="35" actId="20577"/>
          <ac:spMkLst>
            <pc:docMk/>
            <pc:sldMk cId="2757938999" sldId="256"/>
            <ac:spMk id="17" creationId="{B53E1E85-19E2-3FD0-3854-643C11A3393E}"/>
          </ac:spMkLst>
        </pc:spChg>
        <pc:spChg chg="mod">
          <ac:chgData name="Thiago Turcato do Rego" userId="cf07c0370598962a" providerId="LiveId" clId="{F46300E3-B080-47BC-8821-3EC56B3ACEF4}" dt="2024-08-18T20:24:03.261" v="37" actId="20577"/>
          <ac:spMkLst>
            <pc:docMk/>
            <pc:sldMk cId="2757938999" sldId="256"/>
            <ac:spMk id="18" creationId="{B3588E0E-284C-AE47-7527-E80A0D6C0629}"/>
          </ac:spMkLst>
        </pc:spChg>
        <pc:spChg chg="mod">
          <ac:chgData name="Thiago Turcato do Rego" userId="cf07c0370598962a" providerId="LiveId" clId="{F46300E3-B080-47BC-8821-3EC56B3ACEF4}" dt="2024-08-18T20:24:05.500" v="39" actId="20577"/>
          <ac:spMkLst>
            <pc:docMk/>
            <pc:sldMk cId="2757938999" sldId="256"/>
            <ac:spMk id="19" creationId="{8F552947-5938-EBEE-179D-E30CD01F5AB1}"/>
          </ac:spMkLst>
        </pc:spChg>
        <pc:spChg chg="mod">
          <ac:chgData name="Thiago Turcato do Rego" userId="cf07c0370598962a" providerId="LiveId" clId="{F46300E3-B080-47BC-8821-3EC56B3ACEF4}" dt="2024-08-18T20:23:58.741" v="33" actId="20577"/>
          <ac:spMkLst>
            <pc:docMk/>
            <pc:sldMk cId="2757938999" sldId="256"/>
            <ac:spMk id="20" creationId="{6B6B48E9-B7B8-D30A-1A7D-D6BEEA99CE41}"/>
          </ac:spMkLst>
        </pc:spChg>
        <pc:spChg chg="mod">
          <ac:chgData name="Thiago Turcato do Rego" userId="cf07c0370598962a" providerId="LiveId" clId="{F46300E3-B080-47BC-8821-3EC56B3ACEF4}" dt="2024-08-18T20:24:43.673" v="55" actId="20577"/>
          <ac:spMkLst>
            <pc:docMk/>
            <pc:sldMk cId="2757938999" sldId="256"/>
            <ac:spMk id="21" creationId="{F74B1F7C-AB63-3095-8B04-AA568FAA571D}"/>
          </ac:spMkLst>
        </pc:spChg>
        <pc:spChg chg="mod">
          <ac:chgData name="Thiago Turcato do Rego" userId="cf07c0370598962a" providerId="LiveId" clId="{F46300E3-B080-47BC-8821-3EC56B3ACEF4}" dt="2024-08-18T20:25:06.253" v="58" actId="20577"/>
          <ac:spMkLst>
            <pc:docMk/>
            <pc:sldMk cId="2757938999" sldId="256"/>
            <ac:spMk id="22" creationId="{13D72E68-D92C-C124-8A79-49CCCD028DE9}"/>
          </ac:spMkLst>
        </pc:spChg>
        <pc:spChg chg="mod">
          <ac:chgData name="Thiago Turcato do Rego" userId="cf07c0370598962a" providerId="LiveId" clId="{F46300E3-B080-47BC-8821-3EC56B3ACEF4}" dt="2024-08-18T20:25:18.393" v="59"/>
          <ac:spMkLst>
            <pc:docMk/>
            <pc:sldMk cId="2757938999" sldId="256"/>
            <ac:spMk id="23" creationId="{B0A4C37A-67AB-4462-1BC4-1EF29A6155B3}"/>
          </ac:spMkLst>
        </pc:spChg>
        <pc:spChg chg="mod">
          <ac:chgData name="Thiago Turcato do Rego" userId="cf07c0370598962a" providerId="LiveId" clId="{F46300E3-B080-47BC-8821-3EC56B3ACEF4}" dt="2024-08-18T20:24:30.054" v="42" actId="20577"/>
          <ac:spMkLst>
            <pc:docMk/>
            <pc:sldMk cId="2757938999" sldId="256"/>
            <ac:spMk id="24" creationId="{FD3052CE-B163-2CB0-929E-AC9EFB28032A}"/>
          </ac:spMkLst>
        </pc:spChg>
        <pc:spChg chg="mod">
          <ac:chgData name="Thiago Turcato do Rego" userId="cf07c0370598962a" providerId="LiveId" clId="{F46300E3-B080-47BC-8821-3EC56B3ACEF4}" dt="2024-08-18T20:26:32.433" v="68" actId="20577"/>
          <ac:spMkLst>
            <pc:docMk/>
            <pc:sldMk cId="2757938999" sldId="256"/>
            <ac:spMk id="25" creationId="{4FABA104-0365-7B66-A684-8014F2942D9E}"/>
          </ac:spMkLst>
        </pc:spChg>
        <pc:spChg chg="mod">
          <ac:chgData name="Thiago Turcato do Rego" userId="cf07c0370598962a" providerId="LiveId" clId="{F46300E3-B080-47BC-8821-3EC56B3ACEF4}" dt="2024-08-18T20:25:29.520" v="60" actId="6549"/>
          <ac:spMkLst>
            <pc:docMk/>
            <pc:sldMk cId="2757938999" sldId="256"/>
            <ac:spMk id="26" creationId="{1BEAA9C5-7D5E-AEF0-A76D-B6CABADEBFA0}"/>
          </ac:spMkLst>
        </pc:spChg>
        <pc:spChg chg="mod">
          <ac:chgData name="Thiago Turcato do Rego" userId="cf07c0370598962a" providerId="LiveId" clId="{F46300E3-B080-47BC-8821-3EC56B3ACEF4}" dt="2024-08-18T20:25:34.172" v="61" actId="6549"/>
          <ac:spMkLst>
            <pc:docMk/>
            <pc:sldMk cId="2757938999" sldId="256"/>
            <ac:spMk id="27" creationId="{F2F694C2-FDCF-A697-5C04-911AC1546943}"/>
          </ac:spMkLst>
        </pc:spChg>
        <pc:spChg chg="mod">
          <ac:chgData name="Thiago Turcato do Rego" userId="cf07c0370598962a" providerId="LiveId" clId="{F46300E3-B080-47BC-8821-3EC56B3ACEF4}" dt="2024-08-18T20:26:36.173" v="73" actId="20577"/>
          <ac:spMkLst>
            <pc:docMk/>
            <pc:sldMk cId="2757938999" sldId="256"/>
            <ac:spMk id="28" creationId="{BC10CE4B-70E1-D1E0-EB73-62C5EBA9AD86}"/>
          </ac:spMkLst>
        </pc:spChg>
        <pc:spChg chg="mod">
          <ac:chgData name="Thiago Turcato do Rego" userId="cf07c0370598962a" providerId="LiveId" clId="{F46300E3-B080-47BC-8821-3EC56B3ACEF4}" dt="2024-08-18T20:27:02.048" v="76" actId="6549"/>
          <ac:spMkLst>
            <pc:docMk/>
            <pc:sldMk cId="2757938999" sldId="256"/>
            <ac:spMk id="29" creationId="{B4372CA9-CA83-17AA-C3EE-B6F5963A12BA}"/>
          </ac:spMkLst>
        </pc:spChg>
        <pc:spChg chg="mod">
          <ac:chgData name="Thiago Turcato do Rego" userId="cf07c0370598962a" providerId="LiveId" clId="{F46300E3-B080-47BC-8821-3EC56B3ACEF4}" dt="2024-08-18T20:26:57.368" v="75" actId="6549"/>
          <ac:spMkLst>
            <pc:docMk/>
            <pc:sldMk cId="2757938999" sldId="256"/>
            <ac:spMk id="30" creationId="{E608A6D8-1040-2A69-B80E-79998E7DB428}"/>
          </ac:spMkLst>
        </pc:spChg>
        <pc:spChg chg="mod">
          <ac:chgData name="Thiago Turcato do Rego" userId="cf07c0370598962a" providerId="LiveId" clId="{F46300E3-B080-47BC-8821-3EC56B3ACEF4}" dt="2024-08-18T20:26:51.126" v="74" actId="6549"/>
          <ac:spMkLst>
            <pc:docMk/>
            <pc:sldMk cId="2757938999" sldId="256"/>
            <ac:spMk id="31" creationId="{35998474-26EA-9D4E-4049-E02E0ADD43BA}"/>
          </ac:spMkLst>
        </pc:spChg>
        <pc:spChg chg="mod">
          <ac:chgData name="Thiago Turcato do Rego" userId="cf07c0370598962a" providerId="LiveId" clId="{F46300E3-B080-47BC-8821-3EC56B3ACEF4}" dt="2024-08-18T20:27:09.926" v="79" actId="6549"/>
          <ac:spMkLst>
            <pc:docMk/>
            <pc:sldMk cId="2757938999" sldId="256"/>
            <ac:spMk id="32" creationId="{7AD98CE0-1CC3-E1B1-84ED-DC8C3151657F}"/>
          </ac:spMkLst>
        </pc:spChg>
        <pc:cxnChg chg="add mod">
          <ac:chgData name="Thiago Turcato do Rego" userId="cf07c0370598962a" providerId="LiveId" clId="{F46300E3-B080-47BC-8821-3EC56B3ACEF4}" dt="2024-08-18T20:41:26.307" v="129" actId="693"/>
          <ac:cxnSpMkLst>
            <pc:docMk/>
            <pc:sldMk cId="2757938999" sldId="256"/>
            <ac:cxnSpMk id="3" creationId="{617AEA14-10E4-F0DF-B0AE-B7EDD0FF61C5}"/>
          </ac:cxnSpMkLst>
        </pc:cxnChg>
        <pc:cxnChg chg="add mod">
          <ac:chgData name="Thiago Turcato do Rego" userId="cf07c0370598962a" providerId="LiveId" clId="{F46300E3-B080-47BC-8821-3EC56B3ACEF4}" dt="2024-08-18T20:41:26.307" v="129" actId="693"/>
          <ac:cxnSpMkLst>
            <pc:docMk/>
            <pc:sldMk cId="2757938999" sldId="256"/>
            <ac:cxnSpMk id="6" creationId="{A9B4A191-BBB3-8675-36C9-FBF761DF6F8F}"/>
          </ac:cxnSpMkLst>
        </pc:cxnChg>
        <pc:cxnChg chg="add mod">
          <ac:chgData name="Thiago Turcato do Rego" userId="cf07c0370598962a" providerId="LiveId" clId="{F46300E3-B080-47BC-8821-3EC56B3ACEF4}" dt="2024-08-18T20:41:26.307" v="129" actId="693"/>
          <ac:cxnSpMkLst>
            <pc:docMk/>
            <pc:sldMk cId="2757938999" sldId="256"/>
            <ac:cxnSpMk id="49" creationId="{EA50BED7-6168-6D0F-9E99-D3AE8B261601}"/>
          </ac:cxnSpMkLst>
        </pc:cxnChg>
        <pc:cxnChg chg="add mod">
          <ac:chgData name="Thiago Turcato do Rego" userId="cf07c0370598962a" providerId="LiveId" clId="{F46300E3-B080-47BC-8821-3EC56B3ACEF4}" dt="2024-08-18T20:41:26.307" v="129" actId="693"/>
          <ac:cxnSpMkLst>
            <pc:docMk/>
            <pc:sldMk cId="2757938999" sldId="256"/>
            <ac:cxnSpMk id="50" creationId="{1C303776-6BB8-7E89-16A7-F3632895E195}"/>
          </ac:cxnSpMkLst>
        </pc:cxnChg>
        <pc:cxnChg chg="add mod">
          <ac:chgData name="Thiago Turcato do Rego" userId="cf07c0370598962a" providerId="LiveId" clId="{F46300E3-B080-47BC-8821-3EC56B3ACEF4}" dt="2024-08-18T20:41:26.307" v="129" actId="693"/>
          <ac:cxnSpMkLst>
            <pc:docMk/>
            <pc:sldMk cId="2757938999" sldId="256"/>
            <ac:cxnSpMk id="51" creationId="{F9AC16A1-78B5-1E0A-8653-A757DA6F6CEF}"/>
          </ac:cxnSpMkLst>
        </pc:cxnChg>
        <pc:cxnChg chg="add mod">
          <ac:chgData name="Thiago Turcato do Rego" userId="cf07c0370598962a" providerId="LiveId" clId="{F46300E3-B080-47BC-8821-3EC56B3ACEF4}" dt="2024-08-18T20:41:26.307" v="129" actId="693"/>
          <ac:cxnSpMkLst>
            <pc:docMk/>
            <pc:sldMk cId="2757938999" sldId="256"/>
            <ac:cxnSpMk id="52" creationId="{865F8076-FEFF-71DF-A0DC-F804C2D5EEA9}"/>
          </ac:cxnSpMkLst>
        </pc:cxnChg>
        <pc:cxnChg chg="add mod">
          <ac:chgData name="Thiago Turcato do Rego" userId="cf07c0370598962a" providerId="LiveId" clId="{F46300E3-B080-47BC-8821-3EC56B3ACEF4}" dt="2024-08-18T20:41:26.307" v="129" actId="693"/>
          <ac:cxnSpMkLst>
            <pc:docMk/>
            <pc:sldMk cId="2757938999" sldId="256"/>
            <ac:cxnSpMk id="53" creationId="{2EDF8CAB-BD73-0687-DF84-1B6FE34C8C55}"/>
          </ac:cxnSpMkLst>
        </pc:cxnChg>
        <pc:cxnChg chg="add mod">
          <ac:chgData name="Thiago Turcato do Rego" userId="cf07c0370598962a" providerId="LiveId" clId="{F46300E3-B080-47BC-8821-3EC56B3ACEF4}" dt="2024-08-18T20:41:26.307" v="129" actId="693"/>
          <ac:cxnSpMkLst>
            <pc:docMk/>
            <pc:sldMk cId="2757938999" sldId="256"/>
            <ac:cxnSpMk id="54" creationId="{7A8ADA85-9108-58AE-020B-473BF0D792F3}"/>
          </ac:cxnSpMkLst>
        </pc:cxnChg>
        <pc:cxnChg chg="add del mod">
          <ac:chgData name="Thiago Turcato do Rego" userId="cf07c0370598962a" providerId="LiveId" clId="{F46300E3-B080-47BC-8821-3EC56B3ACEF4}" dt="2024-08-18T20:40:53.614" v="126" actId="478"/>
          <ac:cxnSpMkLst>
            <pc:docMk/>
            <pc:sldMk cId="2757938999" sldId="256"/>
            <ac:cxnSpMk id="55" creationId="{0A19A188-CB85-C94E-D142-1F8004788751}"/>
          </ac:cxnSpMkLst>
        </pc:cxnChg>
        <pc:cxnChg chg="add mod">
          <ac:chgData name="Thiago Turcato do Rego" userId="cf07c0370598962a" providerId="LiveId" clId="{F46300E3-B080-47BC-8821-3EC56B3ACEF4}" dt="2024-08-18T20:41:26.307" v="129" actId="693"/>
          <ac:cxnSpMkLst>
            <pc:docMk/>
            <pc:sldMk cId="2757938999" sldId="256"/>
            <ac:cxnSpMk id="56" creationId="{310EDA36-3B77-5671-8063-21D4CCE11820}"/>
          </ac:cxnSpMkLst>
        </pc:cxnChg>
        <pc:cxnChg chg="add mod">
          <ac:chgData name="Thiago Turcato do Rego" userId="cf07c0370598962a" providerId="LiveId" clId="{F46300E3-B080-47BC-8821-3EC56B3ACEF4}" dt="2024-08-18T20:41:37.226" v="175" actId="1038"/>
          <ac:cxnSpMkLst>
            <pc:docMk/>
            <pc:sldMk cId="2757938999" sldId="256"/>
            <ac:cxnSpMk id="57" creationId="{B718039F-5F80-257B-44E7-397B0DA48263}"/>
          </ac:cxnSpMkLst>
        </pc:cxnChg>
        <pc:cxnChg chg="add mod">
          <ac:chgData name="Thiago Turcato do Rego" userId="cf07c0370598962a" providerId="LiveId" clId="{F46300E3-B080-47BC-8821-3EC56B3ACEF4}" dt="2024-08-18T20:41:37.226" v="175" actId="1038"/>
          <ac:cxnSpMkLst>
            <pc:docMk/>
            <pc:sldMk cId="2757938999" sldId="256"/>
            <ac:cxnSpMk id="58" creationId="{048827C1-D677-B38F-318A-E93B79E739AF}"/>
          </ac:cxnSpMkLst>
        </pc:cxnChg>
        <pc:cxnChg chg="add mod">
          <ac:chgData name="Thiago Turcato do Rego" userId="cf07c0370598962a" providerId="LiveId" clId="{F46300E3-B080-47BC-8821-3EC56B3ACEF4}" dt="2024-08-18T20:41:37.226" v="175" actId="1038"/>
          <ac:cxnSpMkLst>
            <pc:docMk/>
            <pc:sldMk cId="2757938999" sldId="256"/>
            <ac:cxnSpMk id="59" creationId="{31827E24-116B-F4A4-5082-163323B39406}"/>
          </ac:cxnSpMkLst>
        </pc:cxnChg>
        <pc:cxnChg chg="add mod">
          <ac:chgData name="Thiago Turcato do Rego" userId="cf07c0370598962a" providerId="LiveId" clId="{F46300E3-B080-47BC-8821-3EC56B3ACEF4}" dt="2024-08-18T20:41:37.226" v="175" actId="1038"/>
          <ac:cxnSpMkLst>
            <pc:docMk/>
            <pc:sldMk cId="2757938999" sldId="256"/>
            <ac:cxnSpMk id="60" creationId="{82AE44F2-01ED-C227-C1AB-36F9AEC836CC}"/>
          </ac:cxnSpMkLst>
        </pc:cxnChg>
        <pc:cxnChg chg="add mod">
          <ac:chgData name="Thiago Turcato do Rego" userId="cf07c0370598962a" providerId="LiveId" clId="{F46300E3-B080-47BC-8821-3EC56B3ACEF4}" dt="2024-08-18T20:41:37.226" v="175" actId="1038"/>
          <ac:cxnSpMkLst>
            <pc:docMk/>
            <pc:sldMk cId="2757938999" sldId="256"/>
            <ac:cxnSpMk id="61" creationId="{87A1E47D-DD92-C686-678A-DBC4C6486F01}"/>
          </ac:cxnSpMkLst>
        </pc:cxnChg>
        <pc:cxnChg chg="add mod">
          <ac:chgData name="Thiago Turcato do Rego" userId="cf07c0370598962a" providerId="LiveId" clId="{F46300E3-B080-47BC-8821-3EC56B3ACEF4}" dt="2024-08-18T20:41:37.226" v="175" actId="1038"/>
          <ac:cxnSpMkLst>
            <pc:docMk/>
            <pc:sldMk cId="2757938999" sldId="256"/>
            <ac:cxnSpMk id="62" creationId="{4A9EE069-34AE-2594-3560-0889E5468F71}"/>
          </ac:cxnSpMkLst>
        </pc:cxnChg>
        <pc:cxnChg chg="add mod">
          <ac:chgData name="Thiago Turcato do Rego" userId="cf07c0370598962a" providerId="LiveId" clId="{F46300E3-B080-47BC-8821-3EC56B3ACEF4}" dt="2024-08-18T20:41:37.226" v="175" actId="1038"/>
          <ac:cxnSpMkLst>
            <pc:docMk/>
            <pc:sldMk cId="2757938999" sldId="256"/>
            <ac:cxnSpMk id="63" creationId="{52AD1A4A-E408-16B4-D7E3-1BB5E5134FAF}"/>
          </ac:cxnSpMkLst>
        </pc:cxnChg>
        <pc:cxnChg chg="add mod">
          <ac:chgData name="Thiago Turcato do Rego" userId="cf07c0370598962a" providerId="LiveId" clId="{F46300E3-B080-47BC-8821-3EC56B3ACEF4}" dt="2024-08-18T20:41:37.226" v="175" actId="1038"/>
          <ac:cxnSpMkLst>
            <pc:docMk/>
            <pc:sldMk cId="2757938999" sldId="256"/>
            <ac:cxnSpMk id="64" creationId="{7AF9F70B-D80A-C6B7-4849-9112AE4BB29E}"/>
          </ac:cxnSpMkLst>
        </pc:cxnChg>
        <pc:cxnChg chg="add del mod">
          <ac:chgData name="Thiago Turcato do Rego" userId="cf07c0370598962a" providerId="LiveId" clId="{F46300E3-B080-47BC-8821-3EC56B3ACEF4}" dt="2024-08-18T20:42:23.587" v="199" actId="1038"/>
          <ac:cxnSpMkLst>
            <pc:docMk/>
            <pc:sldMk cId="2757938999" sldId="256"/>
            <ac:cxnSpMk id="65" creationId="{A4E6A3E2-CF3D-789E-38D1-DDDA11324A98}"/>
          </ac:cxnSpMkLst>
        </pc:cxnChg>
        <pc:cxnChg chg="add mod">
          <ac:chgData name="Thiago Turcato do Rego" userId="cf07c0370598962a" providerId="LiveId" clId="{F46300E3-B080-47BC-8821-3EC56B3ACEF4}" dt="2024-08-18T20:42:33.302" v="265" actId="1037"/>
          <ac:cxnSpMkLst>
            <pc:docMk/>
            <pc:sldMk cId="2757938999" sldId="256"/>
            <ac:cxnSpMk id="69" creationId="{DF058627-E941-F153-783A-2815FC45FB10}"/>
          </ac:cxnSpMkLst>
        </pc:cxnChg>
        <pc:cxnChg chg="add mod">
          <ac:chgData name="Thiago Turcato do Rego" userId="cf07c0370598962a" providerId="LiveId" clId="{F46300E3-B080-47BC-8821-3EC56B3ACEF4}" dt="2024-08-18T20:42:42.873" v="267" actId="1076"/>
          <ac:cxnSpMkLst>
            <pc:docMk/>
            <pc:sldMk cId="2757938999" sldId="256"/>
            <ac:cxnSpMk id="70" creationId="{07EBC6B6-2141-EEE6-7FFC-F3C4D7B2BD95}"/>
          </ac:cxnSpMkLst>
        </pc:cxnChg>
        <pc:cxnChg chg="add mod">
          <ac:chgData name="Thiago Turcato do Rego" userId="cf07c0370598962a" providerId="LiveId" clId="{F46300E3-B080-47BC-8821-3EC56B3ACEF4}" dt="2024-08-18T20:44:01.385" v="274" actId="1035"/>
          <ac:cxnSpMkLst>
            <pc:docMk/>
            <pc:sldMk cId="2757938999" sldId="256"/>
            <ac:cxnSpMk id="71" creationId="{2E7EE2E6-EE3F-03D4-1EB1-2FC37FA0C1F9}"/>
          </ac:cxnSpMkLst>
        </pc:cxnChg>
        <pc:cxnChg chg="add mod">
          <ac:chgData name="Thiago Turcato do Rego" userId="cf07c0370598962a" providerId="LiveId" clId="{F46300E3-B080-47BC-8821-3EC56B3ACEF4}" dt="2024-08-18T20:42:53.707" v="269" actId="1076"/>
          <ac:cxnSpMkLst>
            <pc:docMk/>
            <pc:sldMk cId="2757938999" sldId="256"/>
            <ac:cxnSpMk id="72" creationId="{B6DFBF00-DEF9-81DA-26E0-3EB61702ABAC}"/>
          </ac:cxnSpMkLst>
        </pc:cxnChg>
        <pc:cxnChg chg="add mod">
          <ac:chgData name="Thiago Turcato do Rego" userId="cf07c0370598962a" providerId="LiveId" clId="{F46300E3-B080-47BC-8821-3EC56B3ACEF4}" dt="2024-08-18T20:42:53.707" v="269" actId="1076"/>
          <ac:cxnSpMkLst>
            <pc:docMk/>
            <pc:sldMk cId="2757938999" sldId="256"/>
            <ac:cxnSpMk id="73" creationId="{15BDF988-6AF1-EB4D-BC9F-460F9F26C9B3}"/>
          </ac:cxnSpMkLst>
        </pc:cxnChg>
        <pc:cxnChg chg="add mod">
          <ac:chgData name="Thiago Turcato do Rego" userId="cf07c0370598962a" providerId="LiveId" clId="{F46300E3-B080-47BC-8821-3EC56B3ACEF4}" dt="2024-08-18T20:43:32.684" v="271" actId="1036"/>
          <ac:cxnSpMkLst>
            <pc:docMk/>
            <pc:sldMk cId="2757938999" sldId="256"/>
            <ac:cxnSpMk id="74" creationId="{017A52AD-A2DA-1472-BA84-C8F97A5E43C2}"/>
          </ac:cxnSpMkLst>
        </pc:cxnChg>
        <pc:cxnChg chg="add mod">
          <ac:chgData name="Thiago Turcato do Rego" userId="cf07c0370598962a" providerId="LiveId" clId="{F46300E3-B080-47BC-8821-3EC56B3ACEF4}" dt="2024-08-18T20:43:36.346" v="272" actId="1036"/>
          <ac:cxnSpMkLst>
            <pc:docMk/>
            <pc:sldMk cId="2757938999" sldId="256"/>
            <ac:cxnSpMk id="75" creationId="{EDE13D97-4674-38A7-2C98-BC241B61504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1055-97ED-464E-86DD-13BA9D1013D4}" type="datetimeFigureOut">
              <a:rPr lang="pt-BR" smtClean="0"/>
              <a:t>18/08/2024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7BD5-61E9-4A94-B815-5366A56A7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66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1055-97ED-464E-86DD-13BA9D1013D4}" type="datetimeFigureOut">
              <a:rPr lang="pt-BR" smtClean="0"/>
              <a:t>18/08/2024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7BD5-61E9-4A94-B815-5366A56A7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94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1055-97ED-464E-86DD-13BA9D1013D4}" type="datetimeFigureOut">
              <a:rPr lang="pt-BR" smtClean="0"/>
              <a:t>18/08/2024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7BD5-61E9-4A94-B815-5366A56A7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817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1055-97ED-464E-86DD-13BA9D1013D4}" type="datetimeFigureOut">
              <a:rPr lang="pt-BR" smtClean="0"/>
              <a:t>18/08/2024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7BD5-61E9-4A94-B815-5366A56A7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28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1055-97ED-464E-86DD-13BA9D1013D4}" type="datetimeFigureOut">
              <a:rPr lang="pt-BR" smtClean="0"/>
              <a:t>18/08/2024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7BD5-61E9-4A94-B815-5366A56A7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58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1055-97ED-464E-86DD-13BA9D1013D4}" type="datetimeFigureOut">
              <a:rPr lang="pt-BR" smtClean="0"/>
              <a:t>18/08/2024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7BD5-61E9-4A94-B815-5366A56A7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4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1055-97ED-464E-86DD-13BA9D1013D4}" type="datetimeFigureOut">
              <a:rPr lang="pt-BR" smtClean="0"/>
              <a:t>18/08/2024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7BD5-61E9-4A94-B815-5366A56A7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27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1055-97ED-464E-86DD-13BA9D1013D4}" type="datetimeFigureOut">
              <a:rPr lang="pt-BR" smtClean="0"/>
              <a:t>18/08/2024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7BD5-61E9-4A94-B815-5366A56A7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95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1055-97ED-464E-86DD-13BA9D1013D4}" type="datetimeFigureOut">
              <a:rPr lang="pt-BR" smtClean="0"/>
              <a:t>18/08/2024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7BD5-61E9-4A94-B815-5366A56A7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28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1055-97ED-464E-86DD-13BA9D1013D4}" type="datetimeFigureOut">
              <a:rPr lang="pt-BR" smtClean="0"/>
              <a:t>18/08/2024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7BD5-61E9-4A94-B815-5366A56A7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77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1055-97ED-464E-86DD-13BA9D1013D4}" type="datetimeFigureOut">
              <a:rPr lang="pt-BR" smtClean="0"/>
              <a:t>18/08/2024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7BD5-61E9-4A94-B815-5366A56A7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8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41055-97ED-464E-86DD-13BA9D1013D4}" type="datetimeFigureOut">
              <a:rPr lang="pt-BR" smtClean="0"/>
              <a:t>18/08/2024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17BD5-61E9-4A94-B815-5366A56A7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39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>
            <a:extLst>
              <a:ext uri="{FF2B5EF4-FFF2-40B4-BE49-F238E27FC236}">
                <a16:creationId xmlns:a16="http://schemas.microsoft.com/office/drawing/2014/main" id="{9BC8B6DB-85BC-CD11-8045-312070873FD9}"/>
              </a:ext>
            </a:extLst>
          </p:cNvPr>
          <p:cNvSpPr txBox="1"/>
          <p:nvPr/>
        </p:nvSpPr>
        <p:spPr>
          <a:xfrm>
            <a:off x="981520" y="123588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25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1</a:t>
            </a:r>
            <a:endParaRPr lang="pt-BR" sz="25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" name="Caixa de Texto 3">
            <a:extLst>
              <a:ext uri="{FF2B5EF4-FFF2-40B4-BE49-F238E27FC236}">
                <a16:creationId xmlns:a16="http://schemas.microsoft.com/office/drawing/2014/main" id="{AA48EDF1-E686-DFCB-E214-2EE8CEC7C271}"/>
              </a:ext>
            </a:extLst>
          </p:cNvPr>
          <p:cNvSpPr txBox="1"/>
          <p:nvPr/>
        </p:nvSpPr>
        <p:spPr>
          <a:xfrm>
            <a:off x="981520" y="178452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25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2</a:t>
            </a:r>
            <a:endParaRPr lang="pt-BR" sz="25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" name="Caixa de Texto 3">
            <a:extLst>
              <a:ext uri="{FF2B5EF4-FFF2-40B4-BE49-F238E27FC236}">
                <a16:creationId xmlns:a16="http://schemas.microsoft.com/office/drawing/2014/main" id="{6D7DCA99-329F-ADE3-DE8E-88ECCDAC734F}"/>
              </a:ext>
            </a:extLst>
          </p:cNvPr>
          <p:cNvSpPr txBox="1"/>
          <p:nvPr/>
        </p:nvSpPr>
        <p:spPr>
          <a:xfrm>
            <a:off x="981520" y="233316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25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3</a:t>
            </a:r>
            <a:endParaRPr lang="pt-BR" sz="25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" name="Caixa de Texto 3">
            <a:extLst>
              <a:ext uri="{FF2B5EF4-FFF2-40B4-BE49-F238E27FC236}">
                <a16:creationId xmlns:a16="http://schemas.microsoft.com/office/drawing/2014/main" id="{D3B9468F-FDE2-CFF3-A206-716F21561B9C}"/>
              </a:ext>
            </a:extLst>
          </p:cNvPr>
          <p:cNvSpPr txBox="1"/>
          <p:nvPr/>
        </p:nvSpPr>
        <p:spPr>
          <a:xfrm>
            <a:off x="981520" y="68724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25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0</a:t>
            </a:r>
            <a:endParaRPr lang="pt-BR" sz="25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" name="Caixa de Texto 3">
            <a:extLst>
              <a:ext uri="{FF2B5EF4-FFF2-40B4-BE49-F238E27FC236}">
                <a16:creationId xmlns:a16="http://schemas.microsoft.com/office/drawing/2014/main" id="{4ECC5460-7B3F-7631-C67B-033F57E5BEB2}"/>
              </a:ext>
            </a:extLst>
          </p:cNvPr>
          <p:cNvSpPr txBox="1"/>
          <p:nvPr/>
        </p:nvSpPr>
        <p:spPr>
          <a:xfrm>
            <a:off x="1535240" y="123588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25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5</a:t>
            </a:r>
            <a:endParaRPr lang="pt-BR" sz="25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0" name="Caixa de Texto 3">
            <a:extLst>
              <a:ext uri="{FF2B5EF4-FFF2-40B4-BE49-F238E27FC236}">
                <a16:creationId xmlns:a16="http://schemas.microsoft.com/office/drawing/2014/main" id="{FB1CBFE1-C704-7A84-0B35-23CFB9A56F74}"/>
              </a:ext>
            </a:extLst>
          </p:cNvPr>
          <p:cNvSpPr txBox="1"/>
          <p:nvPr/>
        </p:nvSpPr>
        <p:spPr>
          <a:xfrm>
            <a:off x="1535240" y="178452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25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6</a:t>
            </a:r>
            <a:endParaRPr lang="pt-BR" sz="25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1" name="Caixa de Texto 3">
            <a:extLst>
              <a:ext uri="{FF2B5EF4-FFF2-40B4-BE49-F238E27FC236}">
                <a16:creationId xmlns:a16="http://schemas.microsoft.com/office/drawing/2014/main" id="{DCE79EC7-6E44-155C-AB65-478EBC3E8E50}"/>
              </a:ext>
            </a:extLst>
          </p:cNvPr>
          <p:cNvSpPr txBox="1"/>
          <p:nvPr/>
        </p:nvSpPr>
        <p:spPr>
          <a:xfrm>
            <a:off x="1535240" y="233316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25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7</a:t>
            </a:r>
            <a:endParaRPr lang="pt-BR" sz="25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2" name="Caixa de Texto 3">
            <a:extLst>
              <a:ext uri="{FF2B5EF4-FFF2-40B4-BE49-F238E27FC236}">
                <a16:creationId xmlns:a16="http://schemas.microsoft.com/office/drawing/2014/main" id="{CFB129B6-241E-9370-181C-6AF04F679CC9}"/>
              </a:ext>
            </a:extLst>
          </p:cNvPr>
          <p:cNvSpPr txBox="1"/>
          <p:nvPr/>
        </p:nvSpPr>
        <p:spPr>
          <a:xfrm>
            <a:off x="1535240" y="68724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25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4</a:t>
            </a:r>
            <a:endParaRPr lang="pt-BR" sz="25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3" name="Caixa de Texto 3">
            <a:extLst>
              <a:ext uri="{FF2B5EF4-FFF2-40B4-BE49-F238E27FC236}">
                <a16:creationId xmlns:a16="http://schemas.microsoft.com/office/drawing/2014/main" id="{FCE06532-EE19-6CB8-93D7-60F186115784}"/>
              </a:ext>
            </a:extLst>
          </p:cNvPr>
          <p:cNvSpPr txBox="1"/>
          <p:nvPr/>
        </p:nvSpPr>
        <p:spPr>
          <a:xfrm>
            <a:off x="2088960" y="123588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25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9</a:t>
            </a:r>
            <a:endParaRPr lang="pt-BR" sz="25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4" name="Caixa de Texto 3">
            <a:extLst>
              <a:ext uri="{FF2B5EF4-FFF2-40B4-BE49-F238E27FC236}">
                <a16:creationId xmlns:a16="http://schemas.microsoft.com/office/drawing/2014/main" id="{88A0A5F7-1D2D-1858-6087-7CBB80144487}"/>
              </a:ext>
            </a:extLst>
          </p:cNvPr>
          <p:cNvSpPr txBox="1"/>
          <p:nvPr/>
        </p:nvSpPr>
        <p:spPr>
          <a:xfrm>
            <a:off x="2088960" y="178452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25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A</a:t>
            </a:r>
            <a:endParaRPr lang="pt-BR" sz="25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5" name="Caixa de Texto 3">
            <a:extLst>
              <a:ext uri="{FF2B5EF4-FFF2-40B4-BE49-F238E27FC236}">
                <a16:creationId xmlns:a16="http://schemas.microsoft.com/office/drawing/2014/main" id="{F0B7DB66-11E0-961A-70EE-8F4FCD29A47F}"/>
              </a:ext>
            </a:extLst>
          </p:cNvPr>
          <p:cNvSpPr txBox="1"/>
          <p:nvPr/>
        </p:nvSpPr>
        <p:spPr>
          <a:xfrm>
            <a:off x="2088960" y="233316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25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B</a:t>
            </a:r>
            <a:endParaRPr lang="pt-BR" sz="25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6" name="Caixa de Texto 3">
            <a:extLst>
              <a:ext uri="{FF2B5EF4-FFF2-40B4-BE49-F238E27FC236}">
                <a16:creationId xmlns:a16="http://schemas.microsoft.com/office/drawing/2014/main" id="{9DDD93CB-E9E6-206B-BF3A-9157A613D193}"/>
              </a:ext>
            </a:extLst>
          </p:cNvPr>
          <p:cNvSpPr txBox="1"/>
          <p:nvPr/>
        </p:nvSpPr>
        <p:spPr>
          <a:xfrm>
            <a:off x="2088960" y="68724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25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8</a:t>
            </a:r>
            <a:endParaRPr lang="pt-BR" sz="25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7" name="Caixa de Texto 3">
            <a:extLst>
              <a:ext uri="{FF2B5EF4-FFF2-40B4-BE49-F238E27FC236}">
                <a16:creationId xmlns:a16="http://schemas.microsoft.com/office/drawing/2014/main" id="{B53E1E85-19E2-3FD0-3854-643C11A3393E}"/>
              </a:ext>
            </a:extLst>
          </p:cNvPr>
          <p:cNvSpPr txBox="1"/>
          <p:nvPr/>
        </p:nvSpPr>
        <p:spPr>
          <a:xfrm>
            <a:off x="2642680" y="123588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25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D</a:t>
            </a:r>
            <a:endParaRPr lang="pt-BR" sz="25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8" name="Caixa de Texto 3">
            <a:extLst>
              <a:ext uri="{FF2B5EF4-FFF2-40B4-BE49-F238E27FC236}">
                <a16:creationId xmlns:a16="http://schemas.microsoft.com/office/drawing/2014/main" id="{B3588E0E-284C-AE47-7527-E80A0D6C0629}"/>
              </a:ext>
            </a:extLst>
          </p:cNvPr>
          <p:cNvSpPr txBox="1"/>
          <p:nvPr/>
        </p:nvSpPr>
        <p:spPr>
          <a:xfrm>
            <a:off x="2642680" y="178452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25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E</a:t>
            </a:r>
            <a:endParaRPr lang="pt-BR" sz="25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9" name="Caixa de Texto 3">
            <a:extLst>
              <a:ext uri="{FF2B5EF4-FFF2-40B4-BE49-F238E27FC236}">
                <a16:creationId xmlns:a16="http://schemas.microsoft.com/office/drawing/2014/main" id="{8F552947-5938-EBEE-179D-E30CD01F5AB1}"/>
              </a:ext>
            </a:extLst>
          </p:cNvPr>
          <p:cNvSpPr txBox="1"/>
          <p:nvPr/>
        </p:nvSpPr>
        <p:spPr>
          <a:xfrm>
            <a:off x="2642680" y="233316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25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F</a:t>
            </a:r>
            <a:endParaRPr lang="pt-BR" sz="25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0" name="Caixa de Texto 3">
            <a:extLst>
              <a:ext uri="{FF2B5EF4-FFF2-40B4-BE49-F238E27FC236}">
                <a16:creationId xmlns:a16="http://schemas.microsoft.com/office/drawing/2014/main" id="{6B6B48E9-B7B8-D30A-1A7D-D6BEEA99CE41}"/>
              </a:ext>
            </a:extLst>
          </p:cNvPr>
          <p:cNvSpPr txBox="1"/>
          <p:nvPr/>
        </p:nvSpPr>
        <p:spPr>
          <a:xfrm>
            <a:off x="2642680" y="68724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25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C</a:t>
            </a:r>
            <a:endParaRPr lang="pt-BR" sz="25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1" name="Caixa de Texto 3">
            <a:extLst>
              <a:ext uri="{FF2B5EF4-FFF2-40B4-BE49-F238E27FC236}">
                <a16:creationId xmlns:a16="http://schemas.microsoft.com/office/drawing/2014/main" id="{F74B1F7C-AB63-3095-8B04-AA568FAA571D}"/>
              </a:ext>
            </a:extLst>
          </p:cNvPr>
          <p:cNvSpPr txBox="1"/>
          <p:nvPr/>
        </p:nvSpPr>
        <p:spPr>
          <a:xfrm>
            <a:off x="3196400" y="123588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1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DATA</a:t>
            </a:r>
            <a:endParaRPr lang="pt-BR" sz="1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2" name="Caixa de Texto 3">
            <a:extLst>
              <a:ext uri="{FF2B5EF4-FFF2-40B4-BE49-F238E27FC236}">
                <a16:creationId xmlns:a16="http://schemas.microsoft.com/office/drawing/2014/main" id="{13D72E68-D92C-C124-8A79-49CCCD028DE9}"/>
              </a:ext>
            </a:extLst>
          </p:cNvPr>
          <p:cNvSpPr txBox="1"/>
          <p:nvPr/>
        </p:nvSpPr>
        <p:spPr>
          <a:xfrm>
            <a:off x="3196400" y="178452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1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PREV</a:t>
            </a:r>
            <a:endParaRPr lang="pt-BR" sz="1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3" name="Caixa de Texto 3">
            <a:extLst>
              <a:ext uri="{FF2B5EF4-FFF2-40B4-BE49-F238E27FC236}">
                <a16:creationId xmlns:a16="http://schemas.microsoft.com/office/drawing/2014/main" id="{B0A4C37A-67AB-4462-1BC4-1EF29A6155B3}"/>
              </a:ext>
            </a:extLst>
          </p:cNvPr>
          <p:cNvSpPr txBox="1"/>
          <p:nvPr/>
        </p:nvSpPr>
        <p:spPr>
          <a:xfrm>
            <a:off x="3196400" y="233316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1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NEXT</a:t>
            </a:r>
            <a:endParaRPr lang="pt-BR" sz="1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4" name="Caixa de Texto 3">
            <a:extLst>
              <a:ext uri="{FF2B5EF4-FFF2-40B4-BE49-F238E27FC236}">
                <a16:creationId xmlns:a16="http://schemas.microsoft.com/office/drawing/2014/main" id="{FD3052CE-B163-2CB0-929E-AC9EFB28032A}"/>
              </a:ext>
            </a:extLst>
          </p:cNvPr>
          <p:cNvSpPr txBox="1"/>
          <p:nvPr/>
        </p:nvSpPr>
        <p:spPr>
          <a:xfrm>
            <a:off x="3196400" y="68724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1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ADDR</a:t>
            </a:r>
            <a:endParaRPr lang="pt-BR" sz="1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5" name="Caixa de Texto 3">
            <a:extLst>
              <a:ext uri="{FF2B5EF4-FFF2-40B4-BE49-F238E27FC236}">
                <a16:creationId xmlns:a16="http://schemas.microsoft.com/office/drawing/2014/main" id="{4FABA104-0365-7B66-A684-8014F2942D9E}"/>
              </a:ext>
            </a:extLst>
          </p:cNvPr>
          <p:cNvSpPr txBox="1"/>
          <p:nvPr/>
        </p:nvSpPr>
        <p:spPr>
          <a:xfrm>
            <a:off x="3750120" y="123588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1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REGS</a:t>
            </a:r>
            <a:endParaRPr lang="pt-BR" sz="1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6" name="Caixa de Texto 3">
            <a:extLst>
              <a:ext uri="{FF2B5EF4-FFF2-40B4-BE49-F238E27FC236}">
                <a16:creationId xmlns:a16="http://schemas.microsoft.com/office/drawing/2014/main" id="{1BEAA9C5-7D5E-AEF0-A76D-B6CABADEBFA0}"/>
              </a:ext>
            </a:extLst>
          </p:cNvPr>
          <p:cNvSpPr txBox="1"/>
          <p:nvPr/>
        </p:nvSpPr>
        <p:spPr>
          <a:xfrm>
            <a:off x="3750120" y="178452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endParaRPr lang="pt-BR" sz="1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7" name="Caixa de Texto 3">
            <a:extLst>
              <a:ext uri="{FF2B5EF4-FFF2-40B4-BE49-F238E27FC236}">
                <a16:creationId xmlns:a16="http://schemas.microsoft.com/office/drawing/2014/main" id="{F2F694C2-FDCF-A697-5C04-911AC1546943}"/>
              </a:ext>
            </a:extLst>
          </p:cNvPr>
          <p:cNvSpPr txBox="1"/>
          <p:nvPr/>
        </p:nvSpPr>
        <p:spPr>
          <a:xfrm>
            <a:off x="3750120" y="233316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endParaRPr lang="pt-BR" sz="1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8" name="Caixa de Texto 3">
            <a:extLst>
              <a:ext uri="{FF2B5EF4-FFF2-40B4-BE49-F238E27FC236}">
                <a16:creationId xmlns:a16="http://schemas.microsoft.com/office/drawing/2014/main" id="{BC10CE4B-70E1-D1E0-EB73-62C5EBA9AD86}"/>
              </a:ext>
            </a:extLst>
          </p:cNvPr>
          <p:cNvSpPr txBox="1"/>
          <p:nvPr/>
        </p:nvSpPr>
        <p:spPr>
          <a:xfrm>
            <a:off x="3750120" y="68724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1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RUN</a:t>
            </a:r>
            <a:endParaRPr lang="pt-BR" sz="1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9" name="Caixa de Texto 3">
            <a:extLst>
              <a:ext uri="{FF2B5EF4-FFF2-40B4-BE49-F238E27FC236}">
                <a16:creationId xmlns:a16="http://schemas.microsoft.com/office/drawing/2014/main" id="{B4372CA9-CA83-17AA-C3EE-B6F5963A12BA}"/>
              </a:ext>
            </a:extLst>
          </p:cNvPr>
          <p:cNvSpPr txBox="1"/>
          <p:nvPr/>
        </p:nvSpPr>
        <p:spPr>
          <a:xfrm>
            <a:off x="4303840" y="123588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endParaRPr lang="pt-BR" sz="1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0" name="Caixa de Texto 3">
            <a:extLst>
              <a:ext uri="{FF2B5EF4-FFF2-40B4-BE49-F238E27FC236}">
                <a16:creationId xmlns:a16="http://schemas.microsoft.com/office/drawing/2014/main" id="{E608A6D8-1040-2A69-B80E-79998E7DB428}"/>
              </a:ext>
            </a:extLst>
          </p:cNvPr>
          <p:cNvSpPr txBox="1"/>
          <p:nvPr/>
        </p:nvSpPr>
        <p:spPr>
          <a:xfrm>
            <a:off x="4303840" y="178452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endParaRPr lang="pt-BR" sz="1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1" name="Caixa de Texto 3">
            <a:extLst>
              <a:ext uri="{FF2B5EF4-FFF2-40B4-BE49-F238E27FC236}">
                <a16:creationId xmlns:a16="http://schemas.microsoft.com/office/drawing/2014/main" id="{35998474-26EA-9D4E-4049-E02E0ADD43BA}"/>
              </a:ext>
            </a:extLst>
          </p:cNvPr>
          <p:cNvSpPr txBox="1"/>
          <p:nvPr/>
        </p:nvSpPr>
        <p:spPr>
          <a:xfrm>
            <a:off x="4303840" y="233316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endParaRPr lang="pt-BR" sz="1100" dirty="0">
              <a:latin typeface="Consolas" panose="020B0609020204030204" pitchFamily="49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2" name="Caixa de Texto 3">
            <a:extLst>
              <a:ext uri="{FF2B5EF4-FFF2-40B4-BE49-F238E27FC236}">
                <a16:creationId xmlns:a16="http://schemas.microsoft.com/office/drawing/2014/main" id="{7AD98CE0-1CC3-E1B1-84ED-DC8C3151657F}"/>
              </a:ext>
            </a:extLst>
          </p:cNvPr>
          <p:cNvSpPr txBox="1"/>
          <p:nvPr/>
        </p:nvSpPr>
        <p:spPr>
          <a:xfrm>
            <a:off x="4303840" y="68724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endParaRPr lang="pt-BR" sz="1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3" name="Caixa de Texto 3">
            <a:extLst>
              <a:ext uri="{FF2B5EF4-FFF2-40B4-BE49-F238E27FC236}">
                <a16:creationId xmlns:a16="http://schemas.microsoft.com/office/drawing/2014/main" id="{5B5245FF-FA2A-EC0C-0622-F2F6F46F4951}"/>
              </a:ext>
            </a:extLst>
          </p:cNvPr>
          <p:cNvSpPr txBox="1"/>
          <p:nvPr/>
        </p:nvSpPr>
        <p:spPr>
          <a:xfrm>
            <a:off x="4857560" y="123588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1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endParaRPr lang="pt-BR" sz="1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4" name="Caixa de Texto 3">
            <a:extLst>
              <a:ext uri="{FF2B5EF4-FFF2-40B4-BE49-F238E27FC236}">
                <a16:creationId xmlns:a16="http://schemas.microsoft.com/office/drawing/2014/main" id="{83E7A6CE-0FE3-B257-56AB-91DCC7887D63}"/>
              </a:ext>
            </a:extLst>
          </p:cNvPr>
          <p:cNvSpPr txBox="1"/>
          <p:nvPr/>
        </p:nvSpPr>
        <p:spPr>
          <a:xfrm>
            <a:off x="4857560" y="178452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1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endParaRPr lang="pt-BR" sz="1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5" name="Caixa de Texto 3">
            <a:extLst>
              <a:ext uri="{FF2B5EF4-FFF2-40B4-BE49-F238E27FC236}">
                <a16:creationId xmlns:a16="http://schemas.microsoft.com/office/drawing/2014/main" id="{7869423D-C256-B961-A600-77A176C19583}"/>
              </a:ext>
            </a:extLst>
          </p:cNvPr>
          <p:cNvSpPr txBox="1"/>
          <p:nvPr/>
        </p:nvSpPr>
        <p:spPr>
          <a:xfrm>
            <a:off x="4857560" y="233316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1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endParaRPr lang="pt-BR" sz="1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6" name="Caixa de Texto 3">
            <a:extLst>
              <a:ext uri="{FF2B5EF4-FFF2-40B4-BE49-F238E27FC236}">
                <a16:creationId xmlns:a16="http://schemas.microsoft.com/office/drawing/2014/main" id="{2041B07C-0B77-C7F5-724A-1EFCE58EFC2E}"/>
              </a:ext>
            </a:extLst>
          </p:cNvPr>
          <p:cNvSpPr txBox="1"/>
          <p:nvPr/>
        </p:nvSpPr>
        <p:spPr>
          <a:xfrm>
            <a:off x="4857560" y="68724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1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7" name="Caixa de Texto 3">
            <a:extLst>
              <a:ext uri="{FF2B5EF4-FFF2-40B4-BE49-F238E27FC236}">
                <a16:creationId xmlns:a16="http://schemas.microsoft.com/office/drawing/2014/main" id="{30F22F8A-DE90-453B-3845-CC118362A1C1}"/>
              </a:ext>
            </a:extLst>
          </p:cNvPr>
          <p:cNvSpPr txBox="1"/>
          <p:nvPr/>
        </p:nvSpPr>
        <p:spPr>
          <a:xfrm>
            <a:off x="987880" y="282608"/>
            <a:ext cx="432000" cy="2880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Bit 7</a:t>
            </a:r>
            <a:endParaRPr lang="pt-BR" sz="8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8" name="Caixa de Texto 3">
            <a:extLst>
              <a:ext uri="{FF2B5EF4-FFF2-40B4-BE49-F238E27FC236}">
                <a16:creationId xmlns:a16="http://schemas.microsoft.com/office/drawing/2014/main" id="{A40B98A1-0E45-77F8-1C3B-C90CE72D2D3F}"/>
              </a:ext>
            </a:extLst>
          </p:cNvPr>
          <p:cNvSpPr txBox="1"/>
          <p:nvPr/>
        </p:nvSpPr>
        <p:spPr>
          <a:xfrm>
            <a:off x="1541600" y="282608"/>
            <a:ext cx="432000" cy="2880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6</a:t>
            </a:r>
            <a:endParaRPr lang="pt-BR" sz="8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9" name="Caixa de Texto 3">
            <a:extLst>
              <a:ext uri="{FF2B5EF4-FFF2-40B4-BE49-F238E27FC236}">
                <a16:creationId xmlns:a16="http://schemas.microsoft.com/office/drawing/2014/main" id="{ABC92810-8DE1-3FA8-DAFE-A274679BF3CB}"/>
              </a:ext>
            </a:extLst>
          </p:cNvPr>
          <p:cNvSpPr txBox="1"/>
          <p:nvPr/>
        </p:nvSpPr>
        <p:spPr>
          <a:xfrm>
            <a:off x="2095320" y="282608"/>
            <a:ext cx="432000" cy="2880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5</a:t>
            </a:r>
            <a:endParaRPr lang="pt-BR" sz="8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0" name="Caixa de Texto 3">
            <a:extLst>
              <a:ext uri="{FF2B5EF4-FFF2-40B4-BE49-F238E27FC236}">
                <a16:creationId xmlns:a16="http://schemas.microsoft.com/office/drawing/2014/main" id="{2A1FF169-F376-07B5-B9D3-73003E4255A8}"/>
              </a:ext>
            </a:extLst>
          </p:cNvPr>
          <p:cNvSpPr txBox="1"/>
          <p:nvPr/>
        </p:nvSpPr>
        <p:spPr>
          <a:xfrm>
            <a:off x="2649040" y="282608"/>
            <a:ext cx="432000" cy="2880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4</a:t>
            </a:r>
            <a:endParaRPr lang="pt-BR" sz="8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1" name="Caixa de Texto 3">
            <a:extLst>
              <a:ext uri="{FF2B5EF4-FFF2-40B4-BE49-F238E27FC236}">
                <a16:creationId xmlns:a16="http://schemas.microsoft.com/office/drawing/2014/main" id="{12957B5F-BCC8-D0D4-6B3D-1A07F2EF5BAD}"/>
              </a:ext>
            </a:extLst>
          </p:cNvPr>
          <p:cNvSpPr txBox="1"/>
          <p:nvPr/>
        </p:nvSpPr>
        <p:spPr>
          <a:xfrm>
            <a:off x="3202760" y="282608"/>
            <a:ext cx="432000" cy="2880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3</a:t>
            </a:r>
            <a:endParaRPr lang="pt-BR" sz="8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2" name="Caixa de Texto 3">
            <a:extLst>
              <a:ext uri="{FF2B5EF4-FFF2-40B4-BE49-F238E27FC236}">
                <a16:creationId xmlns:a16="http://schemas.microsoft.com/office/drawing/2014/main" id="{06C175AC-10BE-9FDC-3195-C3D6CB8BF156}"/>
              </a:ext>
            </a:extLst>
          </p:cNvPr>
          <p:cNvSpPr txBox="1"/>
          <p:nvPr/>
        </p:nvSpPr>
        <p:spPr>
          <a:xfrm>
            <a:off x="3756480" y="282608"/>
            <a:ext cx="432000" cy="2880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2</a:t>
            </a:r>
            <a:endParaRPr lang="pt-BR" sz="8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3" name="Caixa de Texto 3">
            <a:extLst>
              <a:ext uri="{FF2B5EF4-FFF2-40B4-BE49-F238E27FC236}">
                <a16:creationId xmlns:a16="http://schemas.microsoft.com/office/drawing/2014/main" id="{0C7B1A85-069A-00A4-E929-A5B672591B3A}"/>
              </a:ext>
            </a:extLst>
          </p:cNvPr>
          <p:cNvSpPr txBox="1"/>
          <p:nvPr/>
        </p:nvSpPr>
        <p:spPr>
          <a:xfrm>
            <a:off x="4310200" y="282608"/>
            <a:ext cx="432000" cy="2880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4" name="Caixa de Texto 3">
            <a:extLst>
              <a:ext uri="{FF2B5EF4-FFF2-40B4-BE49-F238E27FC236}">
                <a16:creationId xmlns:a16="http://schemas.microsoft.com/office/drawing/2014/main" id="{83B4CFFE-16B8-8573-5527-A6E1E929AC24}"/>
              </a:ext>
            </a:extLst>
          </p:cNvPr>
          <p:cNvSpPr txBox="1"/>
          <p:nvPr/>
        </p:nvSpPr>
        <p:spPr>
          <a:xfrm>
            <a:off x="4863920" y="282608"/>
            <a:ext cx="432000" cy="2880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" name="Caixa de Texto 3">
            <a:extLst>
              <a:ext uri="{FF2B5EF4-FFF2-40B4-BE49-F238E27FC236}">
                <a16:creationId xmlns:a16="http://schemas.microsoft.com/office/drawing/2014/main" id="{D6F29863-1E19-DE4B-E99E-2163E84C17DF}"/>
              </a:ext>
            </a:extLst>
          </p:cNvPr>
          <p:cNvSpPr txBox="1"/>
          <p:nvPr/>
        </p:nvSpPr>
        <p:spPr>
          <a:xfrm>
            <a:off x="571800" y="1235888"/>
            <a:ext cx="288000" cy="4320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+2</a:t>
            </a:r>
            <a:endParaRPr lang="pt-BR" sz="1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6" name="Caixa de Texto 3">
            <a:extLst>
              <a:ext uri="{FF2B5EF4-FFF2-40B4-BE49-F238E27FC236}">
                <a16:creationId xmlns:a16="http://schemas.microsoft.com/office/drawing/2014/main" id="{4CF2A610-B1C9-2FBB-CF69-57FFD5755B35}"/>
              </a:ext>
            </a:extLst>
          </p:cNvPr>
          <p:cNvSpPr txBox="1"/>
          <p:nvPr/>
        </p:nvSpPr>
        <p:spPr>
          <a:xfrm>
            <a:off x="571800" y="1784528"/>
            <a:ext cx="288000" cy="4320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+1</a:t>
            </a:r>
            <a:endParaRPr lang="pt-BR" sz="1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7" name="Caixa de Texto 3">
            <a:extLst>
              <a:ext uri="{FF2B5EF4-FFF2-40B4-BE49-F238E27FC236}">
                <a16:creationId xmlns:a16="http://schemas.microsoft.com/office/drawing/2014/main" id="{4EEB65D3-B3E4-A299-B774-BD07653B90E0}"/>
              </a:ext>
            </a:extLst>
          </p:cNvPr>
          <p:cNvSpPr txBox="1"/>
          <p:nvPr/>
        </p:nvSpPr>
        <p:spPr>
          <a:xfrm>
            <a:off x="571800" y="2333168"/>
            <a:ext cx="288000" cy="4320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+0</a:t>
            </a:r>
            <a:endParaRPr lang="pt-BR" sz="1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8" name="Caixa de Texto 3">
            <a:extLst>
              <a:ext uri="{FF2B5EF4-FFF2-40B4-BE49-F238E27FC236}">
                <a16:creationId xmlns:a16="http://schemas.microsoft.com/office/drawing/2014/main" id="{1C740873-1DDC-CA5B-5B41-04D6F844CE16}"/>
              </a:ext>
            </a:extLst>
          </p:cNvPr>
          <p:cNvSpPr txBox="1"/>
          <p:nvPr/>
        </p:nvSpPr>
        <p:spPr>
          <a:xfrm>
            <a:off x="571800" y="687248"/>
            <a:ext cx="288000" cy="4320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addr+3</a:t>
            </a:r>
            <a:endParaRPr lang="pt-BR" sz="1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17AEA14-10E4-F0DF-B0AE-B7EDD0FF61C5}"/>
              </a:ext>
            </a:extLst>
          </p:cNvPr>
          <p:cNvCxnSpPr/>
          <p:nvPr/>
        </p:nvCxnSpPr>
        <p:spPr>
          <a:xfrm>
            <a:off x="981079" y="4758"/>
            <a:ext cx="0" cy="2886075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9B4A191-BBB3-8675-36C9-FBF761DF6F8F}"/>
              </a:ext>
            </a:extLst>
          </p:cNvPr>
          <p:cNvCxnSpPr/>
          <p:nvPr/>
        </p:nvCxnSpPr>
        <p:spPr>
          <a:xfrm>
            <a:off x="1533529" y="0"/>
            <a:ext cx="0" cy="2886075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EA50BED7-6168-6D0F-9E99-D3AE8B261601}"/>
              </a:ext>
            </a:extLst>
          </p:cNvPr>
          <p:cNvCxnSpPr/>
          <p:nvPr/>
        </p:nvCxnSpPr>
        <p:spPr>
          <a:xfrm>
            <a:off x="2090742" y="-1"/>
            <a:ext cx="0" cy="2886075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1C303776-6BB8-7E89-16A7-F3632895E195}"/>
              </a:ext>
            </a:extLst>
          </p:cNvPr>
          <p:cNvCxnSpPr/>
          <p:nvPr/>
        </p:nvCxnSpPr>
        <p:spPr>
          <a:xfrm>
            <a:off x="2643191" y="-6609"/>
            <a:ext cx="0" cy="2886075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F9AC16A1-78B5-1E0A-8653-A757DA6F6CEF}"/>
              </a:ext>
            </a:extLst>
          </p:cNvPr>
          <p:cNvCxnSpPr/>
          <p:nvPr/>
        </p:nvCxnSpPr>
        <p:spPr>
          <a:xfrm>
            <a:off x="3195642" y="-6607"/>
            <a:ext cx="0" cy="2886075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865F8076-FEFF-71DF-A0DC-F804C2D5EEA9}"/>
              </a:ext>
            </a:extLst>
          </p:cNvPr>
          <p:cNvCxnSpPr/>
          <p:nvPr/>
        </p:nvCxnSpPr>
        <p:spPr>
          <a:xfrm>
            <a:off x="3748091" y="-6608"/>
            <a:ext cx="0" cy="2886075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2EDF8CAB-BD73-0687-DF84-1B6FE34C8C55}"/>
              </a:ext>
            </a:extLst>
          </p:cNvPr>
          <p:cNvCxnSpPr/>
          <p:nvPr/>
        </p:nvCxnSpPr>
        <p:spPr>
          <a:xfrm>
            <a:off x="4305303" y="-3"/>
            <a:ext cx="0" cy="2886075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7A8ADA85-9108-58AE-020B-473BF0D792F3}"/>
              </a:ext>
            </a:extLst>
          </p:cNvPr>
          <p:cNvCxnSpPr/>
          <p:nvPr/>
        </p:nvCxnSpPr>
        <p:spPr>
          <a:xfrm>
            <a:off x="4857754" y="-1"/>
            <a:ext cx="0" cy="2886075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10EDA36-3B77-5671-8063-21D4CCE11820}"/>
              </a:ext>
            </a:extLst>
          </p:cNvPr>
          <p:cNvCxnSpPr/>
          <p:nvPr/>
        </p:nvCxnSpPr>
        <p:spPr>
          <a:xfrm>
            <a:off x="5295920" y="-6610"/>
            <a:ext cx="0" cy="2886075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B718039F-5F80-257B-44E7-397B0DA48263}"/>
              </a:ext>
            </a:extLst>
          </p:cNvPr>
          <p:cNvCxnSpPr/>
          <p:nvPr/>
        </p:nvCxnSpPr>
        <p:spPr>
          <a:xfrm>
            <a:off x="1414472" y="-4768"/>
            <a:ext cx="0" cy="2886075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048827C1-D677-B38F-318A-E93B79E739AF}"/>
              </a:ext>
            </a:extLst>
          </p:cNvPr>
          <p:cNvCxnSpPr/>
          <p:nvPr/>
        </p:nvCxnSpPr>
        <p:spPr>
          <a:xfrm>
            <a:off x="1966922" y="-9526"/>
            <a:ext cx="0" cy="2886075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31827E24-116B-F4A4-5082-163323B39406}"/>
              </a:ext>
            </a:extLst>
          </p:cNvPr>
          <p:cNvCxnSpPr/>
          <p:nvPr/>
        </p:nvCxnSpPr>
        <p:spPr>
          <a:xfrm>
            <a:off x="2524135" y="-9527"/>
            <a:ext cx="0" cy="2886075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82AE44F2-01ED-C227-C1AB-36F9AEC836CC}"/>
              </a:ext>
            </a:extLst>
          </p:cNvPr>
          <p:cNvCxnSpPr/>
          <p:nvPr/>
        </p:nvCxnSpPr>
        <p:spPr>
          <a:xfrm>
            <a:off x="3076584" y="-16135"/>
            <a:ext cx="0" cy="2886075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87A1E47D-DD92-C686-678A-DBC4C6486F01}"/>
              </a:ext>
            </a:extLst>
          </p:cNvPr>
          <p:cNvCxnSpPr/>
          <p:nvPr/>
        </p:nvCxnSpPr>
        <p:spPr>
          <a:xfrm>
            <a:off x="3629035" y="-16133"/>
            <a:ext cx="0" cy="2886075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4A9EE069-34AE-2594-3560-0889E5468F71}"/>
              </a:ext>
            </a:extLst>
          </p:cNvPr>
          <p:cNvCxnSpPr/>
          <p:nvPr/>
        </p:nvCxnSpPr>
        <p:spPr>
          <a:xfrm>
            <a:off x="4181484" y="-16134"/>
            <a:ext cx="0" cy="2886075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52AD1A4A-E408-16B4-D7E3-1BB5E5134FAF}"/>
              </a:ext>
            </a:extLst>
          </p:cNvPr>
          <p:cNvCxnSpPr/>
          <p:nvPr/>
        </p:nvCxnSpPr>
        <p:spPr>
          <a:xfrm>
            <a:off x="4738696" y="-9529"/>
            <a:ext cx="0" cy="2886075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7AF9F70B-D80A-C6B7-4849-9112AE4BB29E}"/>
              </a:ext>
            </a:extLst>
          </p:cNvPr>
          <p:cNvCxnSpPr/>
          <p:nvPr/>
        </p:nvCxnSpPr>
        <p:spPr>
          <a:xfrm>
            <a:off x="5291147" y="-9527"/>
            <a:ext cx="0" cy="2886075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A4E6A3E2-CF3D-789E-38D1-DDDA11324A98}"/>
              </a:ext>
            </a:extLst>
          </p:cNvPr>
          <p:cNvCxnSpPr>
            <a:cxnSpLocks/>
          </p:cNvCxnSpPr>
          <p:nvPr/>
        </p:nvCxnSpPr>
        <p:spPr>
          <a:xfrm>
            <a:off x="-6138" y="687248"/>
            <a:ext cx="5740181" cy="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DF058627-E941-F153-783A-2815FC45FB10}"/>
              </a:ext>
            </a:extLst>
          </p:cNvPr>
          <p:cNvCxnSpPr>
            <a:cxnSpLocks/>
          </p:cNvCxnSpPr>
          <p:nvPr/>
        </p:nvCxnSpPr>
        <p:spPr>
          <a:xfrm>
            <a:off x="-6141" y="1239700"/>
            <a:ext cx="5740181" cy="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07EBC6B6-2141-EEE6-7FFC-F3C4D7B2BD95}"/>
              </a:ext>
            </a:extLst>
          </p:cNvPr>
          <p:cNvCxnSpPr>
            <a:cxnSpLocks/>
          </p:cNvCxnSpPr>
          <p:nvPr/>
        </p:nvCxnSpPr>
        <p:spPr>
          <a:xfrm>
            <a:off x="3" y="1116886"/>
            <a:ext cx="5740181" cy="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2E7EE2E6-EE3F-03D4-1EB1-2FC37FA0C1F9}"/>
              </a:ext>
            </a:extLst>
          </p:cNvPr>
          <p:cNvCxnSpPr>
            <a:cxnSpLocks/>
          </p:cNvCxnSpPr>
          <p:nvPr/>
        </p:nvCxnSpPr>
        <p:spPr>
          <a:xfrm>
            <a:off x="0" y="1664575"/>
            <a:ext cx="5740181" cy="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B6DFBF00-DEF9-81DA-26E0-3EB61702ABAC}"/>
              </a:ext>
            </a:extLst>
          </p:cNvPr>
          <p:cNvCxnSpPr>
            <a:cxnSpLocks/>
          </p:cNvCxnSpPr>
          <p:nvPr/>
        </p:nvCxnSpPr>
        <p:spPr>
          <a:xfrm>
            <a:off x="-6138" y="1780778"/>
            <a:ext cx="5740181" cy="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15BDF988-6AF1-EB4D-BC9F-460F9F26C9B3}"/>
              </a:ext>
            </a:extLst>
          </p:cNvPr>
          <p:cNvCxnSpPr>
            <a:cxnSpLocks/>
          </p:cNvCxnSpPr>
          <p:nvPr/>
        </p:nvCxnSpPr>
        <p:spPr>
          <a:xfrm>
            <a:off x="-6141" y="2333230"/>
            <a:ext cx="5740181" cy="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017A52AD-A2DA-1472-BA84-C8F97A5E43C2}"/>
              </a:ext>
            </a:extLst>
          </p:cNvPr>
          <p:cNvCxnSpPr>
            <a:cxnSpLocks/>
          </p:cNvCxnSpPr>
          <p:nvPr/>
        </p:nvCxnSpPr>
        <p:spPr>
          <a:xfrm>
            <a:off x="3" y="2215179"/>
            <a:ext cx="5740181" cy="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EDE13D97-4674-38A7-2C98-BC241B615044}"/>
              </a:ext>
            </a:extLst>
          </p:cNvPr>
          <p:cNvCxnSpPr>
            <a:cxnSpLocks/>
          </p:cNvCxnSpPr>
          <p:nvPr/>
        </p:nvCxnSpPr>
        <p:spPr>
          <a:xfrm>
            <a:off x="0" y="2767631"/>
            <a:ext cx="5740181" cy="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938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53</TotalTime>
  <Words>44</Words>
  <Application>Microsoft Office PowerPoint</Application>
  <PresentationFormat>Papel A4 (210 x 297 mm)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Tomoko Margarida Inoue do Rego</dc:creator>
  <cp:lastModifiedBy>Thiago Turcato do Rego</cp:lastModifiedBy>
  <cp:revision>2</cp:revision>
  <cp:lastPrinted>2024-08-18T20:30:11Z</cp:lastPrinted>
  <dcterms:created xsi:type="dcterms:W3CDTF">2023-12-10T21:02:05Z</dcterms:created>
  <dcterms:modified xsi:type="dcterms:W3CDTF">2024-08-18T20:44:10Z</dcterms:modified>
</cp:coreProperties>
</file>