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7A3C2-84C4-42A2-95FF-601C80DF10D4}" v="3" dt="2023-12-10T21:21:30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ko Margarida Inoue do Rego" userId="a13dfe35cafc0b17" providerId="LiveId" clId="{D067A3C2-84C4-42A2-95FF-601C80DF10D4}"/>
    <pc:docChg chg="undo custSel modSld">
      <pc:chgData name="Tomoko Margarida Inoue do Rego" userId="a13dfe35cafc0b17" providerId="LiveId" clId="{D067A3C2-84C4-42A2-95FF-601C80DF10D4}" dt="2024-01-13T01:47:00.242" v="282" actId="20577"/>
      <pc:docMkLst>
        <pc:docMk/>
      </pc:docMkLst>
      <pc:sldChg chg="addSp modSp mod">
        <pc:chgData name="Tomoko Margarida Inoue do Rego" userId="a13dfe35cafc0b17" providerId="LiveId" clId="{D067A3C2-84C4-42A2-95FF-601C80DF10D4}" dt="2024-01-13T01:47:00.242" v="282" actId="20577"/>
        <pc:sldMkLst>
          <pc:docMk/>
          <pc:sldMk cId="2757938999" sldId="256"/>
        </pc:sldMkLst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4" creationId="{9BC8B6DB-85BC-CD11-8045-312070873FD9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5" creationId="{AA48EDF1-E686-DFCB-E214-2EE8CEC7C271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7" creationId="{6D7DCA99-329F-ADE3-DE8E-88ECCDAC734F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8" creationId="{D3B9468F-FDE2-CFF3-A206-716F21561B9C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9" creationId="{4ECC5460-7B3F-7631-C67B-033F57E5BEB2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0" creationId="{FB1CBFE1-C704-7A84-0B35-23CFB9A56F74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1" creationId="{DCE79EC7-6E44-155C-AB65-478EBC3E8E50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2" creationId="{CFB129B6-241E-9370-181C-6AF04F679CC9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3" creationId="{FCE06532-EE19-6CB8-93D7-60F186115784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4" creationId="{88A0A5F7-1D2D-1858-6087-7CBB80144487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5" creationId="{F0B7DB66-11E0-961A-70EE-8F4FCD29A47F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6" creationId="{9DDD93CB-E9E6-206B-BF3A-9157A613D193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7" creationId="{B53E1E85-19E2-3FD0-3854-643C11A3393E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8" creationId="{B3588E0E-284C-AE47-7527-E80A0D6C0629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19" creationId="{8F552947-5938-EBEE-179D-E30CD01F5AB1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0" creationId="{6B6B48E9-B7B8-D30A-1A7D-D6BEEA99CE41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1" creationId="{F74B1F7C-AB63-3095-8B04-AA568FAA571D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2" creationId="{13D72E68-D92C-C124-8A79-49CCCD028DE9}"/>
          </ac:spMkLst>
        </pc:spChg>
        <pc:spChg chg="mod">
          <ac:chgData name="Tomoko Margarida Inoue do Rego" userId="a13dfe35cafc0b17" providerId="LiveId" clId="{D067A3C2-84C4-42A2-95FF-601C80DF10D4}" dt="2024-01-13T01:47:00.242" v="282" actId="20577"/>
          <ac:spMkLst>
            <pc:docMk/>
            <pc:sldMk cId="2757938999" sldId="256"/>
            <ac:spMk id="23" creationId="{B0A4C37A-67AB-4462-1BC4-1EF29A6155B3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4" creationId="{FD3052CE-B163-2CB0-929E-AC9EFB28032A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5" creationId="{4FABA104-0365-7B66-A684-8014F2942D9E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6" creationId="{1BEAA9C5-7D5E-AEF0-A76D-B6CABADEBFA0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7" creationId="{F2F694C2-FDCF-A697-5C04-911AC1546943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8" creationId="{BC10CE4B-70E1-D1E0-EB73-62C5EBA9AD86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29" creationId="{B4372CA9-CA83-17AA-C3EE-B6F5963A12BA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0" creationId="{E608A6D8-1040-2A69-B80E-79998E7DB428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1" creationId="{35998474-26EA-9D4E-4049-E02E0ADD43BA}"/>
          </ac:spMkLst>
        </pc:spChg>
        <pc:spChg chg="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2" creationId="{7AD98CE0-1CC3-E1B1-84ED-DC8C3151657F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3" creationId="{5B5245FF-FA2A-EC0C-0622-F2F6F46F4951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4" creationId="{83E7A6CE-0FE3-B257-56AB-91DCC7887D63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5" creationId="{7869423D-C256-B961-A600-77A176C19583}"/>
          </ac:spMkLst>
        </pc:spChg>
        <pc:spChg chg="add mod">
          <ac:chgData name="Tomoko Margarida Inoue do Rego" userId="a13dfe35cafc0b17" providerId="LiveId" clId="{D067A3C2-84C4-42A2-95FF-601C80DF10D4}" dt="2023-12-10T21:20:21.386" v="147" actId="1035"/>
          <ac:spMkLst>
            <pc:docMk/>
            <pc:sldMk cId="2757938999" sldId="256"/>
            <ac:spMk id="36" creationId="{2041B07C-0B77-C7F5-724A-1EFCE58EFC2E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37" creationId="{30F22F8A-DE90-453B-3845-CC118362A1C1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38" creationId="{A40B98A1-0E45-77F8-1C3B-C90CE72D2D3F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39" creationId="{ABC92810-8DE1-3FA8-DAFE-A274679BF3CB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0" creationId="{2A1FF169-F376-07B5-B9D3-73003E4255A8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1" creationId="{12957B5F-BCC8-D0D4-6B3D-1A07F2EF5BAD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2" creationId="{06C175AC-10BE-9FDC-3195-C3D6CB8BF156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3" creationId="{0C7B1A85-069A-00A4-E929-A5B672591B3A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4" creationId="{83B4CFFE-16B8-8573-5527-A6E1E929AC24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5" creationId="{D6F29863-1E19-DE4B-E99E-2163E84C17DF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6" creationId="{4CF2A610-B1C9-2FBB-CF69-57FFD5755B35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7" creationId="{4EEB65D3-B3E4-A299-B774-BD07653B90E0}"/>
          </ac:spMkLst>
        </pc:spChg>
        <pc:spChg chg="add mod">
          <ac:chgData name="Tomoko Margarida Inoue do Rego" userId="a13dfe35cafc0b17" providerId="LiveId" clId="{D067A3C2-84C4-42A2-95FF-601C80DF10D4}" dt="2023-12-10T21:25:03.954" v="270" actId="207"/>
          <ac:spMkLst>
            <pc:docMk/>
            <pc:sldMk cId="2757938999" sldId="256"/>
            <ac:spMk id="48" creationId="{1C740873-1DDC-CA5B-5B41-04D6F844CE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66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81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28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5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4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27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5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28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77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1055-97ED-464E-86DD-13BA9D1013D4}" type="datetimeFigureOut">
              <a:rPr lang="pt-BR" smtClean="0"/>
              <a:t>12/01/2024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17BD5-61E9-4A94-B815-5366A56A74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39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>
            <a:extLst>
              <a:ext uri="{FF2B5EF4-FFF2-40B4-BE49-F238E27FC236}">
                <a16:creationId xmlns:a16="http://schemas.microsoft.com/office/drawing/2014/main" id="{9BC8B6DB-85BC-CD11-8045-312070873FD9}"/>
              </a:ext>
            </a:extLst>
          </p:cNvPr>
          <p:cNvSpPr txBox="1"/>
          <p:nvPr/>
        </p:nvSpPr>
        <p:spPr>
          <a:xfrm>
            <a:off x="98152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8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" name="Caixa de Texto 3">
            <a:extLst>
              <a:ext uri="{FF2B5EF4-FFF2-40B4-BE49-F238E27FC236}">
                <a16:creationId xmlns:a16="http://schemas.microsoft.com/office/drawing/2014/main" id="{AA48EDF1-E686-DFCB-E214-2EE8CEC7C271}"/>
              </a:ext>
            </a:extLst>
          </p:cNvPr>
          <p:cNvSpPr txBox="1"/>
          <p:nvPr/>
        </p:nvSpPr>
        <p:spPr>
          <a:xfrm>
            <a:off x="98152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Caixa de Texto 3">
            <a:extLst>
              <a:ext uri="{FF2B5EF4-FFF2-40B4-BE49-F238E27FC236}">
                <a16:creationId xmlns:a16="http://schemas.microsoft.com/office/drawing/2014/main" id="{6D7DCA99-329F-ADE3-DE8E-88ECCDAC734F}"/>
              </a:ext>
            </a:extLst>
          </p:cNvPr>
          <p:cNvSpPr txBox="1"/>
          <p:nvPr/>
        </p:nvSpPr>
        <p:spPr>
          <a:xfrm>
            <a:off x="98152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Caixa de Texto 3">
            <a:extLst>
              <a:ext uri="{FF2B5EF4-FFF2-40B4-BE49-F238E27FC236}">
                <a16:creationId xmlns:a16="http://schemas.microsoft.com/office/drawing/2014/main" id="{D3B9468F-FDE2-CFF3-A206-716F21561B9C}"/>
              </a:ext>
            </a:extLst>
          </p:cNvPr>
          <p:cNvSpPr txBox="1"/>
          <p:nvPr/>
        </p:nvSpPr>
        <p:spPr>
          <a:xfrm>
            <a:off x="98152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C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Caixa de Texto 3">
            <a:extLst>
              <a:ext uri="{FF2B5EF4-FFF2-40B4-BE49-F238E27FC236}">
                <a16:creationId xmlns:a16="http://schemas.microsoft.com/office/drawing/2014/main" id="{4ECC5460-7B3F-7631-C67B-033F57E5BEB2}"/>
              </a:ext>
            </a:extLst>
          </p:cNvPr>
          <p:cNvSpPr txBox="1"/>
          <p:nvPr/>
        </p:nvSpPr>
        <p:spPr>
          <a:xfrm>
            <a:off x="153524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9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Caixa de Texto 3">
            <a:extLst>
              <a:ext uri="{FF2B5EF4-FFF2-40B4-BE49-F238E27FC236}">
                <a16:creationId xmlns:a16="http://schemas.microsoft.com/office/drawing/2014/main" id="{FB1CBFE1-C704-7A84-0B35-23CFB9A56F74}"/>
              </a:ext>
            </a:extLst>
          </p:cNvPr>
          <p:cNvSpPr txBox="1"/>
          <p:nvPr/>
        </p:nvSpPr>
        <p:spPr>
          <a:xfrm>
            <a:off x="153524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5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Caixa de Texto 3">
            <a:extLst>
              <a:ext uri="{FF2B5EF4-FFF2-40B4-BE49-F238E27FC236}">
                <a16:creationId xmlns:a16="http://schemas.microsoft.com/office/drawing/2014/main" id="{DCE79EC7-6E44-155C-AB65-478EBC3E8E50}"/>
              </a:ext>
            </a:extLst>
          </p:cNvPr>
          <p:cNvSpPr txBox="1"/>
          <p:nvPr/>
        </p:nvSpPr>
        <p:spPr>
          <a:xfrm>
            <a:off x="153524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Caixa de Texto 3">
            <a:extLst>
              <a:ext uri="{FF2B5EF4-FFF2-40B4-BE49-F238E27FC236}">
                <a16:creationId xmlns:a16="http://schemas.microsoft.com/office/drawing/2014/main" id="{CFB129B6-241E-9370-181C-6AF04F679CC9}"/>
              </a:ext>
            </a:extLst>
          </p:cNvPr>
          <p:cNvSpPr txBox="1"/>
          <p:nvPr/>
        </p:nvSpPr>
        <p:spPr>
          <a:xfrm>
            <a:off x="153524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D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Caixa de Texto 3">
            <a:extLst>
              <a:ext uri="{FF2B5EF4-FFF2-40B4-BE49-F238E27FC236}">
                <a16:creationId xmlns:a16="http://schemas.microsoft.com/office/drawing/2014/main" id="{FCE06532-EE19-6CB8-93D7-60F186115784}"/>
              </a:ext>
            </a:extLst>
          </p:cNvPr>
          <p:cNvSpPr txBox="1"/>
          <p:nvPr/>
        </p:nvSpPr>
        <p:spPr>
          <a:xfrm>
            <a:off x="208896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Caixa de Texto 3">
            <a:extLst>
              <a:ext uri="{FF2B5EF4-FFF2-40B4-BE49-F238E27FC236}">
                <a16:creationId xmlns:a16="http://schemas.microsoft.com/office/drawing/2014/main" id="{88A0A5F7-1D2D-1858-6087-7CBB80144487}"/>
              </a:ext>
            </a:extLst>
          </p:cNvPr>
          <p:cNvSpPr txBox="1"/>
          <p:nvPr/>
        </p:nvSpPr>
        <p:spPr>
          <a:xfrm>
            <a:off x="208896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6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Caixa de Texto 3">
            <a:extLst>
              <a:ext uri="{FF2B5EF4-FFF2-40B4-BE49-F238E27FC236}">
                <a16:creationId xmlns:a16="http://schemas.microsoft.com/office/drawing/2014/main" id="{F0B7DB66-11E0-961A-70EE-8F4FCD29A47F}"/>
              </a:ext>
            </a:extLst>
          </p:cNvPr>
          <p:cNvSpPr txBox="1"/>
          <p:nvPr/>
        </p:nvSpPr>
        <p:spPr>
          <a:xfrm>
            <a:off x="208896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Caixa de Texto 3">
            <a:extLst>
              <a:ext uri="{FF2B5EF4-FFF2-40B4-BE49-F238E27FC236}">
                <a16:creationId xmlns:a16="http://schemas.microsoft.com/office/drawing/2014/main" id="{9DDD93CB-E9E6-206B-BF3A-9157A613D193}"/>
              </a:ext>
            </a:extLst>
          </p:cNvPr>
          <p:cNvSpPr txBox="1"/>
          <p:nvPr/>
        </p:nvSpPr>
        <p:spPr>
          <a:xfrm>
            <a:off x="208896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E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Caixa de Texto 3">
            <a:extLst>
              <a:ext uri="{FF2B5EF4-FFF2-40B4-BE49-F238E27FC236}">
                <a16:creationId xmlns:a16="http://schemas.microsoft.com/office/drawing/2014/main" id="{B53E1E85-19E2-3FD0-3854-643C11A3393E}"/>
              </a:ext>
            </a:extLst>
          </p:cNvPr>
          <p:cNvSpPr txBox="1"/>
          <p:nvPr/>
        </p:nvSpPr>
        <p:spPr>
          <a:xfrm>
            <a:off x="264268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Caixa de Texto 3">
            <a:extLst>
              <a:ext uri="{FF2B5EF4-FFF2-40B4-BE49-F238E27FC236}">
                <a16:creationId xmlns:a16="http://schemas.microsoft.com/office/drawing/2014/main" id="{B3588E0E-284C-AE47-7527-E80A0D6C0629}"/>
              </a:ext>
            </a:extLst>
          </p:cNvPr>
          <p:cNvSpPr txBox="1"/>
          <p:nvPr/>
        </p:nvSpPr>
        <p:spPr>
          <a:xfrm>
            <a:off x="264268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7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Caixa de Texto 3">
            <a:extLst>
              <a:ext uri="{FF2B5EF4-FFF2-40B4-BE49-F238E27FC236}">
                <a16:creationId xmlns:a16="http://schemas.microsoft.com/office/drawing/2014/main" id="{8F552947-5938-EBEE-179D-E30CD01F5AB1}"/>
              </a:ext>
            </a:extLst>
          </p:cNvPr>
          <p:cNvSpPr txBox="1"/>
          <p:nvPr/>
        </p:nvSpPr>
        <p:spPr>
          <a:xfrm>
            <a:off x="264268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0" name="Caixa de Texto 3">
            <a:extLst>
              <a:ext uri="{FF2B5EF4-FFF2-40B4-BE49-F238E27FC236}">
                <a16:creationId xmlns:a16="http://schemas.microsoft.com/office/drawing/2014/main" id="{6B6B48E9-B7B8-D30A-1A7D-D6BEEA99CE41}"/>
              </a:ext>
            </a:extLst>
          </p:cNvPr>
          <p:cNvSpPr txBox="1"/>
          <p:nvPr/>
        </p:nvSpPr>
        <p:spPr>
          <a:xfrm>
            <a:off x="264268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25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endParaRPr lang="pt-BR" sz="25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Caixa de Texto 3">
            <a:extLst>
              <a:ext uri="{FF2B5EF4-FFF2-40B4-BE49-F238E27FC236}">
                <a16:creationId xmlns:a16="http://schemas.microsoft.com/office/drawing/2014/main" id="{F74B1F7C-AB63-3095-8B04-AA568FAA571D}"/>
              </a:ext>
            </a:extLst>
          </p:cNvPr>
          <p:cNvSpPr txBox="1"/>
          <p:nvPr/>
        </p:nvSpPr>
        <p:spPr>
          <a:xfrm>
            <a:off x="319640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2" name="Caixa de Texto 3">
            <a:extLst>
              <a:ext uri="{FF2B5EF4-FFF2-40B4-BE49-F238E27FC236}">
                <a16:creationId xmlns:a16="http://schemas.microsoft.com/office/drawing/2014/main" id="{13D72E68-D92C-C124-8A79-49CCCD028DE9}"/>
              </a:ext>
            </a:extLst>
          </p:cNvPr>
          <p:cNvSpPr txBox="1"/>
          <p:nvPr/>
        </p:nvSpPr>
        <p:spPr>
          <a:xfrm>
            <a:off x="319640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3" name="Caixa de Texto 3">
            <a:extLst>
              <a:ext uri="{FF2B5EF4-FFF2-40B4-BE49-F238E27FC236}">
                <a16:creationId xmlns:a16="http://schemas.microsoft.com/office/drawing/2014/main" id="{B0A4C37A-67AB-4462-1BC4-1EF29A6155B3}"/>
              </a:ext>
            </a:extLst>
          </p:cNvPr>
          <p:cNvSpPr txBox="1"/>
          <p:nvPr/>
        </p:nvSpPr>
        <p:spPr>
          <a:xfrm>
            <a:off x="319640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ADDR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4" name="Caixa de Texto 3">
            <a:extLst>
              <a:ext uri="{FF2B5EF4-FFF2-40B4-BE49-F238E27FC236}">
                <a16:creationId xmlns:a16="http://schemas.microsoft.com/office/drawing/2014/main" id="{FD3052CE-B163-2CB0-929E-AC9EFB28032A}"/>
              </a:ext>
            </a:extLst>
          </p:cNvPr>
          <p:cNvSpPr txBox="1"/>
          <p:nvPr/>
        </p:nvSpPr>
        <p:spPr>
          <a:xfrm>
            <a:off x="319640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Caixa de Texto 3">
            <a:extLst>
              <a:ext uri="{FF2B5EF4-FFF2-40B4-BE49-F238E27FC236}">
                <a16:creationId xmlns:a16="http://schemas.microsoft.com/office/drawing/2014/main" id="{4FABA104-0365-7B66-A684-8014F2942D9E}"/>
              </a:ext>
            </a:extLst>
          </p:cNvPr>
          <p:cNvSpPr txBox="1"/>
          <p:nvPr/>
        </p:nvSpPr>
        <p:spPr>
          <a:xfrm>
            <a:off x="375012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RUN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Caixa de Texto 3">
            <a:extLst>
              <a:ext uri="{FF2B5EF4-FFF2-40B4-BE49-F238E27FC236}">
                <a16:creationId xmlns:a16="http://schemas.microsoft.com/office/drawing/2014/main" id="{1BEAA9C5-7D5E-AEF0-A76D-B6CABADEBFA0}"/>
              </a:ext>
            </a:extLst>
          </p:cNvPr>
          <p:cNvSpPr txBox="1"/>
          <p:nvPr/>
        </p:nvSpPr>
        <p:spPr>
          <a:xfrm>
            <a:off x="375012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PREV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7" name="Caixa de Texto 3">
            <a:extLst>
              <a:ext uri="{FF2B5EF4-FFF2-40B4-BE49-F238E27FC236}">
                <a16:creationId xmlns:a16="http://schemas.microsoft.com/office/drawing/2014/main" id="{F2F694C2-FDCF-A697-5C04-911AC1546943}"/>
              </a:ext>
            </a:extLst>
          </p:cNvPr>
          <p:cNvSpPr txBox="1"/>
          <p:nvPr/>
        </p:nvSpPr>
        <p:spPr>
          <a:xfrm>
            <a:off x="375012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NEXT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8" name="Caixa de Texto 3">
            <a:extLst>
              <a:ext uri="{FF2B5EF4-FFF2-40B4-BE49-F238E27FC236}">
                <a16:creationId xmlns:a16="http://schemas.microsoft.com/office/drawing/2014/main" id="{BC10CE4B-70E1-D1E0-EB73-62C5EBA9AD86}"/>
              </a:ext>
            </a:extLst>
          </p:cNvPr>
          <p:cNvSpPr txBox="1"/>
          <p:nvPr/>
        </p:nvSpPr>
        <p:spPr>
          <a:xfrm>
            <a:off x="375012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RESET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9" name="Caixa de Texto 3">
            <a:extLst>
              <a:ext uri="{FF2B5EF4-FFF2-40B4-BE49-F238E27FC236}">
                <a16:creationId xmlns:a16="http://schemas.microsoft.com/office/drawing/2014/main" id="{B4372CA9-CA83-17AA-C3EE-B6F5963A12BA}"/>
              </a:ext>
            </a:extLst>
          </p:cNvPr>
          <p:cNvSpPr txBox="1"/>
          <p:nvPr/>
        </p:nvSpPr>
        <p:spPr>
          <a:xfrm>
            <a:off x="430384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SGL STEP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0" name="Caixa de Texto 3">
            <a:extLst>
              <a:ext uri="{FF2B5EF4-FFF2-40B4-BE49-F238E27FC236}">
                <a16:creationId xmlns:a16="http://schemas.microsoft.com/office/drawing/2014/main" id="{E608A6D8-1040-2A69-B80E-79998E7DB428}"/>
              </a:ext>
            </a:extLst>
          </p:cNvPr>
          <p:cNvSpPr txBox="1"/>
          <p:nvPr/>
        </p:nvSpPr>
        <p:spPr>
          <a:xfrm>
            <a:off x="430384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REGS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Caixa de Texto 3">
            <a:extLst>
              <a:ext uri="{FF2B5EF4-FFF2-40B4-BE49-F238E27FC236}">
                <a16:creationId xmlns:a16="http://schemas.microsoft.com/office/drawing/2014/main" id="{35998474-26EA-9D4E-4049-E02E0ADD43BA}"/>
              </a:ext>
            </a:extLst>
          </p:cNvPr>
          <p:cNvSpPr txBox="1"/>
          <p:nvPr/>
        </p:nvSpPr>
        <p:spPr>
          <a:xfrm>
            <a:off x="430384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ENTER</a:t>
            </a:r>
            <a:r>
              <a:rPr lang="pt-BR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 WRITE</a:t>
            </a:r>
            <a:endParaRPr lang="pt-BR" sz="1100" dirty="0">
              <a:latin typeface="Consolas" panose="020B0609020204030204" pitchFamily="49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2" name="Caixa de Texto 3">
            <a:extLst>
              <a:ext uri="{FF2B5EF4-FFF2-40B4-BE49-F238E27FC236}">
                <a16:creationId xmlns:a16="http://schemas.microsoft.com/office/drawing/2014/main" id="{7AD98CE0-1CC3-E1B1-84ED-DC8C3151657F}"/>
              </a:ext>
            </a:extLst>
          </p:cNvPr>
          <p:cNvSpPr txBox="1"/>
          <p:nvPr/>
        </p:nvSpPr>
        <p:spPr>
          <a:xfrm>
            <a:off x="430384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33" name="Caixa de Texto 3">
            <a:extLst>
              <a:ext uri="{FF2B5EF4-FFF2-40B4-BE49-F238E27FC236}">
                <a16:creationId xmlns:a16="http://schemas.microsoft.com/office/drawing/2014/main" id="{5B5245FF-FA2A-EC0C-0622-F2F6F46F4951}"/>
              </a:ext>
            </a:extLst>
          </p:cNvPr>
          <p:cNvSpPr txBox="1"/>
          <p:nvPr/>
        </p:nvSpPr>
        <p:spPr>
          <a:xfrm>
            <a:off x="4857560" y="123588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4" name="Caixa de Texto 3">
            <a:extLst>
              <a:ext uri="{FF2B5EF4-FFF2-40B4-BE49-F238E27FC236}">
                <a16:creationId xmlns:a16="http://schemas.microsoft.com/office/drawing/2014/main" id="{83E7A6CE-0FE3-B257-56AB-91DCC7887D63}"/>
              </a:ext>
            </a:extLst>
          </p:cNvPr>
          <p:cNvSpPr txBox="1"/>
          <p:nvPr/>
        </p:nvSpPr>
        <p:spPr>
          <a:xfrm>
            <a:off x="4857560" y="178452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Caixa de Texto 3">
            <a:extLst>
              <a:ext uri="{FF2B5EF4-FFF2-40B4-BE49-F238E27FC236}">
                <a16:creationId xmlns:a16="http://schemas.microsoft.com/office/drawing/2014/main" id="{7869423D-C256-B961-A600-77A176C19583}"/>
              </a:ext>
            </a:extLst>
          </p:cNvPr>
          <p:cNvSpPr txBox="1"/>
          <p:nvPr/>
        </p:nvSpPr>
        <p:spPr>
          <a:xfrm>
            <a:off x="4857560" y="233316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pt-BR" sz="1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6" name="Caixa de Texto 3">
            <a:extLst>
              <a:ext uri="{FF2B5EF4-FFF2-40B4-BE49-F238E27FC236}">
                <a16:creationId xmlns:a16="http://schemas.microsoft.com/office/drawing/2014/main" id="{2041B07C-0B77-C7F5-724A-1EFCE58EFC2E}"/>
              </a:ext>
            </a:extLst>
          </p:cNvPr>
          <p:cNvSpPr txBox="1"/>
          <p:nvPr/>
        </p:nvSpPr>
        <p:spPr>
          <a:xfrm>
            <a:off x="4857560" y="687248"/>
            <a:ext cx="432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Caixa de Texto 3">
            <a:extLst>
              <a:ext uri="{FF2B5EF4-FFF2-40B4-BE49-F238E27FC236}">
                <a16:creationId xmlns:a16="http://schemas.microsoft.com/office/drawing/2014/main" id="{30F22F8A-DE90-453B-3845-CC118362A1C1}"/>
              </a:ext>
            </a:extLst>
          </p:cNvPr>
          <p:cNvSpPr txBox="1"/>
          <p:nvPr/>
        </p:nvSpPr>
        <p:spPr>
          <a:xfrm>
            <a:off x="98788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Bit 7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Caixa de Texto 3">
            <a:extLst>
              <a:ext uri="{FF2B5EF4-FFF2-40B4-BE49-F238E27FC236}">
                <a16:creationId xmlns:a16="http://schemas.microsoft.com/office/drawing/2014/main" id="{A40B98A1-0E45-77F8-1C3B-C90CE72D2D3F}"/>
              </a:ext>
            </a:extLst>
          </p:cNvPr>
          <p:cNvSpPr txBox="1"/>
          <p:nvPr/>
        </p:nvSpPr>
        <p:spPr>
          <a:xfrm>
            <a:off x="154160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6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9" name="Caixa de Texto 3">
            <a:extLst>
              <a:ext uri="{FF2B5EF4-FFF2-40B4-BE49-F238E27FC236}">
                <a16:creationId xmlns:a16="http://schemas.microsoft.com/office/drawing/2014/main" id="{ABC92810-8DE1-3FA8-DAFE-A274679BF3CB}"/>
              </a:ext>
            </a:extLst>
          </p:cNvPr>
          <p:cNvSpPr txBox="1"/>
          <p:nvPr/>
        </p:nvSpPr>
        <p:spPr>
          <a:xfrm>
            <a:off x="209532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5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Caixa de Texto 3">
            <a:extLst>
              <a:ext uri="{FF2B5EF4-FFF2-40B4-BE49-F238E27FC236}">
                <a16:creationId xmlns:a16="http://schemas.microsoft.com/office/drawing/2014/main" id="{2A1FF169-F376-07B5-B9D3-73003E4255A8}"/>
              </a:ext>
            </a:extLst>
          </p:cNvPr>
          <p:cNvSpPr txBox="1"/>
          <p:nvPr/>
        </p:nvSpPr>
        <p:spPr>
          <a:xfrm>
            <a:off x="264904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4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Caixa de Texto 3">
            <a:extLst>
              <a:ext uri="{FF2B5EF4-FFF2-40B4-BE49-F238E27FC236}">
                <a16:creationId xmlns:a16="http://schemas.microsoft.com/office/drawing/2014/main" id="{12957B5F-BCC8-D0D4-6B3D-1A07F2EF5BAD}"/>
              </a:ext>
            </a:extLst>
          </p:cNvPr>
          <p:cNvSpPr txBox="1"/>
          <p:nvPr/>
        </p:nvSpPr>
        <p:spPr>
          <a:xfrm>
            <a:off x="320276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3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2" name="Caixa de Texto 3">
            <a:extLst>
              <a:ext uri="{FF2B5EF4-FFF2-40B4-BE49-F238E27FC236}">
                <a16:creationId xmlns:a16="http://schemas.microsoft.com/office/drawing/2014/main" id="{06C175AC-10BE-9FDC-3195-C3D6CB8BF156}"/>
              </a:ext>
            </a:extLst>
          </p:cNvPr>
          <p:cNvSpPr txBox="1"/>
          <p:nvPr/>
        </p:nvSpPr>
        <p:spPr>
          <a:xfrm>
            <a:off x="375648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endParaRPr lang="pt-BR" sz="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3" name="Caixa de Texto 3">
            <a:extLst>
              <a:ext uri="{FF2B5EF4-FFF2-40B4-BE49-F238E27FC236}">
                <a16:creationId xmlns:a16="http://schemas.microsoft.com/office/drawing/2014/main" id="{0C7B1A85-069A-00A4-E929-A5B672591B3A}"/>
              </a:ext>
            </a:extLst>
          </p:cNvPr>
          <p:cNvSpPr txBox="1"/>
          <p:nvPr/>
        </p:nvSpPr>
        <p:spPr>
          <a:xfrm>
            <a:off x="431020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Caixa de Texto 3">
            <a:extLst>
              <a:ext uri="{FF2B5EF4-FFF2-40B4-BE49-F238E27FC236}">
                <a16:creationId xmlns:a16="http://schemas.microsoft.com/office/drawing/2014/main" id="{83B4CFFE-16B8-8573-5527-A6E1E929AC24}"/>
              </a:ext>
            </a:extLst>
          </p:cNvPr>
          <p:cNvSpPr txBox="1"/>
          <p:nvPr/>
        </p:nvSpPr>
        <p:spPr>
          <a:xfrm>
            <a:off x="4863920" y="282608"/>
            <a:ext cx="432000" cy="28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" name="Caixa de Texto 3">
            <a:extLst>
              <a:ext uri="{FF2B5EF4-FFF2-40B4-BE49-F238E27FC236}">
                <a16:creationId xmlns:a16="http://schemas.microsoft.com/office/drawing/2014/main" id="{D6F29863-1E19-DE4B-E99E-2163E84C17DF}"/>
              </a:ext>
            </a:extLst>
          </p:cNvPr>
          <p:cNvSpPr txBox="1"/>
          <p:nvPr/>
        </p:nvSpPr>
        <p:spPr>
          <a:xfrm>
            <a:off x="571800" y="123588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+2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6" name="Caixa de Texto 3">
            <a:extLst>
              <a:ext uri="{FF2B5EF4-FFF2-40B4-BE49-F238E27FC236}">
                <a16:creationId xmlns:a16="http://schemas.microsoft.com/office/drawing/2014/main" id="{4CF2A610-B1C9-2FBB-CF69-57FFD5755B35}"/>
              </a:ext>
            </a:extLst>
          </p:cNvPr>
          <p:cNvSpPr txBox="1"/>
          <p:nvPr/>
        </p:nvSpPr>
        <p:spPr>
          <a:xfrm>
            <a:off x="571800" y="178452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+1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7" name="Caixa de Texto 3">
            <a:extLst>
              <a:ext uri="{FF2B5EF4-FFF2-40B4-BE49-F238E27FC236}">
                <a16:creationId xmlns:a16="http://schemas.microsoft.com/office/drawing/2014/main" id="{4EEB65D3-B3E4-A299-B774-BD07653B90E0}"/>
              </a:ext>
            </a:extLst>
          </p:cNvPr>
          <p:cNvSpPr txBox="1"/>
          <p:nvPr/>
        </p:nvSpPr>
        <p:spPr>
          <a:xfrm>
            <a:off x="571800" y="233316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+0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8" name="Caixa de Texto 3">
            <a:extLst>
              <a:ext uri="{FF2B5EF4-FFF2-40B4-BE49-F238E27FC236}">
                <a16:creationId xmlns:a16="http://schemas.microsoft.com/office/drawing/2014/main" id="{1C740873-1DDC-CA5B-5B41-04D6F844CE16}"/>
              </a:ext>
            </a:extLst>
          </p:cNvPr>
          <p:cNvSpPr txBox="1"/>
          <p:nvPr/>
        </p:nvSpPr>
        <p:spPr>
          <a:xfrm>
            <a:off x="571800" y="687248"/>
            <a:ext cx="288000" cy="432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50"/>
              </a:spcAft>
            </a:pPr>
            <a:r>
              <a:rPr lang="pt-BR" sz="1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Yu Mincho" panose="02020400000000000000" pitchFamily="18" charset="-128"/>
                <a:cs typeface="Times New Roman" panose="02020603050405020304" pitchFamily="18" charset="0"/>
              </a:rPr>
              <a:t>addr+3</a:t>
            </a:r>
            <a:endParaRPr lang="pt-BR" sz="1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93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52</Words>
  <Application>Microsoft Office PowerPoint</Application>
  <PresentationFormat>Papel A4 (210 x 297 mm)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Tomoko Margarida Inoue do Rego</dc:creator>
  <cp:lastModifiedBy>Tomoko Margarida Inoue do Rego</cp:lastModifiedBy>
  <cp:revision>1</cp:revision>
  <dcterms:created xsi:type="dcterms:W3CDTF">2023-12-10T21:02:05Z</dcterms:created>
  <dcterms:modified xsi:type="dcterms:W3CDTF">2024-01-13T01:47:06Z</dcterms:modified>
</cp:coreProperties>
</file>