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58b09f7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58b09f7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58b09f7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58b09f7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58b09f77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58b09f77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8b09f77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8b09f77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58b09f7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58b09f7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58b09f7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58b09f7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58b09f77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58b09f77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/>
              <a:t>DÉFENSE ORALE </a:t>
            </a:r>
            <a:endParaRPr sz="6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0254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Alexandre Lafleur</a:t>
            </a:r>
            <a:endParaRPr sz="2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Philippe Turcotte</a:t>
            </a:r>
            <a:endParaRPr sz="2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Shelby Versailles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Planificateur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Pour chacuns des (entrée, sortie, items):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Trouver la distance avec tous les autres items (Brushfire)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955" y="2218680"/>
            <a:ext cx="2303200" cy="27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3851425" y="3578075"/>
            <a:ext cx="74400" cy="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534800" y="2860825"/>
            <a:ext cx="74400" cy="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Planificateur- suite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Algorithme avare: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Part de la sortie,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Va au prochain objet le plus proche</a:t>
            </a:r>
            <a:br>
              <a:rPr lang="en-CA"/>
            </a:br>
            <a:r>
              <a:rPr lang="en-CA"/>
              <a:t>		</a:t>
            </a:r>
            <a:r>
              <a:rPr lang="en-CA"/>
              <a:t>Va au prochain objet le plus proche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…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Va à la sortie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	Retourne: liste des cases à visiter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Planificateur- suite suite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Pour chacune des cases à visiter:	</a:t>
            </a:r>
            <a:br>
              <a:rPr lang="en-CA"/>
            </a:br>
            <a:r>
              <a:rPr lang="en-CA"/>
              <a:t>	</a:t>
            </a:r>
            <a:r>
              <a:rPr lang="en-CA"/>
              <a:t>Algorithme A*: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Part de la case,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Trouve le chemin optimal vers la prochaine case</a:t>
            </a:r>
            <a:br>
              <a:rPr lang="en-CA"/>
            </a:br>
            <a:r>
              <a:rPr lang="en-CA"/>
              <a:t>		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	À chacune des étapes A*: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		Cases possibles = prolog.passage(position_i, position_j)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Planificateur- suite suite suite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19" y="1109875"/>
            <a:ext cx="73716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675" y="1896700"/>
            <a:ext cx="5886175" cy="1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-55675" y="-138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Logique floue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18515" l="0" r="0" t="18032"/>
          <a:stretch/>
        </p:blipFill>
        <p:spPr>
          <a:xfrm>
            <a:off x="101450" y="835474"/>
            <a:ext cx="2201000" cy="310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40087" l="0" r="0" t="30225"/>
          <a:stretch/>
        </p:blipFill>
        <p:spPr>
          <a:xfrm>
            <a:off x="2683025" y="4085477"/>
            <a:ext cx="6229901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31598" l="9168" r="11454" t="24140"/>
          <a:stretch/>
        </p:blipFill>
        <p:spPr>
          <a:xfrm>
            <a:off x="6408550" y="835475"/>
            <a:ext cx="2504374" cy="310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6">
            <a:alphaModFix/>
          </a:blip>
          <a:srcRect b="42212" l="0" r="0" t="23213"/>
          <a:stretch/>
        </p:blipFill>
        <p:spPr>
          <a:xfrm>
            <a:off x="2335900" y="835474"/>
            <a:ext cx="4039211" cy="31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Logique floue - suite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Si on est dans une case contenant un trésor ET qu’on perçoit un trésor:</a:t>
            </a:r>
            <a:br>
              <a:rPr lang="en-CA"/>
            </a:br>
            <a:r>
              <a:rPr lang="en-CA"/>
              <a:t>	Aucune obstacle possible → On se dirige vers le trésor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Algorithme Génétique</a:t>
            </a:r>
            <a:endParaRPr/>
          </a:p>
        </p:txBody>
      </p:sp>
      <p:cxnSp>
        <p:nvCxnSpPr>
          <p:cNvPr id="113" name="Google Shape;113;p20"/>
          <p:cNvCxnSpPr>
            <a:stCxn id="114" idx="3"/>
            <a:endCxn id="115" idx="1"/>
          </p:cNvCxnSpPr>
          <p:nvPr/>
        </p:nvCxnSpPr>
        <p:spPr>
          <a:xfrm>
            <a:off x="2585251" y="2333200"/>
            <a:ext cx="61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3198151" y="1702150"/>
            <a:ext cx="1705200" cy="126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Fitness, Selection:roulette,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Crossover,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Mutation:1 bit,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Clonage:1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" name="Google Shape;116;p20"/>
          <p:cNvCxnSpPr>
            <a:stCxn id="115" idx="3"/>
            <a:endCxn id="117" idx="1"/>
          </p:cNvCxnSpPr>
          <p:nvPr/>
        </p:nvCxnSpPr>
        <p:spPr>
          <a:xfrm>
            <a:off x="4903351" y="2333200"/>
            <a:ext cx="11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 txBox="1"/>
          <p:nvPr/>
        </p:nvSpPr>
        <p:spPr>
          <a:xfrm>
            <a:off x="6091000" y="2025400"/>
            <a:ext cx="14082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Sauvegarde attributs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59513" y="2025400"/>
            <a:ext cx="1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Score ==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20"/>
          <p:cNvCxnSpPr>
            <a:endCxn id="115" idx="2"/>
          </p:cNvCxnSpPr>
          <p:nvPr/>
        </p:nvCxnSpPr>
        <p:spPr>
          <a:xfrm rot="10800000">
            <a:off x="4050751" y="2964250"/>
            <a:ext cx="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4055638" y="3619500"/>
            <a:ext cx="1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Score &lt;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68325" y="831300"/>
            <a:ext cx="363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Open Sans"/>
                <a:ea typeface="Open Sans"/>
                <a:cs typeface="Open Sans"/>
                <a:sym typeface="Open Sans"/>
              </a:rPr>
              <a:t>Pour chacun des montres: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173025" y="1458450"/>
            <a:ext cx="13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Paramètres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6" y="1786513"/>
            <a:ext cx="2030560" cy="109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 flipH="1" rot="10800000">
            <a:off x="3039725" y="2333225"/>
            <a:ext cx="3300" cy="18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4050200" y="3602925"/>
            <a:ext cx="10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/>
          <p:nvPr/>
        </p:nvCxnSpPr>
        <p:spPr>
          <a:xfrm flipH="1">
            <a:off x="5110500" y="2377100"/>
            <a:ext cx="33000" cy="12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3056275" y="4240700"/>
            <a:ext cx="20706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 flipH="1">
            <a:off x="5110250" y="3619500"/>
            <a:ext cx="84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 txBox="1"/>
          <p:nvPr/>
        </p:nvSpPr>
        <p:spPr>
          <a:xfrm>
            <a:off x="3252199" y="4241600"/>
            <a:ext cx="18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"/>
                <a:ea typeface="Open Sans"/>
                <a:cs typeface="Open Sans"/>
                <a:sym typeface="Open Sans"/>
              </a:rPr>
              <a:t>Génération &gt; 150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625" y="3940340"/>
            <a:ext cx="1812623" cy="10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