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7" r:id="rId7"/>
    <p:sldId id="269" r:id="rId8"/>
    <p:sldId id="268" r:id="rId9"/>
    <p:sldId id="262" r:id="rId10"/>
    <p:sldId id="270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3AAF8EF-10D0-47D6-9BA6-E45597459BBB}">
          <p14:sldIdLst>
            <p14:sldId id="256"/>
            <p14:sldId id="258"/>
            <p14:sldId id="259"/>
            <p14:sldId id="260"/>
            <p14:sldId id="261"/>
            <p14:sldId id="267"/>
            <p14:sldId id="269"/>
            <p14:sldId id="268"/>
            <p14:sldId id="262"/>
            <p14:sldId id="270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B7490-0EAF-4E0C-92B9-0750DE353F5F}" v="82" dt="2023-01-04T23:42:19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73" autoAdjust="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672B7490-0EAF-4E0C-92B9-0750DE353F5F}"/>
    <pc:docChg chg="undo redo custSel addSld modSld modSection">
      <pc:chgData name="Silvia Pala" userId="f0133cc1-7ddc-4617-95f3-a1b241401a99" providerId="ADAL" clId="{672B7490-0EAF-4E0C-92B9-0750DE353F5F}" dt="2023-01-04T23:43:33.650" v="199" actId="1076"/>
      <pc:docMkLst>
        <pc:docMk/>
      </pc:docMkLst>
      <pc:sldChg chg="addSp delSp modSp mod">
        <pc:chgData name="Silvia Pala" userId="f0133cc1-7ddc-4617-95f3-a1b241401a99" providerId="ADAL" clId="{672B7490-0EAF-4E0C-92B9-0750DE353F5F}" dt="2023-01-04T23:19:54.539" v="10" actId="931"/>
        <pc:sldMkLst>
          <pc:docMk/>
          <pc:sldMk cId="3911354443" sldId="258"/>
        </pc:sldMkLst>
        <pc:spChg chg="add del mod">
          <ac:chgData name="Silvia Pala" userId="f0133cc1-7ddc-4617-95f3-a1b241401a99" providerId="ADAL" clId="{672B7490-0EAF-4E0C-92B9-0750DE353F5F}" dt="2023-01-04T23:10:29.929" v="3" actId="478"/>
          <ac:spMkLst>
            <pc:docMk/>
            <pc:sldMk cId="3911354443" sldId="258"/>
            <ac:spMk id="7" creationId="{604FF527-AE60-E7BC-3253-F531B2A9D410}"/>
          </ac:spMkLst>
        </pc:spChg>
        <pc:spChg chg="add del mod">
          <ac:chgData name="Silvia Pala" userId="f0133cc1-7ddc-4617-95f3-a1b241401a99" providerId="ADAL" clId="{672B7490-0EAF-4E0C-92B9-0750DE353F5F}" dt="2023-01-04T23:19:54.539" v="10" actId="931"/>
          <ac:spMkLst>
            <pc:docMk/>
            <pc:sldMk cId="3911354443" sldId="258"/>
            <ac:spMk id="11" creationId="{FA83D3A9-F4F4-7109-630C-92F3FAF137D5}"/>
          </ac:spMkLst>
        </pc:spChg>
        <pc:picChg chg="add del mod">
          <ac:chgData name="Silvia Pala" userId="f0133cc1-7ddc-4617-95f3-a1b241401a99" providerId="ADAL" clId="{672B7490-0EAF-4E0C-92B9-0750DE353F5F}" dt="2023-01-04T23:10:47.531" v="7" actId="478"/>
          <ac:picMkLst>
            <pc:docMk/>
            <pc:sldMk cId="3911354443" sldId="258"/>
            <ac:picMk id="6" creationId="{17211509-AD95-BFEB-81A9-2C0915E92F68}"/>
          </ac:picMkLst>
        </pc:picChg>
        <pc:picChg chg="add del mod">
          <ac:chgData name="Silvia Pala" userId="f0133cc1-7ddc-4617-95f3-a1b241401a99" providerId="ADAL" clId="{672B7490-0EAF-4E0C-92B9-0750DE353F5F}" dt="2023-01-04T23:10:23.558" v="2"/>
          <ac:picMkLst>
            <pc:docMk/>
            <pc:sldMk cId="3911354443" sldId="258"/>
            <ac:picMk id="8" creationId="{04F0B735-5D45-70BD-4115-121C556411DD}"/>
          </ac:picMkLst>
        </pc:picChg>
        <pc:picChg chg="add del mod">
          <ac:chgData name="Silvia Pala" userId="f0133cc1-7ddc-4617-95f3-a1b241401a99" providerId="ADAL" clId="{672B7490-0EAF-4E0C-92B9-0750DE353F5F}" dt="2023-01-04T23:10:55.557" v="9" actId="478"/>
          <ac:picMkLst>
            <pc:docMk/>
            <pc:sldMk cId="3911354443" sldId="258"/>
            <ac:picMk id="9" creationId="{70E2EDEB-7204-7640-91C7-F715A975F8C9}"/>
          </ac:picMkLst>
        </pc:picChg>
        <pc:picChg chg="add mod">
          <ac:chgData name="Silvia Pala" userId="f0133cc1-7ddc-4617-95f3-a1b241401a99" providerId="ADAL" clId="{672B7490-0EAF-4E0C-92B9-0750DE353F5F}" dt="2023-01-04T23:19:54.539" v="10" actId="931"/>
          <ac:picMkLst>
            <pc:docMk/>
            <pc:sldMk cId="3911354443" sldId="258"/>
            <ac:picMk id="13" creationId="{2E2DE05C-83FF-FD0F-BD99-1E8CFE8EDFDB}"/>
          </ac:picMkLst>
        </pc:picChg>
      </pc:sldChg>
      <pc:sldChg chg="addSp delSp modSp mod">
        <pc:chgData name="Silvia Pala" userId="f0133cc1-7ddc-4617-95f3-a1b241401a99" providerId="ADAL" clId="{672B7490-0EAF-4E0C-92B9-0750DE353F5F}" dt="2023-01-04T23:21:11.718" v="12" actId="931"/>
        <pc:sldMkLst>
          <pc:docMk/>
          <pc:sldMk cId="3615513092" sldId="259"/>
        </pc:sldMkLst>
        <pc:spChg chg="add del mod">
          <ac:chgData name="Silvia Pala" userId="f0133cc1-7ddc-4617-95f3-a1b241401a99" providerId="ADAL" clId="{672B7490-0EAF-4E0C-92B9-0750DE353F5F}" dt="2023-01-04T23:21:11.718" v="12" actId="931"/>
          <ac:spMkLst>
            <pc:docMk/>
            <pc:sldMk cId="3615513092" sldId="259"/>
            <ac:spMk id="7" creationId="{2BAD3A8A-B1BD-BE12-EF59-D916466FBBCF}"/>
          </ac:spMkLst>
        </pc:spChg>
        <pc:picChg chg="del">
          <ac:chgData name="Silvia Pala" userId="f0133cc1-7ddc-4617-95f3-a1b241401a99" providerId="ADAL" clId="{672B7490-0EAF-4E0C-92B9-0750DE353F5F}" dt="2023-01-04T23:21:08.327" v="11" actId="478"/>
          <ac:picMkLst>
            <pc:docMk/>
            <pc:sldMk cId="3615513092" sldId="259"/>
            <ac:picMk id="8" creationId="{2D874399-DC43-3F8B-E8ED-9211C2BEAAFE}"/>
          </ac:picMkLst>
        </pc:picChg>
        <pc:picChg chg="add mod">
          <ac:chgData name="Silvia Pala" userId="f0133cc1-7ddc-4617-95f3-a1b241401a99" providerId="ADAL" clId="{672B7490-0EAF-4E0C-92B9-0750DE353F5F}" dt="2023-01-04T23:21:11.718" v="12" actId="931"/>
          <ac:picMkLst>
            <pc:docMk/>
            <pc:sldMk cId="3615513092" sldId="259"/>
            <ac:picMk id="10" creationId="{3447E226-10DE-F898-68CB-8D0D05A14D29}"/>
          </ac:picMkLst>
        </pc:picChg>
      </pc:sldChg>
      <pc:sldChg chg="addSp delSp modSp mod">
        <pc:chgData name="Silvia Pala" userId="f0133cc1-7ddc-4617-95f3-a1b241401a99" providerId="ADAL" clId="{672B7490-0EAF-4E0C-92B9-0750DE353F5F}" dt="2023-01-04T23:22:16.502" v="14" actId="931"/>
        <pc:sldMkLst>
          <pc:docMk/>
          <pc:sldMk cId="1534762651" sldId="260"/>
        </pc:sldMkLst>
        <pc:spChg chg="add del mod">
          <ac:chgData name="Silvia Pala" userId="f0133cc1-7ddc-4617-95f3-a1b241401a99" providerId="ADAL" clId="{672B7490-0EAF-4E0C-92B9-0750DE353F5F}" dt="2023-01-04T23:22:16.502" v="14" actId="931"/>
          <ac:spMkLst>
            <pc:docMk/>
            <pc:sldMk cId="1534762651" sldId="260"/>
            <ac:spMk id="7" creationId="{AF39BF2C-42CE-6F11-5C5C-719CD8715E0B}"/>
          </ac:spMkLst>
        </pc:spChg>
        <pc:picChg chg="del">
          <ac:chgData name="Silvia Pala" userId="f0133cc1-7ddc-4617-95f3-a1b241401a99" providerId="ADAL" clId="{672B7490-0EAF-4E0C-92B9-0750DE353F5F}" dt="2023-01-04T23:22:13.563" v="13" actId="478"/>
          <ac:picMkLst>
            <pc:docMk/>
            <pc:sldMk cId="1534762651" sldId="260"/>
            <ac:picMk id="9" creationId="{6FB0A883-A577-92E1-A62C-0B5DBE5BDC26}"/>
          </ac:picMkLst>
        </pc:picChg>
        <pc:picChg chg="add mod">
          <ac:chgData name="Silvia Pala" userId="f0133cc1-7ddc-4617-95f3-a1b241401a99" providerId="ADAL" clId="{672B7490-0EAF-4E0C-92B9-0750DE353F5F}" dt="2023-01-04T23:22:16.502" v="14" actId="931"/>
          <ac:picMkLst>
            <pc:docMk/>
            <pc:sldMk cId="1534762651" sldId="260"/>
            <ac:picMk id="10" creationId="{AB848AB0-C538-9FFD-0E3A-8D5802E92CA7}"/>
          </ac:picMkLst>
        </pc:picChg>
      </pc:sldChg>
      <pc:sldChg chg="addSp delSp modSp mod setBg">
        <pc:chgData name="Silvia Pala" userId="f0133cc1-7ddc-4617-95f3-a1b241401a99" providerId="ADAL" clId="{672B7490-0EAF-4E0C-92B9-0750DE353F5F}" dt="2023-01-04T23:39:14.986" v="144" actId="14100"/>
        <pc:sldMkLst>
          <pc:docMk/>
          <pc:sldMk cId="2387966906" sldId="261"/>
        </pc:sldMkLst>
        <pc:spChg chg="mo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2" creationId="{2EE2B2AD-A194-0BF0-7021-4CCA914E6940}"/>
          </ac:spMkLst>
        </pc:spChg>
        <pc:spChg chg="mo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3" creationId="{4429ADE6-6702-82AE-AFC1-57D895FE0CA6}"/>
          </ac:spMkLst>
        </pc:spChg>
        <pc:spChg chg="del">
          <ac:chgData name="Silvia Pala" userId="f0133cc1-7ddc-4617-95f3-a1b241401a99" providerId="ADAL" clId="{672B7490-0EAF-4E0C-92B9-0750DE353F5F}" dt="2023-01-04T23:27:40.062" v="72" actId="931"/>
          <ac:spMkLst>
            <pc:docMk/>
            <pc:sldMk cId="2387966906" sldId="261"/>
            <ac:spMk id="4" creationId="{4C93EBE2-40A8-4A58-A662-B832B6C8394B}"/>
          </ac:spMkLst>
        </pc:spChg>
        <pc:spChg chg="mod or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5" creationId="{557A2B1D-1950-C538-AE2F-D58AC1A74F93}"/>
          </ac:spMkLst>
        </pc:spChg>
        <pc:spChg chg="mod or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6" creationId="{9AABB668-F8DD-ECC1-9F07-3B595F96D2C2}"/>
          </ac:spMkLst>
        </pc:spChg>
        <pc:spChg chg="add del mod">
          <ac:chgData name="Silvia Pala" userId="f0133cc1-7ddc-4617-95f3-a1b241401a99" providerId="ADAL" clId="{672B7490-0EAF-4E0C-92B9-0750DE353F5F}" dt="2023-01-04T23:28:25.754" v="76" actId="931"/>
          <ac:spMkLst>
            <pc:docMk/>
            <pc:sldMk cId="2387966906" sldId="261"/>
            <ac:spMk id="12" creationId="{C6CBB6BF-4EA5-0AAC-804D-476166041A34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5" creationId="{1DCD4319-21CA-4165-A08D-D1E05DC378D3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7" creationId="{3CD1EA40-7116-4FCB-9369-70F29FAA91EC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9" creationId="{BF647E38-F93D-4661-8D77-CE13EEB65B5A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43" creationId="{D6C80E47-971C-437F-B030-191115B01D68}"/>
          </ac:spMkLst>
        </pc:spChg>
        <pc:grpChg chg="add del">
          <ac:chgData name="Silvia Pala" userId="f0133cc1-7ddc-4617-95f3-a1b241401a99" providerId="ADAL" clId="{672B7490-0EAF-4E0C-92B9-0750DE353F5F}" dt="2023-01-04T23:27:46.801" v="74" actId="26606"/>
          <ac:grpSpMkLst>
            <pc:docMk/>
            <pc:sldMk cId="2387966906" sldId="261"/>
            <ac:grpSpMk id="21" creationId="{71669B06-C46A-44F5-8C95-4AA9C87956A9}"/>
          </ac:grpSpMkLst>
        </pc:grpChg>
        <pc:graphicFrameChg chg="add mod modGraphic">
          <ac:chgData name="Silvia Pala" userId="f0133cc1-7ddc-4617-95f3-a1b241401a99" providerId="ADAL" clId="{672B7490-0EAF-4E0C-92B9-0750DE353F5F}" dt="2023-01-04T23:39:14.986" v="144" actId="14100"/>
          <ac:graphicFrameMkLst>
            <pc:docMk/>
            <pc:sldMk cId="2387966906" sldId="261"/>
            <ac:graphicFrameMk id="16" creationId="{33EA0994-25CE-D336-0A47-FD0D9164B895}"/>
          </ac:graphicFrameMkLst>
        </pc:graphicFrameChg>
        <pc:picChg chg="add del mod ord">
          <ac:chgData name="Silvia Pala" userId="f0133cc1-7ddc-4617-95f3-a1b241401a99" providerId="ADAL" clId="{672B7490-0EAF-4E0C-92B9-0750DE353F5F}" dt="2023-01-04T23:37:47.740" v="137" actId="478"/>
          <ac:picMkLst>
            <pc:docMk/>
            <pc:sldMk cId="2387966906" sldId="261"/>
            <ac:picMk id="8" creationId="{DC2A3B0D-70A5-2B5A-6A45-B1BA0BD40CD5}"/>
          </ac:picMkLst>
        </pc:picChg>
        <pc:picChg chg="add del mod">
          <ac:chgData name="Silvia Pala" userId="f0133cc1-7ddc-4617-95f3-a1b241401a99" providerId="ADAL" clId="{672B7490-0EAF-4E0C-92B9-0750DE353F5F}" dt="2023-01-04T23:28:22.860" v="75" actId="478"/>
          <ac:picMkLst>
            <pc:docMk/>
            <pc:sldMk cId="2387966906" sldId="261"/>
            <ac:picMk id="10" creationId="{1C58E9DB-3561-3097-CEF4-B4413FCAB081}"/>
          </ac:picMkLst>
        </pc:picChg>
        <pc:picChg chg="add mod">
          <ac:chgData name="Silvia Pala" userId="f0133cc1-7ddc-4617-95f3-a1b241401a99" providerId="ADAL" clId="{672B7490-0EAF-4E0C-92B9-0750DE353F5F}" dt="2023-01-04T23:28:25.754" v="76" actId="931"/>
          <ac:picMkLst>
            <pc:docMk/>
            <pc:sldMk cId="2387966906" sldId="261"/>
            <ac:picMk id="14" creationId="{29FE2E97-CFBB-5138-2BC2-23D06B2EDF9E}"/>
          </ac:picMkLst>
        </pc:picChg>
      </pc:sldChg>
      <pc:sldChg chg="modSp mod">
        <pc:chgData name="Silvia Pala" userId="f0133cc1-7ddc-4617-95f3-a1b241401a99" providerId="ADAL" clId="{672B7490-0EAF-4E0C-92B9-0750DE353F5F}" dt="2023-01-04T23:33:56.017" v="99"/>
        <pc:sldMkLst>
          <pc:docMk/>
          <pc:sldMk cId="3068952288" sldId="262"/>
        </pc:sldMkLst>
        <pc:spChg chg="mod">
          <ac:chgData name="Silvia Pala" userId="f0133cc1-7ddc-4617-95f3-a1b241401a99" providerId="ADAL" clId="{672B7490-0EAF-4E0C-92B9-0750DE353F5F}" dt="2023-01-04T23:33:56.017" v="99"/>
          <ac:spMkLst>
            <pc:docMk/>
            <pc:sldMk cId="3068952288" sldId="262"/>
            <ac:spMk id="8" creationId="{15C6A054-F546-BB81-046D-290F0609C65E}"/>
          </ac:spMkLst>
        </pc:spChg>
      </pc:sldChg>
      <pc:sldChg chg="addSp delSp modSp mod">
        <pc:chgData name="Silvia Pala" userId="f0133cc1-7ddc-4617-95f3-a1b241401a99" providerId="ADAL" clId="{672B7490-0EAF-4E0C-92B9-0750DE353F5F}" dt="2023-01-04T23:36:23.198" v="127" actId="931"/>
        <pc:sldMkLst>
          <pc:docMk/>
          <pc:sldMk cId="616837162" sldId="263"/>
        </pc:sldMkLst>
        <pc:spChg chg="mod">
          <ac:chgData name="Silvia Pala" userId="f0133cc1-7ddc-4617-95f3-a1b241401a99" providerId="ADAL" clId="{672B7490-0EAF-4E0C-92B9-0750DE353F5F}" dt="2023-01-04T23:35:32.237" v="126" actId="27636"/>
          <ac:spMkLst>
            <pc:docMk/>
            <pc:sldMk cId="616837162" sldId="263"/>
            <ac:spMk id="6" creationId="{C80072F3-5290-A1B1-74E4-ED69C98F86D4}"/>
          </ac:spMkLst>
        </pc:spChg>
        <pc:spChg chg="del mod">
          <ac:chgData name="Silvia Pala" userId="f0133cc1-7ddc-4617-95f3-a1b241401a99" providerId="ADAL" clId="{672B7490-0EAF-4E0C-92B9-0750DE353F5F}" dt="2023-01-04T23:36:23.198" v="127" actId="931"/>
          <ac:spMkLst>
            <pc:docMk/>
            <pc:sldMk cId="616837162" sldId="263"/>
            <ac:spMk id="7" creationId="{FB17A5B1-AB93-562A-4D11-91DBC37948BD}"/>
          </ac:spMkLst>
        </pc:spChg>
        <pc:picChg chg="add mod">
          <ac:chgData name="Silvia Pala" userId="f0133cc1-7ddc-4617-95f3-a1b241401a99" providerId="ADAL" clId="{672B7490-0EAF-4E0C-92B9-0750DE353F5F}" dt="2023-01-04T23:36:23.198" v="127" actId="931"/>
          <ac:picMkLst>
            <pc:docMk/>
            <pc:sldMk cId="616837162" sldId="263"/>
            <ac:picMk id="8" creationId="{99E9DF7F-05AB-44AE-20AD-6901F072B4BF}"/>
          </ac:picMkLst>
        </pc:picChg>
      </pc:sldChg>
      <pc:sldChg chg="addSp delSp modSp new mod">
        <pc:chgData name="Silvia Pala" userId="f0133cc1-7ddc-4617-95f3-a1b241401a99" providerId="ADAL" clId="{672B7490-0EAF-4E0C-92B9-0750DE353F5F}" dt="2023-01-04T23:40:22.296" v="167" actId="20577"/>
        <pc:sldMkLst>
          <pc:docMk/>
          <pc:sldMk cId="3969621914" sldId="267"/>
        </pc:sldMkLst>
        <pc:spChg chg="mod">
          <ac:chgData name="Silvia Pala" userId="f0133cc1-7ddc-4617-95f3-a1b241401a99" providerId="ADAL" clId="{672B7490-0EAF-4E0C-92B9-0750DE353F5F}" dt="2023-01-04T23:24:57.054" v="48"/>
          <ac:spMkLst>
            <pc:docMk/>
            <pc:sldMk cId="3969621914" sldId="267"/>
            <ac:spMk id="2" creationId="{93C942EB-2D22-31B3-B91C-739260579763}"/>
          </ac:spMkLst>
        </pc:spChg>
        <pc:spChg chg="add del mod">
          <ac:chgData name="Silvia Pala" userId="f0133cc1-7ddc-4617-95f3-a1b241401a99" providerId="ADAL" clId="{672B7490-0EAF-4E0C-92B9-0750DE353F5F}" dt="2023-01-04T23:40:22.296" v="167" actId="20577"/>
          <ac:spMkLst>
            <pc:docMk/>
            <pc:sldMk cId="3969621914" sldId="267"/>
            <ac:spMk id="3" creationId="{CD45EB45-D779-98CA-D5F4-E6566A22A6BF}"/>
          </ac:spMkLst>
        </pc:spChg>
        <pc:spChg chg="del mod">
          <ac:chgData name="Silvia Pala" userId="f0133cc1-7ddc-4617-95f3-a1b241401a99" providerId="ADAL" clId="{672B7490-0EAF-4E0C-92B9-0750DE353F5F}" dt="2023-01-04T23:29:42.747" v="77" actId="931"/>
          <ac:spMkLst>
            <pc:docMk/>
            <pc:sldMk cId="3969621914" sldId="267"/>
            <ac:spMk id="4" creationId="{5A052AF9-296A-DE54-567B-C8B4A8399826}"/>
          </ac:spMkLst>
        </pc:spChg>
        <pc:spChg chg="add del mod">
          <ac:chgData name="Silvia Pala" userId="f0133cc1-7ddc-4617-95f3-a1b241401a99" providerId="ADAL" clId="{672B7490-0EAF-4E0C-92B9-0750DE353F5F}" dt="2023-01-04T23:25:14.456" v="52"/>
          <ac:spMkLst>
            <pc:docMk/>
            <pc:sldMk cId="3969621914" sldId="267"/>
            <ac:spMk id="7" creationId="{8801BCE9-FBEF-303F-8E30-6F1A0A45470C}"/>
          </ac:spMkLst>
        </pc:spChg>
        <pc:spChg chg="add del mod">
          <ac:chgData name="Silvia Pala" userId="f0133cc1-7ddc-4617-95f3-a1b241401a99" providerId="ADAL" clId="{672B7490-0EAF-4E0C-92B9-0750DE353F5F}" dt="2023-01-04T23:25:18.067" v="54"/>
          <ac:spMkLst>
            <pc:docMk/>
            <pc:sldMk cId="3969621914" sldId="267"/>
            <ac:spMk id="8" creationId="{C1D1F7FC-A42F-E33D-59CE-26746300D7B7}"/>
          </ac:spMkLst>
        </pc:spChg>
        <pc:spChg chg="add mod">
          <ac:chgData name="Silvia Pala" userId="f0133cc1-7ddc-4617-95f3-a1b241401a99" providerId="ADAL" clId="{672B7490-0EAF-4E0C-92B9-0750DE353F5F}" dt="2023-01-04T23:25:55.110" v="69" actId="1076"/>
          <ac:spMkLst>
            <pc:docMk/>
            <pc:sldMk cId="3969621914" sldId="267"/>
            <ac:spMk id="9" creationId="{580E4D24-532A-0DFA-F5F2-C3618AC3B0A1}"/>
          </ac:spMkLst>
        </pc:spChg>
        <pc:spChg chg="add mod">
          <ac:chgData name="Silvia Pala" userId="f0133cc1-7ddc-4617-95f3-a1b241401a99" providerId="ADAL" clId="{672B7490-0EAF-4E0C-92B9-0750DE353F5F}" dt="2023-01-04T23:26:05.504" v="71" actId="1076"/>
          <ac:spMkLst>
            <pc:docMk/>
            <pc:sldMk cId="3969621914" sldId="267"/>
            <ac:spMk id="10" creationId="{C1BAA2F6-430B-E267-C418-3A4544069F80}"/>
          </ac:spMkLst>
        </pc:spChg>
        <pc:picChg chg="add mod">
          <ac:chgData name="Silvia Pala" userId="f0133cc1-7ddc-4617-95f3-a1b241401a99" providerId="ADAL" clId="{672B7490-0EAF-4E0C-92B9-0750DE353F5F}" dt="2023-01-04T23:29:42.747" v="77" actId="931"/>
          <ac:picMkLst>
            <pc:docMk/>
            <pc:sldMk cId="3969621914" sldId="267"/>
            <ac:picMk id="12" creationId="{0844F475-A375-7344-C977-11C7EC04CF06}"/>
          </ac:picMkLst>
        </pc:picChg>
        <pc:cxnChg chg="add mod">
          <ac:chgData name="Silvia Pala" userId="f0133cc1-7ddc-4617-95f3-a1b241401a99" providerId="ADAL" clId="{672B7490-0EAF-4E0C-92B9-0750DE353F5F}" dt="2023-01-04T23:37:06.723" v="129" actId="13822"/>
          <ac:cxnSpMkLst>
            <pc:docMk/>
            <pc:sldMk cId="3969621914" sldId="267"/>
            <ac:cxnSpMk id="14" creationId="{1487000F-80CB-BA64-2645-849F676B6ABA}"/>
          </ac:cxnSpMkLst>
        </pc:cxnChg>
      </pc:sldChg>
      <pc:sldChg chg="addSp delSp modSp new mod">
        <pc:chgData name="Silvia Pala" userId="f0133cc1-7ddc-4617-95f3-a1b241401a99" providerId="ADAL" clId="{672B7490-0EAF-4E0C-92B9-0750DE353F5F}" dt="2023-01-04T23:43:33.650" v="199" actId="1076"/>
        <pc:sldMkLst>
          <pc:docMk/>
          <pc:sldMk cId="4018792230" sldId="268"/>
        </pc:sldMkLst>
        <pc:spChg chg="mod">
          <ac:chgData name="Silvia Pala" userId="f0133cc1-7ddc-4617-95f3-a1b241401a99" providerId="ADAL" clId="{672B7490-0EAF-4E0C-92B9-0750DE353F5F}" dt="2023-01-04T23:31:45.505" v="88"/>
          <ac:spMkLst>
            <pc:docMk/>
            <pc:sldMk cId="4018792230" sldId="268"/>
            <ac:spMk id="2" creationId="{877525F0-64F8-32B5-C39A-8A0D5C55B1F0}"/>
          </ac:spMkLst>
        </pc:spChg>
        <pc:spChg chg="mod">
          <ac:chgData name="Silvia Pala" userId="f0133cc1-7ddc-4617-95f3-a1b241401a99" providerId="ADAL" clId="{672B7490-0EAF-4E0C-92B9-0750DE353F5F}" dt="2023-01-04T23:42:19.698" v="198" actId="20577"/>
          <ac:spMkLst>
            <pc:docMk/>
            <pc:sldMk cId="4018792230" sldId="268"/>
            <ac:spMk id="3" creationId="{5FC3C7DB-F822-0071-127D-AA9AECA619AA}"/>
          </ac:spMkLst>
        </pc:spChg>
        <pc:spChg chg="del">
          <ac:chgData name="Silvia Pala" userId="f0133cc1-7ddc-4617-95f3-a1b241401a99" providerId="ADAL" clId="{672B7490-0EAF-4E0C-92B9-0750DE353F5F}" dt="2023-01-04T23:33:39.704" v="95" actId="931"/>
          <ac:spMkLst>
            <pc:docMk/>
            <pc:sldMk cId="4018792230" sldId="268"/>
            <ac:spMk id="4" creationId="{0AEF321D-4AC8-7482-3C64-7E8F35778932}"/>
          </ac:spMkLst>
        </pc:spChg>
        <pc:spChg chg="add mod">
          <ac:chgData name="Silvia Pala" userId="f0133cc1-7ddc-4617-95f3-a1b241401a99" providerId="ADAL" clId="{672B7490-0EAF-4E0C-92B9-0750DE353F5F}" dt="2023-01-04T23:43:33.650" v="199" actId="1076"/>
          <ac:spMkLst>
            <pc:docMk/>
            <pc:sldMk cId="4018792230" sldId="268"/>
            <ac:spMk id="7" creationId="{FAC50C16-49B5-07B3-2423-7708DC9EF5B5}"/>
          </ac:spMkLst>
        </pc:spChg>
        <pc:picChg chg="add mod">
          <ac:chgData name="Silvia Pala" userId="f0133cc1-7ddc-4617-95f3-a1b241401a99" providerId="ADAL" clId="{672B7490-0EAF-4E0C-92B9-0750DE353F5F}" dt="2023-01-04T23:33:39.704" v="95" actId="931"/>
          <ac:picMkLst>
            <pc:docMk/>
            <pc:sldMk cId="4018792230" sldId="268"/>
            <ac:picMk id="9" creationId="{1F1AC5E2-721E-D839-7149-741E4AF5E500}"/>
          </ac:picMkLst>
        </pc:picChg>
        <pc:cxnChg chg="add mod">
          <ac:chgData name="Silvia Pala" userId="f0133cc1-7ddc-4617-95f3-a1b241401a99" providerId="ADAL" clId="{672B7490-0EAF-4E0C-92B9-0750DE353F5F}" dt="2023-01-04T23:37:25.226" v="133" actId="13822"/>
          <ac:cxnSpMkLst>
            <pc:docMk/>
            <pc:sldMk cId="4018792230" sldId="268"/>
            <ac:cxnSpMk id="11" creationId="{0675DCC4-3BBF-D4FE-2A5B-03DBE80994A4}"/>
          </ac:cxnSpMkLst>
        </pc:cxnChg>
      </pc:sldChg>
      <pc:sldChg chg="addSp delSp modSp new mod">
        <pc:chgData name="Silvia Pala" userId="f0133cc1-7ddc-4617-95f3-a1b241401a99" providerId="ADAL" clId="{672B7490-0EAF-4E0C-92B9-0750DE353F5F}" dt="2023-01-04T23:40:50.707" v="185" actId="20577"/>
        <pc:sldMkLst>
          <pc:docMk/>
          <pc:sldMk cId="1265670468" sldId="269"/>
        </pc:sldMkLst>
        <pc:spChg chg="mod">
          <ac:chgData name="Silvia Pala" userId="f0133cc1-7ddc-4617-95f3-a1b241401a99" providerId="ADAL" clId="{672B7490-0EAF-4E0C-92B9-0750DE353F5F}" dt="2023-01-04T23:30:02.904" v="78"/>
          <ac:spMkLst>
            <pc:docMk/>
            <pc:sldMk cId="1265670468" sldId="269"/>
            <ac:spMk id="2" creationId="{9C0EB883-9262-347A-EDC0-38E45025B76D}"/>
          </ac:spMkLst>
        </pc:spChg>
        <pc:spChg chg="mod">
          <ac:chgData name="Silvia Pala" userId="f0133cc1-7ddc-4617-95f3-a1b241401a99" providerId="ADAL" clId="{672B7490-0EAF-4E0C-92B9-0750DE353F5F}" dt="2023-01-04T23:40:50.707" v="185" actId="20577"/>
          <ac:spMkLst>
            <pc:docMk/>
            <pc:sldMk cId="1265670468" sldId="269"/>
            <ac:spMk id="3" creationId="{A506D1BC-0950-836C-9E52-EED4A662EC6B}"/>
          </ac:spMkLst>
        </pc:spChg>
        <pc:spChg chg="del">
          <ac:chgData name="Silvia Pala" userId="f0133cc1-7ddc-4617-95f3-a1b241401a99" providerId="ADAL" clId="{672B7490-0EAF-4E0C-92B9-0750DE353F5F}" dt="2023-01-04T23:31:29.889" v="87" actId="931"/>
          <ac:spMkLst>
            <pc:docMk/>
            <pc:sldMk cId="1265670468" sldId="269"/>
            <ac:spMk id="4" creationId="{F25AB2AD-E1A9-4B7E-9860-87F39BB3D8C9}"/>
          </ac:spMkLst>
        </pc:spChg>
        <pc:spChg chg="add mod">
          <ac:chgData name="Silvia Pala" userId="f0133cc1-7ddc-4617-95f3-a1b241401a99" providerId="ADAL" clId="{672B7490-0EAF-4E0C-92B9-0750DE353F5F}" dt="2023-01-04T23:30:20.170" v="86" actId="1076"/>
          <ac:spMkLst>
            <pc:docMk/>
            <pc:sldMk cId="1265670468" sldId="269"/>
            <ac:spMk id="7" creationId="{7B990445-AD86-740B-880D-90C840E67578}"/>
          </ac:spMkLst>
        </pc:spChg>
        <pc:picChg chg="add mod">
          <ac:chgData name="Silvia Pala" userId="f0133cc1-7ddc-4617-95f3-a1b241401a99" providerId="ADAL" clId="{672B7490-0EAF-4E0C-92B9-0750DE353F5F}" dt="2023-01-04T23:31:29.889" v="87" actId="931"/>
          <ac:picMkLst>
            <pc:docMk/>
            <pc:sldMk cId="1265670468" sldId="269"/>
            <ac:picMk id="9" creationId="{BB54E8C3-A218-2F12-3E76-428C6AE41FE7}"/>
          </ac:picMkLst>
        </pc:picChg>
        <pc:cxnChg chg="add mod">
          <ac:chgData name="Silvia Pala" userId="f0133cc1-7ddc-4617-95f3-a1b241401a99" providerId="ADAL" clId="{672B7490-0EAF-4E0C-92B9-0750DE353F5F}" dt="2023-01-04T23:37:17.420" v="131" actId="13822"/>
          <ac:cxnSpMkLst>
            <pc:docMk/>
            <pc:sldMk cId="1265670468" sldId="269"/>
            <ac:cxnSpMk id="11" creationId="{BB94FCCD-BDD8-791D-5F76-B313155E016D}"/>
          </ac:cxnSpMkLst>
        </pc:cxnChg>
      </pc:sldChg>
      <pc:sldChg chg="addSp delSp modSp new mod">
        <pc:chgData name="Silvia Pala" userId="f0133cc1-7ddc-4617-95f3-a1b241401a99" providerId="ADAL" clId="{672B7490-0EAF-4E0C-92B9-0750DE353F5F}" dt="2023-01-04T23:37:34.200" v="135" actId="12385"/>
        <pc:sldMkLst>
          <pc:docMk/>
          <pc:sldMk cId="3084648435" sldId="270"/>
        </pc:sldMkLst>
        <pc:spChg chg="mod">
          <ac:chgData name="Silvia Pala" userId="f0133cc1-7ddc-4617-95f3-a1b241401a99" providerId="ADAL" clId="{672B7490-0EAF-4E0C-92B9-0750DE353F5F}" dt="2023-01-04T23:34:11.108" v="101"/>
          <ac:spMkLst>
            <pc:docMk/>
            <pc:sldMk cId="3084648435" sldId="270"/>
            <ac:spMk id="2" creationId="{ED47AE72-2B39-96DA-10BF-8D784A8EF107}"/>
          </ac:spMkLst>
        </pc:spChg>
        <pc:spChg chg="del">
          <ac:chgData name="Silvia Pala" userId="f0133cc1-7ddc-4617-95f3-a1b241401a99" providerId="ADAL" clId="{672B7490-0EAF-4E0C-92B9-0750DE353F5F}" dt="2023-01-04T23:34:32.680" v="102" actId="3680"/>
          <ac:spMkLst>
            <pc:docMk/>
            <pc:sldMk cId="3084648435" sldId="270"/>
            <ac:spMk id="3" creationId="{B1566DFD-0E63-BF30-19DC-452B5306C695}"/>
          </ac:spMkLst>
        </pc:spChg>
        <pc:graphicFrameChg chg="add mod ord modGraphic">
          <ac:chgData name="Silvia Pala" userId="f0133cc1-7ddc-4617-95f3-a1b241401a99" providerId="ADAL" clId="{672B7490-0EAF-4E0C-92B9-0750DE353F5F}" dt="2023-01-04T23:37:34.200" v="135" actId="12385"/>
          <ac:graphicFrameMkLst>
            <pc:docMk/>
            <pc:sldMk cId="3084648435" sldId="270"/>
            <ac:graphicFrameMk id="6" creationId="{ACFAF3AA-B861-1D84-69F1-234BB99AC45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72137-6D2F-4BC6-9464-B977199B0A75}" type="datetimeFigureOut">
              <a:rPr lang="it-IT" smtClean="0"/>
              <a:t>05/01/2023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09090-268C-4DF2-B2E7-B5C5F46265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2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F068-BFCB-4DDA-AEBA-90D02C5A37A3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265-87CE-4F6D-BA43-37C26ABE1195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5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DCE-4D3B-4F05-AB82-07C30E5DB354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11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7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999D-A14B-4856-B8FD-A3CA79A6E9C9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79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21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CC6D-DEA7-4845-B5C1-2F629F43089F}" type="datetime1">
              <a:rPr lang="it-IT" smtClean="0"/>
              <a:t>05/01/2023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17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647C-8E0E-4638-B322-656011D8EC8C}" type="datetime1">
              <a:rPr lang="it-IT" smtClean="0"/>
              <a:t>05/01/2023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6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1E9-D6AA-42C7-8F1E-D96B58708839}" type="datetime1">
              <a:rPr lang="it-IT" smtClean="0"/>
              <a:t>05/01/2023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0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4675-AFE9-4872-A497-2CBF8C6F87D5}" type="datetime1">
              <a:rPr lang="it-IT" smtClean="0"/>
              <a:t>05/01/2023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332B-46D7-4397-B5F9-BE6A4C2E02A4}" type="datetime1">
              <a:rPr lang="it-IT" smtClean="0"/>
              <a:t>05/01/2023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B815-9B49-4B3A-83E0-4A0231C106D3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8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C5A8E5-9928-DF67-4BBF-960F4F299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553" y="2882281"/>
            <a:ext cx="5141151" cy="1200329"/>
          </a:xfrm>
        </p:spPr>
        <p:txBody>
          <a:bodyPr wrap="none">
            <a:spAutoFit/>
          </a:bodyPr>
          <a:lstStyle/>
          <a:p>
            <a:pPr algn="l"/>
            <a:r>
              <a:rPr lang="it-IT" sz="8000" dirty="0"/>
              <a:t>Gruppo C13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90462-B317-70A7-85D6-BB0E9EB8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6553" y="4598010"/>
            <a:ext cx="4070666" cy="1346010"/>
          </a:xfrm>
        </p:spPr>
        <p:txBody>
          <a:bodyPr wrap="none">
            <a:spAutoFit/>
          </a:bodyPr>
          <a:lstStyle/>
          <a:p>
            <a:pPr algn="r"/>
            <a:r>
              <a:rPr lang="it-IT"/>
              <a:t>Silvia Pala     10694997</a:t>
            </a:r>
          </a:p>
          <a:p>
            <a:pPr algn="r"/>
            <a:r>
              <a:rPr lang="it-IT"/>
              <a:t>Alex Cristian Turcu     10711624</a:t>
            </a:r>
          </a:p>
          <a:p>
            <a:pPr algn="r"/>
            <a:r>
              <a:rPr lang="it-IT"/>
              <a:t>Paolo Vanelli     10730510</a:t>
            </a:r>
            <a:endParaRPr lang="it-I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93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7AE72-2B39-96DA-10BF-8D784A8E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148945" cy="590931"/>
          </a:xfrm>
        </p:spPr>
        <p:txBody>
          <a:bodyPr/>
          <a:lstStyle/>
          <a:p>
            <a:r>
              <a:rPr lang="it-IT" spc="-5" dirty="0"/>
              <a:t>Confronto con altre Strategie Standard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a 6">
                <a:extLst>
                  <a:ext uri="{FF2B5EF4-FFF2-40B4-BE49-F238E27FC236}">
                    <a16:creationId xmlns:a16="http://schemas.microsoft.com/office/drawing/2014/main" id="{ACFAF3AA-B861-1D84-69F1-234BB99AC4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5756508"/>
                  </p:ext>
                </p:extLst>
              </p:nvPr>
            </p:nvGraphicFramePr>
            <p:xfrm>
              <a:off x="838200" y="1328738"/>
              <a:ext cx="10515600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19594016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4578313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87219273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027453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Strategy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100">
                                    <a:effectLst/>
                                  </a:rPr>
                                  <m:t>Δ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𝑡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 [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𝑠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100">
                                    <a:effectLst/>
                                  </a:rPr>
                                  <m:t>Δ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𝑡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 [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h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100">
                                    <a:effectLst/>
                                  </a:rPr>
                                  <m:t>Δ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𝑣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 [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𝑘𝑚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/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𝑠</m:t>
                                </m:r>
                                <m:r>
                                  <a:rPr lang="en-GB" sz="1100">
                                    <a:effectLst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468730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1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17523.1496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4.8675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6.6450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938075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14461.7429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4.0172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7.1386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632237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17464.4130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4.8512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7.1222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290452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Standard 4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21973.3098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6.1037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6.6614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71852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5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18728.5707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5.2024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9.0993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02672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28868.3598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8.0190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9.1511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65616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7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15603.0824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4.3342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7.4603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63819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14421.7183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4.0060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7.4767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946503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a 6">
                <a:extLst>
                  <a:ext uri="{FF2B5EF4-FFF2-40B4-BE49-F238E27FC236}">
                    <a16:creationId xmlns:a16="http://schemas.microsoft.com/office/drawing/2014/main" id="{ACFAF3AA-B861-1D84-69F1-234BB99AC4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5756508"/>
                  </p:ext>
                </p:extLst>
              </p:nvPr>
            </p:nvGraphicFramePr>
            <p:xfrm>
              <a:off x="838200" y="1328738"/>
              <a:ext cx="10515600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19594016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4578313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87219273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027453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Strategy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0735" marR="60735" marT="0" marB="0" anchor="ctr">
                        <a:blipFill>
                          <a:blip r:embed="rId2"/>
                          <a:stretch>
                            <a:fillRect l="-100464" t="-1639" r="-200696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0735" marR="60735" marT="0" marB="0" anchor="ctr">
                        <a:blipFill>
                          <a:blip r:embed="rId2"/>
                          <a:stretch>
                            <a:fillRect l="-200000" t="-1639" r="-100231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0735" marR="60735" marT="0" marB="0" anchor="ctr">
                        <a:blipFill>
                          <a:blip r:embed="rId2"/>
                          <a:stretch>
                            <a:fillRect l="-300696" t="-1639" r="-464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730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1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17523.1496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4.8675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6.6450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938075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14461.7429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4.0172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7.1386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632237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17464.4130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4.8512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7.1222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290452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Standard 4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21973.3098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6.1037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6.6614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71852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5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18728.5707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5.2024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9.0993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02672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28868.3598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8.0190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9.1511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65616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7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15603.0824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4.3342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7.4603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63819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14421.7183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4.0060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7.4767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946503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58FC03-6D25-E2BE-EFAE-75075596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9D6200-3C03-E8E5-B9BB-B39A5715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64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7DCC3-F852-ED73-F240-ECCDA9F3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C80072F3-5290-A1B1-74E4-ED69C98F86D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Orbita circolare ausiliaria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𝑎𝑓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, no manovra per cambiare l’anomalia del pericentro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Trasferimento bitangente dal pericentro dell'orbita iniziale all'orbita di trasferimento circolare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(impulso 1 e 2)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Cambio piano (impulso 3)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Raggiungere intersezione tra orbita circolare e l’apocentro di quella finale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Impulso 4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 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Non presenta vantaggi rispetto alla strategia standard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𝑡𝑜𝑡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6.9762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𝑘𝑚</m:t>
                        </m:r>
                      </m:num>
                      <m:den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den>
                    </m:f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kumimoji="0" lang="it-IT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𝑡𝑜𝑡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9.0027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32409.9559 </m:t>
                    </m:r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C80072F3-5290-A1B1-74E4-ED69C98F8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24" t="-7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9E9DF7F-05AB-44AE-20AD-6901F072B4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80097"/>
            <a:ext cx="5181600" cy="451693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A94DF1-D78C-9808-8E6F-5DE948CD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E8F952-493A-EB6E-08B9-38A596AC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83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8DACB-28C7-CA57-441F-80C866C4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Strategia Secante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612000"/>
              <a:lstStyle/>
              <a:p>
                <a:pPr algn="just"/>
                <a:r>
                  <a:rPr lang="it-IT" b="1" dirty="0"/>
                  <a:t>Idea di partenza</a:t>
                </a:r>
                <a:r>
                  <a:rPr lang="it-IT" dirty="0"/>
                  <a:t>: sfruttare metodi di calcolo numerico (MATLAB) per ottenere un’orbita a due impulsi con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u="sng" dirty="0"/>
                  <a:t> più basso possibile</a:t>
                </a:r>
              </a:p>
              <a:p>
                <a:pPr algn="just"/>
                <a:r>
                  <a:rPr lang="it-IT" b="1" dirty="0"/>
                  <a:t>Risultato</a:t>
                </a:r>
                <a:r>
                  <a:rPr lang="it-IT" dirty="0"/>
                  <a:t>: trasferimento secante da orbita iniziale a orbita finale,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u="sng" dirty="0"/>
                  <a:t> vicino al minimo e tempo di manovra fortemente ridotto</a:t>
                </a:r>
              </a:p>
              <a:p>
                <a:pPr marL="0" indent="0" algn="just">
                  <a:buNone/>
                </a:pPr>
                <a:endParaRPr lang="it-IT" dirty="0"/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5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97329D-28BE-230A-CD1E-BCF8DA48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011EE5-D3A9-26B1-7422-9FB858B4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12</a:t>
            </a:fld>
            <a:endParaRPr 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835A427-3769-D4EB-1DCB-EAE796468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890791"/>
            <a:ext cx="5341664" cy="5076417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ella 15">
                <a:extLst>
                  <a:ext uri="{FF2B5EF4-FFF2-40B4-BE49-F238E27FC236}">
                    <a16:creationId xmlns:a16="http://schemas.microsoft.com/office/drawing/2014/main" id="{5A647966-A7B6-A8A1-FC07-889C8DA10C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18669"/>
                  </p:ext>
                </p:extLst>
              </p:nvPr>
            </p:nvGraphicFramePr>
            <p:xfrm>
              <a:off x="1355048" y="4470864"/>
              <a:ext cx="370619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3096">
                      <a:extLst>
                        <a:ext uri="{9D8B030D-6E8A-4147-A177-3AD203B41FA5}">
                          <a16:colId xmlns:a16="http://schemas.microsoft.com/office/drawing/2014/main" val="3941896560"/>
                        </a:ext>
                      </a:extLst>
                    </a:gridCol>
                    <a:gridCol w="1853096">
                      <a:extLst>
                        <a:ext uri="{9D8B030D-6E8A-4147-A177-3AD203B41FA5}">
                          <a16:colId xmlns:a16="http://schemas.microsoft.com/office/drawing/2014/main" val="3736622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5.1306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853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2.4903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37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ella 15">
                <a:extLst>
                  <a:ext uri="{FF2B5EF4-FFF2-40B4-BE49-F238E27FC236}">
                    <a16:creationId xmlns:a16="http://schemas.microsoft.com/office/drawing/2014/main" id="{5A647966-A7B6-A8A1-FC07-889C8DA10C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18669"/>
                  </p:ext>
                </p:extLst>
              </p:nvPr>
            </p:nvGraphicFramePr>
            <p:xfrm>
              <a:off x="1355048" y="4470864"/>
              <a:ext cx="370619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3096">
                      <a:extLst>
                        <a:ext uri="{9D8B030D-6E8A-4147-A177-3AD203B41FA5}">
                          <a16:colId xmlns:a16="http://schemas.microsoft.com/office/drawing/2014/main" val="3941896560"/>
                        </a:ext>
                      </a:extLst>
                    </a:gridCol>
                    <a:gridCol w="1853096">
                      <a:extLst>
                        <a:ext uri="{9D8B030D-6E8A-4147-A177-3AD203B41FA5}">
                          <a16:colId xmlns:a16="http://schemas.microsoft.com/office/drawing/2014/main" val="3736622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8" t="-8065" r="-10032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5.1306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853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8" t="-109836" r="-10032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2.4903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37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194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21663-6669-3781-925B-1277320A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3: Strategia Tangente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7EB455-D2B0-6371-18EA-3247101B07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49E024F-BF3F-C46F-C700-F4D5E93FB0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15AFC3-2603-C624-17F8-59FAAAB9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FD40D1-73E0-A552-2525-7C36A707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78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603AF-F8FA-57AD-3189-8993A6EA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2270173" cy="590931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E0B6C-E234-EEDE-FA51-7AE55E19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E8C1CB-2848-3B6C-569C-12ED46A2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9CC3BB-E971-B9AE-215F-49D7ED8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9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61131-F6AD-1BA1-3200-D6A8CA59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015056" cy="701731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1CBB3-7DC7-41AB-9EF0-ABBA7462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B70AEA-C7F0-BC9F-BA5C-558F4F6F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2E2DE05C-83FF-FD0F-BD99-1E8CFE8ED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50" y="1328738"/>
            <a:ext cx="5562700" cy="4848225"/>
          </a:xfrm>
        </p:spPr>
      </p:pic>
    </p:spTree>
    <p:extLst>
      <p:ext uri="{BB962C8B-B14F-4D97-AF65-F5344CB8AC3E}">
        <p14:creationId xmlns:p14="http://schemas.microsoft.com/office/powerpoint/2010/main" val="391135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234925" cy="701731"/>
          </a:xfrm>
        </p:spPr>
        <p:txBody>
          <a:bodyPr/>
          <a:lstStyle/>
          <a:p>
            <a:r>
              <a:rPr lang="it-IT" dirty="0"/>
              <a:t>Orbita iniziale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assegnati: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1600" i="1" dirty="0"/>
                  <a:t>]</a:t>
                </a:r>
              </a:p>
              <a:p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447E226-10DE-F898-68CB-8D0D05A14D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51" y="1300163"/>
            <a:ext cx="5013898" cy="4876800"/>
          </a:xfrm>
        </p:spPr>
      </p:pic>
    </p:spTree>
    <p:extLst>
      <p:ext uri="{BB962C8B-B14F-4D97-AF65-F5344CB8AC3E}">
        <p14:creationId xmlns:p14="http://schemas.microsoft.com/office/powerpoint/2010/main" val="361551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2938368" cy="701731"/>
          </a:xfrm>
        </p:spPr>
        <p:txBody>
          <a:bodyPr/>
          <a:lstStyle/>
          <a:p>
            <a:r>
              <a:rPr lang="it-IT" dirty="0"/>
              <a:t>Orbita finale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cs typeface="Arial" panose="020B0604020202020204" pitchFamily="34" charset="0"/>
                  </a:rPr>
                  <a:t>Dati assegnati:</a:t>
                </a:r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AB848AB0-C538-9FFD-0E3A-8D5802E92C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03" y="1300163"/>
            <a:ext cx="5050794" cy="4876800"/>
          </a:xfrm>
        </p:spPr>
      </p:pic>
    </p:spTree>
    <p:extLst>
      <p:ext uri="{BB962C8B-B14F-4D97-AF65-F5344CB8AC3E}">
        <p14:creationId xmlns:p14="http://schemas.microsoft.com/office/powerpoint/2010/main" val="153476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2B2AD-A194-0BF0-7021-4CCA914E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4262577" cy="701731"/>
          </a:xfrm>
        </p:spPr>
        <p:txBody>
          <a:bodyPr/>
          <a:lstStyle/>
          <a:p>
            <a:r>
              <a:rPr lang="it-IT"/>
              <a:t>Strategia Standard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429ADE6-6702-82AE-AFC1-57D895FE0CA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Strategia Standard: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permutazione di tre manovre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Trasferimento Bitangente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Cambio di Piano Orbitale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Cambio di Anomalia del Pericentro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𝑡𝑜𝑡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6.6450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𝑘𝑚</m:t>
                        </m:r>
                      </m:num>
                      <m:den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den>
                    </m:f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kumimoji="0" lang="it-IT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𝑡𝑜𝑡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4.8675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17523.1496</a:t>
                </a:r>
                <a14:m>
                  <m:oMath xmlns:m="http://schemas.openxmlformats.org/officeDocument/2006/math"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429ADE6-6702-82AE-AFC1-57D895FE0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06" t="-3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7A2B1D-1950-C538-AE2F-D58AC1A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BB668-F8DD-ECC1-9F07-3B595F96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9FE2E97-CFBB-5138-2BC2-23D06B2EDF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47434"/>
            <a:ext cx="5181600" cy="4782257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ella 17">
                <a:extLst>
                  <a:ext uri="{FF2B5EF4-FFF2-40B4-BE49-F238E27FC236}">
                    <a16:creationId xmlns:a16="http://schemas.microsoft.com/office/drawing/2014/main" id="{33EA0994-25CE-D336-0A47-FD0D9164B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618125"/>
                  </p:ext>
                </p:extLst>
              </p:nvPr>
            </p:nvGraphicFramePr>
            <p:xfrm>
              <a:off x="937488" y="4825581"/>
              <a:ext cx="31586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9326">
                      <a:extLst>
                        <a:ext uri="{9D8B030D-6E8A-4147-A177-3AD203B41FA5}">
                          <a16:colId xmlns:a16="http://schemas.microsoft.com/office/drawing/2014/main" val="2788217809"/>
                        </a:ext>
                      </a:extLst>
                    </a:gridCol>
                    <a:gridCol w="1579326">
                      <a:extLst>
                        <a:ext uri="{9D8B030D-6E8A-4147-A177-3AD203B41FA5}">
                          <a16:colId xmlns:a16="http://schemas.microsoft.com/office/drawing/2014/main" val="1938660704"/>
                        </a:ext>
                      </a:extLst>
                    </a:gridCol>
                  </a:tblGrid>
                  <a:tr h="273281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smtClean="0">
                                    <a:effectLst/>
                                  </a:rPr>
                                  <m:t>Δ</m:t>
                                </m:r>
                                <m:r>
                                  <a:rPr lang="en-GB" sz="1800" smtClean="0">
                                    <a:effectLst/>
                                  </a:rPr>
                                  <m:t>𝑣</m:t>
                                </m:r>
                                <m:r>
                                  <a:rPr lang="en-GB" sz="1800" smtClean="0">
                                    <a:effectLst/>
                                  </a:rPr>
                                  <m:t> [</m:t>
                                </m:r>
                                <m:r>
                                  <a:rPr lang="en-GB" sz="1800" smtClean="0">
                                    <a:effectLst/>
                                  </a:rPr>
                                  <m:t>𝑘𝑚</m:t>
                                </m:r>
                                <m:r>
                                  <a:rPr lang="en-GB" sz="1800" smtClean="0">
                                    <a:effectLst/>
                                  </a:rPr>
                                  <m:t>/</m:t>
                                </m:r>
                                <m:r>
                                  <a:rPr lang="en-GB" sz="1800" smtClean="0">
                                    <a:effectLst/>
                                  </a:rPr>
                                  <m:t>𝑠</m:t>
                                </m:r>
                                <m:r>
                                  <a:rPr lang="en-GB" sz="1800" smtClean="0">
                                    <a:effectLst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>
                              <a:effectLst/>
                            </a:rPr>
                            <a:t>6.6450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970871"/>
                      </a:ext>
                    </a:extLst>
                  </a:tr>
                  <a:tr h="273281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smtClean="0">
                                    <a:effectLst/>
                                  </a:rPr>
                                  <m:t>Δ</m:t>
                                </m:r>
                                <m:r>
                                  <a:rPr lang="en-GB" sz="1800" smtClean="0">
                                    <a:effectLst/>
                                  </a:rPr>
                                  <m:t>𝑡</m:t>
                                </m:r>
                                <m:r>
                                  <a:rPr lang="en-GB" sz="1800" smtClean="0">
                                    <a:effectLst/>
                                  </a:rPr>
                                  <m:t> [</m:t>
                                </m:r>
                                <m:r>
                                  <a:rPr lang="en-GB" sz="1800" smtClean="0">
                                    <a:effectLst/>
                                  </a:rPr>
                                  <m:t>h</m:t>
                                </m:r>
                                <m:r>
                                  <a:rPr lang="en-GB" sz="1800" smtClean="0">
                                    <a:effectLst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</a:rPr>
                            <a:t>4.8675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24229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ella 17">
                <a:extLst>
                  <a:ext uri="{FF2B5EF4-FFF2-40B4-BE49-F238E27FC236}">
                    <a16:creationId xmlns:a16="http://schemas.microsoft.com/office/drawing/2014/main" id="{33EA0994-25CE-D336-0A47-FD0D9164B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618125"/>
                  </p:ext>
                </p:extLst>
              </p:nvPr>
            </p:nvGraphicFramePr>
            <p:xfrm>
              <a:off x="937488" y="4825581"/>
              <a:ext cx="31586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9326">
                      <a:extLst>
                        <a:ext uri="{9D8B030D-6E8A-4147-A177-3AD203B41FA5}">
                          <a16:colId xmlns:a16="http://schemas.microsoft.com/office/drawing/2014/main" val="2788217809"/>
                        </a:ext>
                      </a:extLst>
                    </a:gridCol>
                    <a:gridCol w="1579326">
                      <a:extLst>
                        <a:ext uri="{9D8B030D-6E8A-4147-A177-3AD203B41FA5}">
                          <a16:colId xmlns:a16="http://schemas.microsoft.com/office/drawing/2014/main" val="19386607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385" t="-8197" r="-10076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>
                              <a:effectLst/>
                            </a:rPr>
                            <a:t>6.6450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970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385" t="-110000" r="-10076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</a:rPr>
                            <a:t>4.8675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24229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796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942EB-2D22-31B3-B91C-73926057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926337" cy="590931"/>
          </a:xfrm>
        </p:spPr>
        <p:txBody>
          <a:bodyPr/>
          <a:lstStyle/>
          <a:p>
            <a:r>
              <a:rPr lang="it-IT" spc="-5" dirty="0"/>
              <a:t>Strategia Standard: manovra bitangente PA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45EB45-D779-98CA-D5F4-E6566A22A6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Cambio forma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Raggiungere il pericentro dell'orbita iniziale </a:t>
                </a:r>
                <a:endParaRPr lang="it-IT" sz="1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it-IT" sz="18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5698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Primo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0.5863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𝑘𝑚</m:t>
                        </m:r>
                      </m:num>
                      <m:den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den>
                    </m:f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Orbita di Trasferimento:</a:t>
                </a:r>
                <a:r>
                  <a:rPr lang="it-IT" sz="1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Raggiungere l'apocentro dell'orbita di trasferimento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5295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Secondo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0.1642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𝑘𝑚</m:t>
                        </m:r>
                      </m:num>
                      <m:den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den>
                    </m:f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Nuova orbita: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45EB45-D779-98CA-D5F4-E6566A22A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0844F475-A375-7344-C977-11C7EC04CF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32" y="1300163"/>
            <a:ext cx="5049736" cy="4876800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E95692-D904-0F79-EB51-32E392C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598681-E9D2-2211-B5B5-AB686575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80E4D24-532A-0DFA-F5F2-C3618AC3B0A1}"/>
              </a:ext>
            </a:extLst>
          </p:cNvPr>
          <p:cNvSpPr/>
          <p:nvPr/>
        </p:nvSpPr>
        <p:spPr>
          <a:xfrm>
            <a:off x="4480091" y="2863516"/>
            <a:ext cx="152400" cy="15240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1BAA2F6-430B-E267-C418-3A4544069F80}"/>
              </a:ext>
            </a:extLst>
          </p:cNvPr>
          <p:cNvSpPr/>
          <p:nvPr/>
        </p:nvSpPr>
        <p:spPr>
          <a:xfrm>
            <a:off x="4801368" y="4888832"/>
            <a:ext cx="152400" cy="1524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487000F-80CB-BA64-2645-849F676B6ABA}"/>
              </a:ext>
            </a:extLst>
          </p:cNvPr>
          <p:cNvCxnSpPr/>
          <p:nvPr/>
        </p:nvCxnSpPr>
        <p:spPr>
          <a:xfrm>
            <a:off x="2369976" y="1502229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2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0EB883-9262-347A-EDC0-38E45025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6171498" cy="590931"/>
          </a:xfrm>
        </p:spPr>
        <p:txBody>
          <a:bodyPr/>
          <a:lstStyle/>
          <a:p>
            <a:r>
              <a:rPr lang="it-IT" spc="-5" dirty="0"/>
              <a:t>Strategia Standard: cambio piano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06D1BC-0950-836C-9E52-EED4A662EC6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Cambio l'inclinazione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Raggiungere il punto di cambio piano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it-IT" sz="1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=3122 </m:t>
                    </m:r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Terzo impulso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5.1840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𝑘𝑚</m:t>
                        </m:r>
                      </m:num>
                      <m:den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den>
                    </m:f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Nuova orbita: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Ω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06D1BC-0950-836C-9E52-EED4A662E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B54E8C3-A218-2F12-3E76-428C6AE41F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80299"/>
            <a:ext cx="5181600" cy="4316528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7804CB-CEA9-D6FB-D9A1-DC7F4D89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C25F8A-B924-C552-E917-D1325234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990445-AD86-740B-880D-90C840E67578}"/>
              </a:ext>
            </a:extLst>
          </p:cNvPr>
          <p:cNvSpPr/>
          <p:nvPr/>
        </p:nvSpPr>
        <p:spPr>
          <a:xfrm>
            <a:off x="4400482" y="2847474"/>
            <a:ext cx="152400" cy="152400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B94FCCD-BDD8-791D-5F76-B313155E016D}"/>
              </a:ext>
            </a:extLst>
          </p:cNvPr>
          <p:cNvCxnSpPr/>
          <p:nvPr/>
        </p:nvCxnSpPr>
        <p:spPr>
          <a:xfrm>
            <a:off x="3069771" y="1502229"/>
            <a:ext cx="279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7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7525F0-64F8-32B5-C39A-8A0D5C55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9466246" cy="590931"/>
          </a:xfrm>
        </p:spPr>
        <p:txBody>
          <a:bodyPr/>
          <a:lstStyle/>
          <a:p>
            <a:r>
              <a:rPr lang="it-IT" spc="-5" dirty="0"/>
              <a:t>Strategia Standard: cambio anomalia del pericentro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FC3C7DB-F822-0071-127D-AA9AECA619A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Allineare le orbite         </a:t>
                </a:r>
                <a14:m>
                  <m:oMath xmlns:m="http://schemas.openxmlformats.org/officeDocument/2006/math"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𝜔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Raggiungere punto di cambio anomalia </a:t>
                </a:r>
                <a:endParaRPr lang="it-IT" sz="18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it-IT" sz="1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=2777 </m:t>
                    </m:r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Quarto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nor/>
                      </m:rPr>
                      <a: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m:t>0.7105</m:t>
                    </m:r>
                    <m:f>
                      <m:f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𝑘𝑚</m:t>
                        </m:r>
                      </m:num>
                      <m:den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den>
                    </m:f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Orbita Finale: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𝜔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Raggiungo la posizione finale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kumimoji="0" lang="en-GB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631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FC3C7DB-F822-0071-127D-AA9AECA61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F1AC5E2-721E-D839-7149-741E4AF5E5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16179"/>
            <a:ext cx="5181600" cy="4644767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CC25C5-F06C-9B42-0726-BD84E058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EFC688-2215-AFDF-5D4B-5F2327AD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AC50C16-49B5-07B3-2423-7708DC9EF5B5}"/>
              </a:ext>
            </a:extLst>
          </p:cNvPr>
          <p:cNvSpPr/>
          <p:nvPr/>
        </p:nvSpPr>
        <p:spPr>
          <a:xfrm>
            <a:off x="4611548" y="2865683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75DCC4-3BBF-D4FE-2A5B-03DBE80994A4}"/>
              </a:ext>
            </a:extLst>
          </p:cNvPr>
          <p:cNvCxnSpPr/>
          <p:nvPr/>
        </p:nvCxnSpPr>
        <p:spPr>
          <a:xfrm>
            <a:off x="2752531" y="1502229"/>
            <a:ext cx="30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9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0313898-B5E6-FD16-BB64-5BEEB3FD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101111" cy="590931"/>
          </a:xfrm>
        </p:spPr>
        <p:txBody>
          <a:bodyPr/>
          <a:lstStyle/>
          <a:p>
            <a:r>
              <a:rPr lang="it-IT" dirty="0"/>
              <a:t>Confronto con altre strategie standard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5C6A054-F546-BB81-046D-290F0609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Questa strategia è quella con il costo più basso in termini di velocità, fino al 27,3% inferiore rispetto alle altre strategie.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Questo è possibile dal momento che è stato scelto di non cambiare il piano orbitale come prima manovra e di farlo in un punto più lontano,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A8D08D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risparmiando fino al 13,6% di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Δ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 utilizzato per il cambio inclinazione.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Inoltre la manovra bitangente scelta, ovvero quella da pericentro ad apocentro, è quella meno costosa. Si è calcolata una riduzione di 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Δv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del 2,15% rispetto alla manovra effettuata dall’apocentro al pericentro e fino al 34,7% rispetto alle altre manovre bitangenti.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Il costo associato al cambiamento di anomalia del pericentro è del 47,6% maggiore di quello più basso, ma nonostante questo fatto, il costo totale della strategia rimane il più conveniente.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Il tempo richiesto dalla strategia proposta è superiore del 21,1% rispetto alle altre strategie, ed è maggiore perché le orbite sono più larghe per ridurre 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Δv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E884A7-5549-F7F3-E6D5-5069F596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3CD20C-570A-3F05-4666-E881C48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952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_9.potx" id="{9028D12E-4698-460D-824D-AD461CD1569E}" vid="{D7B95847-5DAD-4711-9116-3A0FE63320D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16_9</Template>
  <TotalTime>145</TotalTime>
  <Words>783</Words>
  <Application>Microsoft Office PowerPoint</Application>
  <PresentationFormat>Widescreen</PresentationFormat>
  <Paragraphs>177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Tema di Office</vt:lpstr>
      <vt:lpstr>Gruppo C13</vt:lpstr>
      <vt:lpstr>Introduzione</vt:lpstr>
      <vt:lpstr>Orbita iniziale</vt:lpstr>
      <vt:lpstr>Orbita finale</vt:lpstr>
      <vt:lpstr>Strategia Standard</vt:lpstr>
      <vt:lpstr>Strategia Standard: manovra bitangente PA</vt:lpstr>
      <vt:lpstr>Strategia Standard: cambio piano</vt:lpstr>
      <vt:lpstr>Strategia Standard: cambio anomalia del pericentro</vt:lpstr>
      <vt:lpstr>Confronto con altre strategie standard</vt:lpstr>
      <vt:lpstr>Confronto con altre Strategie Standard</vt:lpstr>
      <vt:lpstr>Alternativa 1</vt:lpstr>
      <vt:lpstr>Alternativa 2: Strategia Secante</vt:lpstr>
      <vt:lpstr>Alternativa 3: Strategia Tangente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Gruppo C13</dc:title>
  <dc:creator>Alex Cristian Turcu</dc:creator>
  <cp:lastModifiedBy>Silvia Pala</cp:lastModifiedBy>
  <cp:revision>6</cp:revision>
  <dcterms:created xsi:type="dcterms:W3CDTF">2023-01-04T14:38:41Z</dcterms:created>
  <dcterms:modified xsi:type="dcterms:W3CDTF">2023-01-04T23:43:43Z</dcterms:modified>
</cp:coreProperties>
</file>