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7" r:id="rId7"/>
    <p:sldId id="269" r:id="rId8"/>
    <p:sldId id="268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D3AAF8EF-10D0-47D6-9BA6-E45597459BBB}">
          <p14:sldIdLst>
            <p14:sldId id="256"/>
            <p14:sldId id="258"/>
            <p14:sldId id="259"/>
            <p14:sldId id="260"/>
            <p14:sldId id="261"/>
            <p14:sldId id="267"/>
            <p14:sldId id="269"/>
            <p14:sldId id="268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565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2B7490-0EAF-4E0C-92B9-0750DE353F5F}" v="542" dt="2023-01-07T13:42:38.5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4673" autoAdjust="0"/>
  </p:normalViewPr>
  <p:slideViewPr>
    <p:cSldViewPr snapToGrid="0">
      <p:cViewPr varScale="1">
        <p:scale>
          <a:sx n="82" d="100"/>
          <a:sy n="82" d="100"/>
        </p:scale>
        <p:origin x="97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lvia Pala" userId="f0133cc1-7ddc-4617-95f3-a1b241401a99" providerId="ADAL" clId="{672B7490-0EAF-4E0C-92B9-0750DE353F5F}"/>
    <pc:docChg chg="undo redo custSel addSld delSld modSld modSection">
      <pc:chgData name="Silvia Pala" userId="f0133cc1-7ddc-4617-95f3-a1b241401a99" providerId="ADAL" clId="{672B7490-0EAF-4E0C-92B9-0750DE353F5F}" dt="2023-01-07T13:43:28.191" v="1248" actId="1076"/>
      <pc:docMkLst>
        <pc:docMk/>
      </pc:docMkLst>
      <pc:sldChg chg="addSp delSp modSp mod">
        <pc:chgData name="Silvia Pala" userId="f0133cc1-7ddc-4617-95f3-a1b241401a99" providerId="ADAL" clId="{672B7490-0EAF-4E0C-92B9-0750DE353F5F}" dt="2023-01-04T23:19:54.539" v="10" actId="931"/>
        <pc:sldMkLst>
          <pc:docMk/>
          <pc:sldMk cId="3911354443" sldId="258"/>
        </pc:sldMkLst>
        <pc:spChg chg="add del mod">
          <ac:chgData name="Silvia Pala" userId="f0133cc1-7ddc-4617-95f3-a1b241401a99" providerId="ADAL" clId="{672B7490-0EAF-4E0C-92B9-0750DE353F5F}" dt="2023-01-04T23:10:29.929" v="3" actId="478"/>
          <ac:spMkLst>
            <pc:docMk/>
            <pc:sldMk cId="3911354443" sldId="258"/>
            <ac:spMk id="7" creationId="{604FF527-AE60-E7BC-3253-F531B2A9D410}"/>
          </ac:spMkLst>
        </pc:spChg>
        <pc:spChg chg="add del mod">
          <ac:chgData name="Silvia Pala" userId="f0133cc1-7ddc-4617-95f3-a1b241401a99" providerId="ADAL" clId="{672B7490-0EAF-4E0C-92B9-0750DE353F5F}" dt="2023-01-04T23:19:54.539" v="10" actId="931"/>
          <ac:spMkLst>
            <pc:docMk/>
            <pc:sldMk cId="3911354443" sldId="258"/>
            <ac:spMk id="11" creationId="{FA83D3A9-F4F4-7109-630C-92F3FAF137D5}"/>
          </ac:spMkLst>
        </pc:spChg>
        <pc:picChg chg="add del mod">
          <ac:chgData name="Silvia Pala" userId="f0133cc1-7ddc-4617-95f3-a1b241401a99" providerId="ADAL" clId="{672B7490-0EAF-4E0C-92B9-0750DE353F5F}" dt="2023-01-04T23:10:47.531" v="7" actId="478"/>
          <ac:picMkLst>
            <pc:docMk/>
            <pc:sldMk cId="3911354443" sldId="258"/>
            <ac:picMk id="6" creationId="{17211509-AD95-BFEB-81A9-2C0915E92F68}"/>
          </ac:picMkLst>
        </pc:picChg>
        <pc:picChg chg="add del mod">
          <ac:chgData name="Silvia Pala" userId="f0133cc1-7ddc-4617-95f3-a1b241401a99" providerId="ADAL" clId="{672B7490-0EAF-4E0C-92B9-0750DE353F5F}" dt="2023-01-04T23:10:23.558" v="2"/>
          <ac:picMkLst>
            <pc:docMk/>
            <pc:sldMk cId="3911354443" sldId="258"/>
            <ac:picMk id="8" creationId="{04F0B735-5D45-70BD-4115-121C556411DD}"/>
          </ac:picMkLst>
        </pc:picChg>
        <pc:picChg chg="add del mod">
          <ac:chgData name="Silvia Pala" userId="f0133cc1-7ddc-4617-95f3-a1b241401a99" providerId="ADAL" clId="{672B7490-0EAF-4E0C-92B9-0750DE353F5F}" dt="2023-01-04T23:10:55.557" v="9" actId="478"/>
          <ac:picMkLst>
            <pc:docMk/>
            <pc:sldMk cId="3911354443" sldId="258"/>
            <ac:picMk id="9" creationId="{70E2EDEB-7204-7640-91C7-F715A975F8C9}"/>
          </ac:picMkLst>
        </pc:picChg>
        <pc:picChg chg="add mod">
          <ac:chgData name="Silvia Pala" userId="f0133cc1-7ddc-4617-95f3-a1b241401a99" providerId="ADAL" clId="{672B7490-0EAF-4E0C-92B9-0750DE353F5F}" dt="2023-01-04T23:19:54.539" v="10" actId="931"/>
          <ac:picMkLst>
            <pc:docMk/>
            <pc:sldMk cId="3911354443" sldId="258"/>
            <ac:picMk id="13" creationId="{2E2DE05C-83FF-FD0F-BD99-1E8CFE8EDFDB}"/>
          </ac:picMkLst>
        </pc:picChg>
      </pc:sldChg>
      <pc:sldChg chg="addSp delSp modSp mod">
        <pc:chgData name="Silvia Pala" userId="f0133cc1-7ddc-4617-95f3-a1b241401a99" providerId="ADAL" clId="{672B7490-0EAF-4E0C-92B9-0750DE353F5F}" dt="2023-01-04T23:21:11.718" v="12" actId="931"/>
        <pc:sldMkLst>
          <pc:docMk/>
          <pc:sldMk cId="3615513092" sldId="259"/>
        </pc:sldMkLst>
        <pc:spChg chg="add del mod">
          <ac:chgData name="Silvia Pala" userId="f0133cc1-7ddc-4617-95f3-a1b241401a99" providerId="ADAL" clId="{672B7490-0EAF-4E0C-92B9-0750DE353F5F}" dt="2023-01-04T23:21:11.718" v="12" actId="931"/>
          <ac:spMkLst>
            <pc:docMk/>
            <pc:sldMk cId="3615513092" sldId="259"/>
            <ac:spMk id="7" creationId="{2BAD3A8A-B1BD-BE12-EF59-D916466FBBCF}"/>
          </ac:spMkLst>
        </pc:spChg>
        <pc:picChg chg="del">
          <ac:chgData name="Silvia Pala" userId="f0133cc1-7ddc-4617-95f3-a1b241401a99" providerId="ADAL" clId="{672B7490-0EAF-4E0C-92B9-0750DE353F5F}" dt="2023-01-04T23:21:08.327" v="11" actId="478"/>
          <ac:picMkLst>
            <pc:docMk/>
            <pc:sldMk cId="3615513092" sldId="259"/>
            <ac:picMk id="8" creationId="{2D874399-DC43-3F8B-E8ED-9211C2BEAAFE}"/>
          </ac:picMkLst>
        </pc:picChg>
        <pc:picChg chg="add mod">
          <ac:chgData name="Silvia Pala" userId="f0133cc1-7ddc-4617-95f3-a1b241401a99" providerId="ADAL" clId="{672B7490-0EAF-4E0C-92B9-0750DE353F5F}" dt="2023-01-04T23:21:11.718" v="12" actId="931"/>
          <ac:picMkLst>
            <pc:docMk/>
            <pc:sldMk cId="3615513092" sldId="259"/>
            <ac:picMk id="10" creationId="{3447E226-10DE-F898-68CB-8D0D05A14D29}"/>
          </ac:picMkLst>
        </pc:picChg>
      </pc:sldChg>
      <pc:sldChg chg="addSp delSp modSp mod">
        <pc:chgData name="Silvia Pala" userId="f0133cc1-7ddc-4617-95f3-a1b241401a99" providerId="ADAL" clId="{672B7490-0EAF-4E0C-92B9-0750DE353F5F}" dt="2023-01-04T23:22:16.502" v="14" actId="931"/>
        <pc:sldMkLst>
          <pc:docMk/>
          <pc:sldMk cId="1534762651" sldId="260"/>
        </pc:sldMkLst>
        <pc:spChg chg="add del mod">
          <ac:chgData name="Silvia Pala" userId="f0133cc1-7ddc-4617-95f3-a1b241401a99" providerId="ADAL" clId="{672B7490-0EAF-4E0C-92B9-0750DE353F5F}" dt="2023-01-04T23:22:16.502" v="14" actId="931"/>
          <ac:spMkLst>
            <pc:docMk/>
            <pc:sldMk cId="1534762651" sldId="260"/>
            <ac:spMk id="7" creationId="{AF39BF2C-42CE-6F11-5C5C-719CD8715E0B}"/>
          </ac:spMkLst>
        </pc:spChg>
        <pc:picChg chg="del">
          <ac:chgData name="Silvia Pala" userId="f0133cc1-7ddc-4617-95f3-a1b241401a99" providerId="ADAL" clId="{672B7490-0EAF-4E0C-92B9-0750DE353F5F}" dt="2023-01-04T23:22:13.563" v="13" actId="478"/>
          <ac:picMkLst>
            <pc:docMk/>
            <pc:sldMk cId="1534762651" sldId="260"/>
            <ac:picMk id="9" creationId="{6FB0A883-A577-92E1-A62C-0B5DBE5BDC26}"/>
          </ac:picMkLst>
        </pc:picChg>
        <pc:picChg chg="add mod">
          <ac:chgData name="Silvia Pala" userId="f0133cc1-7ddc-4617-95f3-a1b241401a99" providerId="ADAL" clId="{672B7490-0EAF-4E0C-92B9-0750DE353F5F}" dt="2023-01-04T23:22:16.502" v="14" actId="931"/>
          <ac:picMkLst>
            <pc:docMk/>
            <pc:sldMk cId="1534762651" sldId="260"/>
            <ac:picMk id="10" creationId="{AB848AB0-C538-9FFD-0E3A-8D5802E92CA7}"/>
          </ac:picMkLst>
        </pc:picChg>
      </pc:sldChg>
      <pc:sldChg chg="addSp delSp modSp mod setBg">
        <pc:chgData name="Silvia Pala" userId="f0133cc1-7ddc-4617-95f3-a1b241401a99" providerId="ADAL" clId="{672B7490-0EAF-4E0C-92B9-0750DE353F5F}" dt="2023-01-07T13:42:20.395" v="1237" actId="20577"/>
        <pc:sldMkLst>
          <pc:docMk/>
          <pc:sldMk cId="2387966906" sldId="261"/>
        </pc:sldMkLst>
        <pc:spChg chg="mod">
          <ac:chgData name="Silvia Pala" userId="f0133cc1-7ddc-4617-95f3-a1b241401a99" providerId="ADAL" clId="{672B7490-0EAF-4E0C-92B9-0750DE353F5F}" dt="2023-01-04T23:27:46.801" v="74" actId="26606"/>
          <ac:spMkLst>
            <pc:docMk/>
            <pc:sldMk cId="2387966906" sldId="261"/>
            <ac:spMk id="2" creationId="{2EE2B2AD-A194-0BF0-7021-4CCA914E6940}"/>
          </ac:spMkLst>
        </pc:spChg>
        <pc:spChg chg="mod">
          <ac:chgData name="Silvia Pala" userId="f0133cc1-7ddc-4617-95f3-a1b241401a99" providerId="ADAL" clId="{672B7490-0EAF-4E0C-92B9-0750DE353F5F}" dt="2023-01-07T13:42:20.395" v="1237" actId="20577"/>
          <ac:spMkLst>
            <pc:docMk/>
            <pc:sldMk cId="2387966906" sldId="261"/>
            <ac:spMk id="3" creationId="{4429ADE6-6702-82AE-AFC1-57D895FE0CA6}"/>
          </ac:spMkLst>
        </pc:spChg>
        <pc:spChg chg="del">
          <ac:chgData name="Silvia Pala" userId="f0133cc1-7ddc-4617-95f3-a1b241401a99" providerId="ADAL" clId="{672B7490-0EAF-4E0C-92B9-0750DE353F5F}" dt="2023-01-04T23:27:40.062" v="72" actId="931"/>
          <ac:spMkLst>
            <pc:docMk/>
            <pc:sldMk cId="2387966906" sldId="261"/>
            <ac:spMk id="4" creationId="{4C93EBE2-40A8-4A58-A662-B832B6C8394B}"/>
          </ac:spMkLst>
        </pc:spChg>
        <pc:spChg chg="mod ord">
          <ac:chgData name="Silvia Pala" userId="f0133cc1-7ddc-4617-95f3-a1b241401a99" providerId="ADAL" clId="{672B7490-0EAF-4E0C-92B9-0750DE353F5F}" dt="2023-01-04T23:27:46.801" v="74" actId="26606"/>
          <ac:spMkLst>
            <pc:docMk/>
            <pc:sldMk cId="2387966906" sldId="261"/>
            <ac:spMk id="5" creationId="{557A2B1D-1950-C538-AE2F-D58AC1A74F93}"/>
          </ac:spMkLst>
        </pc:spChg>
        <pc:spChg chg="mod ord">
          <ac:chgData name="Silvia Pala" userId="f0133cc1-7ddc-4617-95f3-a1b241401a99" providerId="ADAL" clId="{672B7490-0EAF-4E0C-92B9-0750DE353F5F}" dt="2023-01-04T23:27:46.801" v="74" actId="26606"/>
          <ac:spMkLst>
            <pc:docMk/>
            <pc:sldMk cId="2387966906" sldId="261"/>
            <ac:spMk id="6" creationId="{9AABB668-F8DD-ECC1-9F07-3B595F96D2C2}"/>
          </ac:spMkLst>
        </pc:spChg>
        <pc:spChg chg="add del mod">
          <ac:chgData name="Silvia Pala" userId="f0133cc1-7ddc-4617-95f3-a1b241401a99" providerId="ADAL" clId="{672B7490-0EAF-4E0C-92B9-0750DE353F5F}" dt="2023-01-04T23:28:25.754" v="76" actId="931"/>
          <ac:spMkLst>
            <pc:docMk/>
            <pc:sldMk cId="2387966906" sldId="261"/>
            <ac:spMk id="12" creationId="{C6CBB6BF-4EA5-0AAC-804D-476166041A34}"/>
          </ac:spMkLst>
        </pc:spChg>
        <pc:spChg chg="add del">
          <ac:chgData name="Silvia Pala" userId="f0133cc1-7ddc-4617-95f3-a1b241401a99" providerId="ADAL" clId="{672B7490-0EAF-4E0C-92B9-0750DE353F5F}" dt="2023-01-04T23:27:46.801" v="74" actId="26606"/>
          <ac:spMkLst>
            <pc:docMk/>
            <pc:sldMk cId="2387966906" sldId="261"/>
            <ac:spMk id="15" creationId="{1DCD4319-21CA-4165-A08D-D1E05DC378D3}"/>
          </ac:spMkLst>
        </pc:spChg>
        <pc:spChg chg="add del">
          <ac:chgData name="Silvia Pala" userId="f0133cc1-7ddc-4617-95f3-a1b241401a99" providerId="ADAL" clId="{672B7490-0EAF-4E0C-92B9-0750DE353F5F}" dt="2023-01-04T23:27:46.801" v="74" actId="26606"/>
          <ac:spMkLst>
            <pc:docMk/>
            <pc:sldMk cId="2387966906" sldId="261"/>
            <ac:spMk id="17" creationId="{3CD1EA40-7116-4FCB-9369-70F29FAA91EC}"/>
          </ac:spMkLst>
        </pc:spChg>
        <pc:spChg chg="add del">
          <ac:chgData name="Silvia Pala" userId="f0133cc1-7ddc-4617-95f3-a1b241401a99" providerId="ADAL" clId="{672B7490-0EAF-4E0C-92B9-0750DE353F5F}" dt="2023-01-04T23:27:46.801" v="74" actId="26606"/>
          <ac:spMkLst>
            <pc:docMk/>
            <pc:sldMk cId="2387966906" sldId="261"/>
            <ac:spMk id="19" creationId="{BF647E38-F93D-4661-8D77-CE13EEB65B5A}"/>
          </ac:spMkLst>
        </pc:spChg>
        <pc:spChg chg="add del">
          <ac:chgData name="Silvia Pala" userId="f0133cc1-7ddc-4617-95f3-a1b241401a99" providerId="ADAL" clId="{672B7490-0EAF-4E0C-92B9-0750DE353F5F}" dt="2023-01-04T23:27:46.801" v="74" actId="26606"/>
          <ac:spMkLst>
            <pc:docMk/>
            <pc:sldMk cId="2387966906" sldId="261"/>
            <ac:spMk id="43" creationId="{D6C80E47-971C-437F-B030-191115B01D68}"/>
          </ac:spMkLst>
        </pc:spChg>
        <pc:grpChg chg="add del">
          <ac:chgData name="Silvia Pala" userId="f0133cc1-7ddc-4617-95f3-a1b241401a99" providerId="ADAL" clId="{672B7490-0EAF-4E0C-92B9-0750DE353F5F}" dt="2023-01-04T23:27:46.801" v="74" actId="26606"/>
          <ac:grpSpMkLst>
            <pc:docMk/>
            <pc:sldMk cId="2387966906" sldId="261"/>
            <ac:grpSpMk id="21" creationId="{71669B06-C46A-44F5-8C95-4AA9C87956A9}"/>
          </ac:grpSpMkLst>
        </pc:grpChg>
        <pc:graphicFrameChg chg="add del mod modGraphic">
          <ac:chgData name="Silvia Pala" userId="f0133cc1-7ddc-4617-95f3-a1b241401a99" providerId="ADAL" clId="{672B7490-0EAF-4E0C-92B9-0750DE353F5F}" dt="2023-01-07T13:42:15.393" v="1234" actId="478"/>
          <ac:graphicFrameMkLst>
            <pc:docMk/>
            <pc:sldMk cId="2387966906" sldId="261"/>
            <ac:graphicFrameMk id="16" creationId="{33EA0994-25CE-D336-0A47-FD0D9164B895}"/>
          </ac:graphicFrameMkLst>
        </pc:graphicFrameChg>
        <pc:picChg chg="add del mod ord">
          <ac:chgData name="Silvia Pala" userId="f0133cc1-7ddc-4617-95f3-a1b241401a99" providerId="ADAL" clId="{672B7490-0EAF-4E0C-92B9-0750DE353F5F}" dt="2023-01-04T23:37:47.740" v="137" actId="478"/>
          <ac:picMkLst>
            <pc:docMk/>
            <pc:sldMk cId="2387966906" sldId="261"/>
            <ac:picMk id="8" creationId="{DC2A3B0D-70A5-2B5A-6A45-B1BA0BD40CD5}"/>
          </ac:picMkLst>
        </pc:picChg>
        <pc:picChg chg="add del mod">
          <ac:chgData name="Silvia Pala" userId="f0133cc1-7ddc-4617-95f3-a1b241401a99" providerId="ADAL" clId="{672B7490-0EAF-4E0C-92B9-0750DE353F5F}" dt="2023-01-04T23:28:22.860" v="75" actId="478"/>
          <ac:picMkLst>
            <pc:docMk/>
            <pc:sldMk cId="2387966906" sldId="261"/>
            <ac:picMk id="10" creationId="{1C58E9DB-3561-3097-CEF4-B4413FCAB081}"/>
          </ac:picMkLst>
        </pc:picChg>
        <pc:picChg chg="add mod">
          <ac:chgData name="Silvia Pala" userId="f0133cc1-7ddc-4617-95f3-a1b241401a99" providerId="ADAL" clId="{672B7490-0EAF-4E0C-92B9-0750DE353F5F}" dt="2023-01-04T23:28:25.754" v="76" actId="931"/>
          <ac:picMkLst>
            <pc:docMk/>
            <pc:sldMk cId="2387966906" sldId="261"/>
            <ac:picMk id="14" creationId="{29FE2E97-CFBB-5138-2BC2-23D06B2EDF9E}"/>
          </ac:picMkLst>
        </pc:picChg>
      </pc:sldChg>
      <pc:sldChg chg="addSp delSp modSp mod">
        <pc:chgData name="Silvia Pala" userId="f0133cc1-7ddc-4617-95f3-a1b241401a99" providerId="ADAL" clId="{672B7490-0EAF-4E0C-92B9-0750DE353F5F}" dt="2023-01-06T00:15:27.842" v="1233" actId="14100"/>
        <pc:sldMkLst>
          <pc:docMk/>
          <pc:sldMk cId="3068952288" sldId="262"/>
        </pc:sldMkLst>
        <pc:spChg chg="add mod">
          <ac:chgData name="Silvia Pala" userId="f0133cc1-7ddc-4617-95f3-a1b241401a99" providerId="ADAL" clId="{672B7490-0EAF-4E0C-92B9-0750DE353F5F}" dt="2023-01-06T00:11:45.536" v="1223" actId="113"/>
          <ac:spMkLst>
            <pc:docMk/>
            <pc:sldMk cId="3068952288" sldId="262"/>
            <ac:spMk id="2" creationId="{5001EC82-1654-9E4C-0774-B97601E448B0}"/>
          </ac:spMkLst>
        </pc:spChg>
        <pc:spChg chg="mod">
          <ac:chgData name="Silvia Pala" userId="f0133cc1-7ddc-4617-95f3-a1b241401a99" providerId="ADAL" clId="{672B7490-0EAF-4E0C-92B9-0750DE353F5F}" dt="2023-01-06T00:04:41.508" v="1165" actId="20577"/>
          <ac:spMkLst>
            <pc:docMk/>
            <pc:sldMk cId="3068952288" sldId="262"/>
            <ac:spMk id="7" creationId="{A0313898-B5E6-FD16-BB64-5BEEB3FDD8E3}"/>
          </ac:spMkLst>
        </pc:spChg>
        <pc:spChg chg="del mod">
          <ac:chgData name="Silvia Pala" userId="f0133cc1-7ddc-4617-95f3-a1b241401a99" providerId="ADAL" clId="{672B7490-0EAF-4E0C-92B9-0750DE353F5F}" dt="2023-01-05T22:49:45.707" v="662" actId="478"/>
          <ac:spMkLst>
            <pc:docMk/>
            <pc:sldMk cId="3068952288" sldId="262"/>
            <ac:spMk id="8" creationId="{15C6A054-F546-BB81-046D-290F0609C65E}"/>
          </ac:spMkLst>
        </pc:spChg>
        <pc:spChg chg="add del mod">
          <ac:chgData name="Silvia Pala" userId="f0133cc1-7ddc-4617-95f3-a1b241401a99" providerId="ADAL" clId="{672B7490-0EAF-4E0C-92B9-0750DE353F5F}" dt="2023-01-05T22:58:38.342" v="721"/>
          <ac:spMkLst>
            <pc:docMk/>
            <pc:sldMk cId="3068952288" sldId="262"/>
            <ac:spMk id="15" creationId="{815FCC7D-5997-ED21-4AE4-FB1FD05F4067}"/>
          </ac:spMkLst>
        </pc:spChg>
        <pc:spChg chg="add del mod">
          <ac:chgData name="Silvia Pala" userId="f0133cc1-7ddc-4617-95f3-a1b241401a99" providerId="ADAL" clId="{672B7490-0EAF-4E0C-92B9-0750DE353F5F}" dt="2023-01-05T22:58:54.825" v="724" actId="478"/>
          <ac:spMkLst>
            <pc:docMk/>
            <pc:sldMk cId="3068952288" sldId="262"/>
            <ac:spMk id="16" creationId="{006A5E0D-EA25-8E91-5594-0E3C98D3F6CE}"/>
          </ac:spMkLst>
        </pc:spChg>
        <pc:graphicFrameChg chg="add del">
          <ac:chgData name="Silvia Pala" userId="f0133cc1-7ddc-4617-95f3-a1b241401a99" providerId="ADAL" clId="{672B7490-0EAF-4E0C-92B9-0750DE353F5F}" dt="2023-01-05T21:46:25.653" v="482" actId="478"/>
          <ac:graphicFrameMkLst>
            <pc:docMk/>
            <pc:sldMk cId="3068952288" sldId="262"/>
            <ac:graphicFrameMk id="2" creationId="{467DD7D6-C03E-6C6C-09FE-C7B6162F3273}"/>
          </ac:graphicFrameMkLst>
        </pc:graphicFrameChg>
        <pc:graphicFrameChg chg="add del mod">
          <ac:chgData name="Silvia Pala" userId="f0133cc1-7ddc-4617-95f3-a1b241401a99" providerId="ADAL" clId="{672B7490-0EAF-4E0C-92B9-0750DE353F5F}" dt="2023-01-06T00:01:06.514" v="1124"/>
          <ac:graphicFrameMkLst>
            <pc:docMk/>
            <pc:sldMk cId="3068952288" sldId="262"/>
            <ac:graphicFrameMk id="3" creationId="{92532553-0482-CDA3-486B-1CA1F885C693}"/>
          </ac:graphicFrameMkLst>
        </pc:graphicFrameChg>
        <pc:graphicFrameChg chg="add mod">
          <ac:chgData name="Silvia Pala" userId="f0133cc1-7ddc-4617-95f3-a1b241401a99" providerId="ADAL" clId="{672B7490-0EAF-4E0C-92B9-0750DE353F5F}" dt="2023-01-06T00:15:27.842" v="1233" actId="14100"/>
          <ac:graphicFrameMkLst>
            <pc:docMk/>
            <pc:sldMk cId="3068952288" sldId="262"/>
            <ac:graphicFrameMk id="4" creationId="{6D2E0F78-5CBC-7549-65BC-F822B6D522E6}"/>
          </ac:graphicFrameMkLst>
        </pc:graphicFrameChg>
        <pc:graphicFrameChg chg="add del mod">
          <ac:chgData name="Silvia Pala" userId="f0133cc1-7ddc-4617-95f3-a1b241401a99" providerId="ADAL" clId="{672B7490-0EAF-4E0C-92B9-0750DE353F5F}" dt="2023-01-06T00:15:12.501" v="1229" actId="14100"/>
          <ac:graphicFrameMkLst>
            <pc:docMk/>
            <pc:sldMk cId="3068952288" sldId="262"/>
            <ac:graphicFrameMk id="10" creationId="{743E8DD0-DB6E-DFBF-6778-5B645EA477D7}"/>
          </ac:graphicFrameMkLst>
        </pc:graphicFrameChg>
      </pc:sldChg>
      <pc:sldChg chg="addSp delSp modSp mod">
        <pc:chgData name="Silvia Pala" userId="f0133cc1-7ddc-4617-95f3-a1b241401a99" providerId="ADAL" clId="{672B7490-0EAF-4E0C-92B9-0750DE353F5F}" dt="2023-01-07T13:42:38.238" v="1245" actId="20577"/>
        <pc:sldMkLst>
          <pc:docMk/>
          <pc:sldMk cId="616837162" sldId="263"/>
        </pc:sldMkLst>
        <pc:spChg chg="mod">
          <ac:chgData name="Silvia Pala" userId="f0133cc1-7ddc-4617-95f3-a1b241401a99" providerId="ADAL" clId="{672B7490-0EAF-4E0C-92B9-0750DE353F5F}" dt="2023-01-07T13:42:38.238" v="1245" actId="20577"/>
          <ac:spMkLst>
            <pc:docMk/>
            <pc:sldMk cId="616837162" sldId="263"/>
            <ac:spMk id="6" creationId="{C80072F3-5290-A1B1-74E4-ED69C98F86D4}"/>
          </ac:spMkLst>
        </pc:spChg>
        <pc:spChg chg="del mod">
          <ac:chgData name="Silvia Pala" userId="f0133cc1-7ddc-4617-95f3-a1b241401a99" providerId="ADAL" clId="{672B7490-0EAF-4E0C-92B9-0750DE353F5F}" dt="2023-01-04T23:36:23.198" v="127" actId="931"/>
          <ac:spMkLst>
            <pc:docMk/>
            <pc:sldMk cId="616837162" sldId="263"/>
            <ac:spMk id="7" creationId="{FB17A5B1-AB93-562A-4D11-91DBC37948BD}"/>
          </ac:spMkLst>
        </pc:spChg>
        <pc:picChg chg="add mod">
          <ac:chgData name="Silvia Pala" userId="f0133cc1-7ddc-4617-95f3-a1b241401a99" providerId="ADAL" clId="{672B7490-0EAF-4E0C-92B9-0750DE353F5F}" dt="2023-01-04T23:36:23.198" v="127" actId="931"/>
          <ac:picMkLst>
            <pc:docMk/>
            <pc:sldMk cId="616837162" sldId="263"/>
            <ac:picMk id="8" creationId="{99E9DF7F-05AB-44AE-20AD-6901F072B4BF}"/>
          </ac:picMkLst>
        </pc:picChg>
      </pc:sldChg>
      <pc:sldChg chg="addSp delSp modSp new mod">
        <pc:chgData name="Silvia Pala" userId="f0133cc1-7ddc-4617-95f3-a1b241401a99" providerId="ADAL" clId="{672B7490-0EAF-4E0C-92B9-0750DE353F5F}" dt="2023-01-07T13:43:18.946" v="1246" actId="1076"/>
        <pc:sldMkLst>
          <pc:docMk/>
          <pc:sldMk cId="3969621914" sldId="267"/>
        </pc:sldMkLst>
        <pc:spChg chg="mod">
          <ac:chgData name="Silvia Pala" userId="f0133cc1-7ddc-4617-95f3-a1b241401a99" providerId="ADAL" clId="{672B7490-0EAF-4E0C-92B9-0750DE353F5F}" dt="2023-01-04T23:24:57.054" v="48"/>
          <ac:spMkLst>
            <pc:docMk/>
            <pc:sldMk cId="3969621914" sldId="267"/>
            <ac:spMk id="2" creationId="{93C942EB-2D22-31B3-B91C-739260579763}"/>
          </ac:spMkLst>
        </pc:spChg>
        <pc:spChg chg="add del mod">
          <ac:chgData name="Silvia Pala" userId="f0133cc1-7ddc-4617-95f3-a1b241401a99" providerId="ADAL" clId="{672B7490-0EAF-4E0C-92B9-0750DE353F5F}" dt="2023-01-05T20:50:58.606" v="316" actId="20577"/>
          <ac:spMkLst>
            <pc:docMk/>
            <pc:sldMk cId="3969621914" sldId="267"/>
            <ac:spMk id="3" creationId="{CD45EB45-D779-98CA-D5F4-E6566A22A6BF}"/>
          </ac:spMkLst>
        </pc:spChg>
        <pc:spChg chg="del mod">
          <ac:chgData name="Silvia Pala" userId="f0133cc1-7ddc-4617-95f3-a1b241401a99" providerId="ADAL" clId="{672B7490-0EAF-4E0C-92B9-0750DE353F5F}" dt="2023-01-04T23:29:42.747" v="77" actId="931"/>
          <ac:spMkLst>
            <pc:docMk/>
            <pc:sldMk cId="3969621914" sldId="267"/>
            <ac:spMk id="4" creationId="{5A052AF9-296A-DE54-567B-C8B4A8399826}"/>
          </ac:spMkLst>
        </pc:spChg>
        <pc:spChg chg="add del mod">
          <ac:chgData name="Silvia Pala" userId="f0133cc1-7ddc-4617-95f3-a1b241401a99" providerId="ADAL" clId="{672B7490-0EAF-4E0C-92B9-0750DE353F5F}" dt="2023-01-04T23:25:14.456" v="52"/>
          <ac:spMkLst>
            <pc:docMk/>
            <pc:sldMk cId="3969621914" sldId="267"/>
            <ac:spMk id="7" creationId="{8801BCE9-FBEF-303F-8E30-6F1A0A45470C}"/>
          </ac:spMkLst>
        </pc:spChg>
        <pc:spChg chg="add del mod">
          <ac:chgData name="Silvia Pala" userId="f0133cc1-7ddc-4617-95f3-a1b241401a99" providerId="ADAL" clId="{672B7490-0EAF-4E0C-92B9-0750DE353F5F}" dt="2023-01-04T23:25:18.067" v="54"/>
          <ac:spMkLst>
            <pc:docMk/>
            <pc:sldMk cId="3969621914" sldId="267"/>
            <ac:spMk id="8" creationId="{C1D1F7FC-A42F-E33D-59CE-26746300D7B7}"/>
          </ac:spMkLst>
        </pc:spChg>
        <pc:spChg chg="add mod">
          <ac:chgData name="Silvia Pala" userId="f0133cc1-7ddc-4617-95f3-a1b241401a99" providerId="ADAL" clId="{672B7490-0EAF-4E0C-92B9-0750DE353F5F}" dt="2023-01-04T23:25:55.110" v="69" actId="1076"/>
          <ac:spMkLst>
            <pc:docMk/>
            <pc:sldMk cId="3969621914" sldId="267"/>
            <ac:spMk id="9" creationId="{580E4D24-532A-0DFA-F5F2-C3618AC3B0A1}"/>
          </ac:spMkLst>
        </pc:spChg>
        <pc:spChg chg="add mod">
          <ac:chgData name="Silvia Pala" userId="f0133cc1-7ddc-4617-95f3-a1b241401a99" providerId="ADAL" clId="{672B7490-0EAF-4E0C-92B9-0750DE353F5F}" dt="2023-01-04T23:26:05.504" v="71" actId="1076"/>
          <ac:spMkLst>
            <pc:docMk/>
            <pc:sldMk cId="3969621914" sldId="267"/>
            <ac:spMk id="10" creationId="{C1BAA2F6-430B-E267-C418-3A4544069F80}"/>
          </ac:spMkLst>
        </pc:spChg>
        <pc:picChg chg="add mod">
          <ac:chgData name="Silvia Pala" userId="f0133cc1-7ddc-4617-95f3-a1b241401a99" providerId="ADAL" clId="{672B7490-0EAF-4E0C-92B9-0750DE353F5F}" dt="2023-01-04T23:29:42.747" v="77" actId="931"/>
          <ac:picMkLst>
            <pc:docMk/>
            <pc:sldMk cId="3969621914" sldId="267"/>
            <ac:picMk id="12" creationId="{0844F475-A375-7344-C977-11C7EC04CF06}"/>
          </ac:picMkLst>
        </pc:picChg>
        <pc:cxnChg chg="add mod">
          <ac:chgData name="Silvia Pala" userId="f0133cc1-7ddc-4617-95f3-a1b241401a99" providerId="ADAL" clId="{672B7490-0EAF-4E0C-92B9-0750DE353F5F}" dt="2023-01-07T13:43:18.946" v="1246" actId="1076"/>
          <ac:cxnSpMkLst>
            <pc:docMk/>
            <pc:sldMk cId="3969621914" sldId="267"/>
            <ac:cxnSpMk id="14" creationId="{1487000F-80CB-BA64-2645-849F676B6ABA}"/>
          </ac:cxnSpMkLst>
        </pc:cxnChg>
      </pc:sldChg>
      <pc:sldChg chg="addSp delSp modSp new mod">
        <pc:chgData name="Silvia Pala" userId="f0133cc1-7ddc-4617-95f3-a1b241401a99" providerId="ADAL" clId="{672B7490-0EAF-4E0C-92B9-0750DE353F5F}" dt="2023-01-05T20:27:29.520" v="259" actId="20577"/>
        <pc:sldMkLst>
          <pc:docMk/>
          <pc:sldMk cId="4018792230" sldId="268"/>
        </pc:sldMkLst>
        <pc:spChg chg="mod">
          <ac:chgData name="Silvia Pala" userId="f0133cc1-7ddc-4617-95f3-a1b241401a99" providerId="ADAL" clId="{672B7490-0EAF-4E0C-92B9-0750DE353F5F}" dt="2023-01-05T19:43:26.279" v="204" actId="1076"/>
          <ac:spMkLst>
            <pc:docMk/>
            <pc:sldMk cId="4018792230" sldId="268"/>
            <ac:spMk id="2" creationId="{877525F0-64F8-32B5-C39A-8A0D5C55B1F0}"/>
          </ac:spMkLst>
        </pc:spChg>
        <pc:spChg chg="mod">
          <ac:chgData name="Silvia Pala" userId="f0133cc1-7ddc-4617-95f3-a1b241401a99" providerId="ADAL" clId="{672B7490-0EAF-4E0C-92B9-0750DE353F5F}" dt="2023-01-05T20:27:29.520" v="259" actId="20577"/>
          <ac:spMkLst>
            <pc:docMk/>
            <pc:sldMk cId="4018792230" sldId="268"/>
            <ac:spMk id="3" creationId="{5FC3C7DB-F822-0071-127D-AA9AECA619AA}"/>
          </ac:spMkLst>
        </pc:spChg>
        <pc:spChg chg="del">
          <ac:chgData name="Silvia Pala" userId="f0133cc1-7ddc-4617-95f3-a1b241401a99" providerId="ADAL" clId="{672B7490-0EAF-4E0C-92B9-0750DE353F5F}" dt="2023-01-04T23:33:39.704" v="95" actId="931"/>
          <ac:spMkLst>
            <pc:docMk/>
            <pc:sldMk cId="4018792230" sldId="268"/>
            <ac:spMk id="4" creationId="{0AEF321D-4AC8-7482-3C64-7E8F35778932}"/>
          </ac:spMkLst>
        </pc:spChg>
        <pc:spChg chg="add mod">
          <ac:chgData name="Silvia Pala" userId="f0133cc1-7ddc-4617-95f3-a1b241401a99" providerId="ADAL" clId="{672B7490-0EAF-4E0C-92B9-0750DE353F5F}" dt="2023-01-04T23:43:33.650" v="199" actId="1076"/>
          <ac:spMkLst>
            <pc:docMk/>
            <pc:sldMk cId="4018792230" sldId="268"/>
            <ac:spMk id="7" creationId="{FAC50C16-49B5-07B3-2423-7708DC9EF5B5}"/>
          </ac:spMkLst>
        </pc:spChg>
        <pc:picChg chg="add mod">
          <ac:chgData name="Silvia Pala" userId="f0133cc1-7ddc-4617-95f3-a1b241401a99" providerId="ADAL" clId="{672B7490-0EAF-4E0C-92B9-0750DE353F5F}" dt="2023-01-04T23:33:39.704" v="95" actId="931"/>
          <ac:picMkLst>
            <pc:docMk/>
            <pc:sldMk cId="4018792230" sldId="268"/>
            <ac:picMk id="9" creationId="{1F1AC5E2-721E-D839-7149-741E4AF5E500}"/>
          </ac:picMkLst>
        </pc:picChg>
        <pc:cxnChg chg="add mod">
          <ac:chgData name="Silvia Pala" userId="f0133cc1-7ddc-4617-95f3-a1b241401a99" providerId="ADAL" clId="{672B7490-0EAF-4E0C-92B9-0750DE353F5F}" dt="2023-01-04T23:37:25.226" v="133" actId="13822"/>
          <ac:cxnSpMkLst>
            <pc:docMk/>
            <pc:sldMk cId="4018792230" sldId="268"/>
            <ac:cxnSpMk id="11" creationId="{0675DCC4-3BBF-D4FE-2A5B-03DBE80994A4}"/>
          </ac:cxnSpMkLst>
        </pc:cxnChg>
      </pc:sldChg>
      <pc:sldChg chg="addSp delSp modSp new mod">
        <pc:chgData name="Silvia Pala" userId="f0133cc1-7ddc-4617-95f3-a1b241401a99" providerId="ADAL" clId="{672B7490-0EAF-4E0C-92B9-0750DE353F5F}" dt="2023-01-07T13:43:28.191" v="1248" actId="1076"/>
        <pc:sldMkLst>
          <pc:docMk/>
          <pc:sldMk cId="1265670468" sldId="269"/>
        </pc:sldMkLst>
        <pc:spChg chg="mod">
          <ac:chgData name="Silvia Pala" userId="f0133cc1-7ddc-4617-95f3-a1b241401a99" providerId="ADAL" clId="{672B7490-0EAF-4E0C-92B9-0750DE353F5F}" dt="2023-01-04T23:30:02.904" v="78"/>
          <ac:spMkLst>
            <pc:docMk/>
            <pc:sldMk cId="1265670468" sldId="269"/>
            <ac:spMk id="2" creationId="{9C0EB883-9262-347A-EDC0-38E45025B76D}"/>
          </ac:spMkLst>
        </pc:spChg>
        <pc:spChg chg="mod">
          <ac:chgData name="Silvia Pala" userId="f0133cc1-7ddc-4617-95f3-a1b241401a99" providerId="ADAL" clId="{672B7490-0EAF-4E0C-92B9-0750DE353F5F}" dt="2023-01-05T20:50:54.463" v="312" actId="20577"/>
          <ac:spMkLst>
            <pc:docMk/>
            <pc:sldMk cId="1265670468" sldId="269"/>
            <ac:spMk id="3" creationId="{A506D1BC-0950-836C-9E52-EED4A662EC6B}"/>
          </ac:spMkLst>
        </pc:spChg>
        <pc:spChg chg="del">
          <ac:chgData name="Silvia Pala" userId="f0133cc1-7ddc-4617-95f3-a1b241401a99" providerId="ADAL" clId="{672B7490-0EAF-4E0C-92B9-0750DE353F5F}" dt="2023-01-04T23:31:29.889" v="87" actId="931"/>
          <ac:spMkLst>
            <pc:docMk/>
            <pc:sldMk cId="1265670468" sldId="269"/>
            <ac:spMk id="4" creationId="{F25AB2AD-E1A9-4B7E-9860-87F39BB3D8C9}"/>
          </ac:spMkLst>
        </pc:spChg>
        <pc:spChg chg="add mod">
          <ac:chgData name="Silvia Pala" userId="f0133cc1-7ddc-4617-95f3-a1b241401a99" providerId="ADAL" clId="{672B7490-0EAF-4E0C-92B9-0750DE353F5F}" dt="2023-01-04T23:30:20.170" v="86" actId="1076"/>
          <ac:spMkLst>
            <pc:docMk/>
            <pc:sldMk cId="1265670468" sldId="269"/>
            <ac:spMk id="7" creationId="{7B990445-AD86-740B-880D-90C840E67578}"/>
          </ac:spMkLst>
        </pc:spChg>
        <pc:picChg chg="add mod">
          <ac:chgData name="Silvia Pala" userId="f0133cc1-7ddc-4617-95f3-a1b241401a99" providerId="ADAL" clId="{672B7490-0EAF-4E0C-92B9-0750DE353F5F}" dt="2023-01-04T23:31:29.889" v="87" actId="931"/>
          <ac:picMkLst>
            <pc:docMk/>
            <pc:sldMk cId="1265670468" sldId="269"/>
            <ac:picMk id="9" creationId="{BB54E8C3-A218-2F12-3E76-428C6AE41FE7}"/>
          </ac:picMkLst>
        </pc:picChg>
        <pc:cxnChg chg="add mod">
          <ac:chgData name="Silvia Pala" userId="f0133cc1-7ddc-4617-95f3-a1b241401a99" providerId="ADAL" clId="{672B7490-0EAF-4E0C-92B9-0750DE353F5F}" dt="2023-01-07T13:43:28.191" v="1248" actId="1076"/>
          <ac:cxnSpMkLst>
            <pc:docMk/>
            <pc:sldMk cId="1265670468" sldId="269"/>
            <ac:cxnSpMk id="11" creationId="{BB94FCCD-BDD8-791D-5F76-B313155E016D}"/>
          </ac:cxnSpMkLst>
        </pc:cxnChg>
      </pc:sldChg>
      <pc:sldChg chg="addSp delSp modSp new del mod">
        <pc:chgData name="Silvia Pala" userId="f0133cc1-7ddc-4617-95f3-a1b241401a99" providerId="ADAL" clId="{672B7490-0EAF-4E0C-92B9-0750DE353F5F}" dt="2023-01-06T00:12:06.090" v="1225" actId="2696"/>
        <pc:sldMkLst>
          <pc:docMk/>
          <pc:sldMk cId="3084648435" sldId="270"/>
        </pc:sldMkLst>
        <pc:spChg chg="mod">
          <ac:chgData name="Silvia Pala" userId="f0133cc1-7ddc-4617-95f3-a1b241401a99" providerId="ADAL" clId="{672B7490-0EAF-4E0C-92B9-0750DE353F5F}" dt="2023-01-04T23:34:11.108" v="101"/>
          <ac:spMkLst>
            <pc:docMk/>
            <pc:sldMk cId="3084648435" sldId="270"/>
            <ac:spMk id="2" creationId="{ED47AE72-2B39-96DA-10BF-8D784A8EF107}"/>
          </ac:spMkLst>
        </pc:spChg>
        <pc:spChg chg="del">
          <ac:chgData name="Silvia Pala" userId="f0133cc1-7ddc-4617-95f3-a1b241401a99" providerId="ADAL" clId="{672B7490-0EAF-4E0C-92B9-0750DE353F5F}" dt="2023-01-04T23:34:32.680" v="102" actId="3680"/>
          <ac:spMkLst>
            <pc:docMk/>
            <pc:sldMk cId="3084648435" sldId="270"/>
            <ac:spMk id="3" creationId="{B1566DFD-0E63-BF30-19DC-452B5306C695}"/>
          </ac:spMkLst>
        </pc:spChg>
        <pc:graphicFrameChg chg="add mod ord modGraphic">
          <ac:chgData name="Silvia Pala" userId="f0133cc1-7ddc-4617-95f3-a1b241401a99" providerId="ADAL" clId="{672B7490-0EAF-4E0C-92B9-0750DE353F5F}" dt="2023-01-06T00:11:59.741" v="1224" actId="20577"/>
          <ac:graphicFrameMkLst>
            <pc:docMk/>
            <pc:sldMk cId="3084648435" sldId="270"/>
            <ac:graphicFrameMk id="6" creationId="{ACFAF3AA-B861-1D84-69F1-234BB99AC45B}"/>
          </ac:graphicFrameMkLst>
        </pc:graphicFrameChg>
        <pc:graphicFrameChg chg="add del mod">
          <ac:chgData name="Silvia Pala" userId="f0133cc1-7ddc-4617-95f3-a1b241401a99" providerId="ADAL" clId="{672B7490-0EAF-4E0C-92B9-0750DE353F5F}" dt="2023-01-05T23:58:14.358" v="1094" actId="1957"/>
          <ac:graphicFrameMkLst>
            <pc:docMk/>
            <pc:sldMk cId="3084648435" sldId="270"/>
            <ac:graphicFrameMk id="8" creationId="{D872E168-517B-FF11-CA49-EF08F0707676}"/>
          </ac:graphicFrameMkLst>
        </pc:graphicFrameChg>
        <pc:graphicFrameChg chg="add del mod">
          <ac:chgData name="Silvia Pala" userId="f0133cc1-7ddc-4617-95f3-a1b241401a99" providerId="ADAL" clId="{672B7490-0EAF-4E0C-92B9-0750DE353F5F}" dt="2023-01-05T23:58:13.904" v="1093"/>
          <ac:graphicFrameMkLst>
            <pc:docMk/>
            <pc:sldMk cId="3084648435" sldId="270"/>
            <ac:graphicFrameMk id="9" creationId="{26D2F66A-9BF3-950F-57F9-C0DAFE3ADB6F}"/>
          </ac:graphicFrameMkLst>
        </pc:graphicFrameChg>
      </pc:sldChg>
      <pc:sldChg chg="addSp delSp modSp new del mod">
        <pc:chgData name="Silvia Pala" userId="f0133cc1-7ddc-4617-95f3-a1b241401a99" providerId="ADAL" clId="{672B7490-0EAF-4E0C-92B9-0750DE353F5F}" dt="2023-01-06T00:01:13.150" v="1125" actId="2696"/>
        <pc:sldMkLst>
          <pc:docMk/>
          <pc:sldMk cId="1316128539" sldId="271"/>
        </pc:sldMkLst>
        <pc:spChg chg="del">
          <ac:chgData name="Silvia Pala" userId="f0133cc1-7ddc-4617-95f3-a1b241401a99" providerId="ADAL" clId="{672B7490-0EAF-4E0C-92B9-0750DE353F5F}" dt="2023-01-05T23:58:37.503" v="1097" actId="1957"/>
          <ac:spMkLst>
            <pc:docMk/>
            <pc:sldMk cId="1316128539" sldId="271"/>
            <ac:spMk id="3" creationId="{4DF5EB48-5C13-C56B-F1A7-50270927A0C9}"/>
          </ac:spMkLst>
        </pc:spChg>
        <pc:graphicFrameChg chg="add mod">
          <ac:chgData name="Silvia Pala" userId="f0133cc1-7ddc-4617-95f3-a1b241401a99" providerId="ADAL" clId="{672B7490-0EAF-4E0C-92B9-0750DE353F5F}" dt="2023-01-06T00:00:21.735" v="1111"/>
          <ac:graphicFrameMkLst>
            <pc:docMk/>
            <pc:sldMk cId="1316128539" sldId="271"/>
            <ac:graphicFrameMk id="8" creationId="{B4BB8328-2342-BE5B-5346-61C13A580506}"/>
          </ac:graphicFrameMkLst>
        </pc:graphicFrameChg>
        <pc:graphicFrameChg chg="add mod">
          <ac:chgData name="Silvia Pala" userId="f0133cc1-7ddc-4617-95f3-a1b241401a99" providerId="ADAL" clId="{672B7490-0EAF-4E0C-92B9-0750DE353F5F}" dt="2023-01-06T00:00:25.583" v="1113" actId="1076"/>
          <ac:graphicFrameMkLst>
            <pc:docMk/>
            <pc:sldMk cId="1316128539" sldId="271"/>
            <ac:graphicFrameMk id="9" creationId="{1D2F6313-8ECA-C38D-794F-7DADF72C420A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206678769987194"/>
          <c:y val="7.4505226925323562E-2"/>
          <c:w val="0.77394078801874133"/>
          <c:h val="0.7395430247915912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Scenario peggiore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Foglio1!$A$2:$A$5</c:f>
              <c:strCache>
                <c:ptCount val="4"/>
                <c:pt idx="0">
                  <c:v>Velocità Totale</c:v>
                </c:pt>
                <c:pt idx="1">
                  <c:v>Cambio Anomalia</c:v>
                </c:pt>
                <c:pt idx="2">
                  <c:v>Bitangente</c:v>
                </c:pt>
                <c:pt idx="3">
                  <c:v>Cambio Piano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9.1510999999999996</c:v>
                </c:pt>
                <c:pt idx="1">
                  <c:v>2.8174999999999999</c:v>
                </c:pt>
                <c:pt idx="2">
                  <c:v>1.1500999999999999</c:v>
                </c:pt>
                <c:pt idx="3">
                  <c:v>5.9992999999999999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79-4233-8531-1188095E1AAB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Standard Scelta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Foglio1!$A$2:$A$5</c:f>
              <c:strCache>
                <c:ptCount val="4"/>
                <c:pt idx="0">
                  <c:v>Velocità Totale</c:v>
                </c:pt>
                <c:pt idx="1">
                  <c:v>Cambio Anomalia</c:v>
                </c:pt>
                <c:pt idx="2">
                  <c:v>Bitangente</c:v>
                </c:pt>
                <c:pt idx="3">
                  <c:v>Cambio Piano</c:v>
                </c:pt>
              </c:strCache>
            </c:strRef>
          </c:cat>
          <c:val>
            <c:numRef>
              <c:f>Foglio1!$C$2:$C$5</c:f>
              <c:numCache>
                <c:formatCode>General</c:formatCode>
                <c:ptCount val="4"/>
                <c:pt idx="0">
                  <c:v>6.6449999999999996</c:v>
                </c:pt>
                <c:pt idx="1">
                  <c:v>0.71050000000000002</c:v>
                </c:pt>
                <c:pt idx="2">
                  <c:v>0.75049999999999994</c:v>
                </c:pt>
                <c:pt idx="3">
                  <c:v>5.1840000000000002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679-4233-8531-1188095E1AAB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Scenario migliore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B679-4233-8531-1188095E1AA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58B-4EBA-A7B4-0A4176E3B9B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679-4233-8531-1188095E1AAB}"/>
              </c:ext>
            </c:extLst>
          </c:dPt>
          <c:cat>
            <c:strRef>
              <c:f>Foglio1!$A$2:$A$5</c:f>
              <c:strCache>
                <c:ptCount val="4"/>
                <c:pt idx="0">
                  <c:v>Velocità Totale</c:v>
                </c:pt>
                <c:pt idx="1">
                  <c:v>Cambio Anomalia</c:v>
                </c:pt>
                <c:pt idx="2">
                  <c:v>Bitangente</c:v>
                </c:pt>
                <c:pt idx="3">
                  <c:v>Cambio Piano</c:v>
                </c:pt>
              </c:strCache>
            </c:strRef>
          </c:cat>
          <c:val>
            <c:numRef>
              <c:f>Foglio1!$D$2:$D$5</c:f>
              <c:numCache>
                <c:formatCode>General</c:formatCode>
                <c:ptCount val="4"/>
                <c:pt idx="0">
                  <c:v>6.6449999999999996</c:v>
                </c:pt>
                <c:pt idx="1">
                  <c:v>0.37240000000000001</c:v>
                </c:pt>
                <c:pt idx="2">
                  <c:v>0.75049999999999994</c:v>
                </c:pt>
                <c:pt idx="3">
                  <c:v>5.1840000000000002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679-4233-8531-1188095E1A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34401280"/>
        <c:axId val="934400448"/>
      </c:barChart>
      <c:catAx>
        <c:axId val="9344012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934400448"/>
        <c:crosses val="autoZero"/>
        <c:auto val="1"/>
        <c:lblAlgn val="ctr"/>
        <c:lblOffset val="100"/>
        <c:noMultiLvlLbl val="0"/>
      </c:catAx>
      <c:valAx>
        <c:axId val="9344004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400" i="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Δ𝑣 [𝑘𝑚/𝑠]</a:t>
                </a:r>
                <a:endParaRPr lang="it-IT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45809825290453976"/>
              <c:y val="0.8953821227476975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934401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206678769987194"/>
          <c:y val="7.4505226925323562E-2"/>
          <c:w val="0.69882648364251665"/>
          <c:h val="0.2949700455716943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Scenario peggiore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Foglio1!$A$2:$A$2</c:f>
              <c:strCache>
                <c:ptCount val="1"/>
                <c:pt idx="0">
                  <c:v>Tempo Totale</c:v>
                </c:pt>
              </c:strCache>
            </c:strRef>
          </c:cat>
          <c:val>
            <c:numRef>
              <c:f>Foglio1!$B$2:$B$2</c:f>
              <c:numCache>
                <c:formatCode>General</c:formatCode>
                <c:ptCount val="1"/>
                <c:pt idx="0">
                  <c:v>8.0190000000000001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39-4738-9C0A-5266858D416C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Standard Scelta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Foglio1!$A$2:$A$2</c:f>
              <c:strCache>
                <c:ptCount val="1"/>
                <c:pt idx="0">
                  <c:v>Tempo Totale</c:v>
                </c:pt>
              </c:strCache>
            </c:strRef>
          </c:cat>
          <c:val>
            <c:numRef>
              <c:f>Foglio1!$C$2:$C$2</c:f>
              <c:numCache>
                <c:formatCode>General</c:formatCode>
                <c:ptCount val="1"/>
                <c:pt idx="0">
                  <c:v>4.8674999999999997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639-4738-9C0A-5266858D416C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Scenario migliore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639-4738-9C0A-5266858D416C}"/>
              </c:ext>
            </c:extLst>
          </c:dPt>
          <c:cat>
            <c:strRef>
              <c:f>Foglio1!$A$2:$A$2</c:f>
              <c:strCache>
                <c:ptCount val="1"/>
                <c:pt idx="0">
                  <c:v>Tempo Totale</c:v>
                </c:pt>
              </c:strCache>
            </c:strRef>
          </c:cat>
          <c:val>
            <c:numRef>
              <c:f>Foglio1!$D$2:$D$2</c:f>
              <c:numCache>
                <c:formatCode>General</c:formatCode>
                <c:ptCount val="1"/>
                <c:pt idx="0">
                  <c:v>4.0060000000000002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639-4738-9C0A-5266858D41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34401280"/>
        <c:axId val="934400448"/>
      </c:barChart>
      <c:catAx>
        <c:axId val="9344012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934400448"/>
        <c:crosses val="autoZero"/>
        <c:auto val="1"/>
        <c:lblAlgn val="ctr"/>
        <c:lblOffset val="100"/>
        <c:noMultiLvlLbl val="0"/>
      </c:catAx>
      <c:valAx>
        <c:axId val="9344004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400" i="0" kern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Δt</a:t>
                </a:r>
                <a:r>
                  <a:rPr lang="en-GB" sz="1400" i="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 [h]</a:t>
                </a:r>
                <a:endParaRPr lang="it-IT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46626285120630334"/>
              <c:y val="0.5265443322526914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934401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legendEntry>
      <c:layout>
        <c:manualLayout>
          <c:xMode val="edge"/>
          <c:yMode val="edge"/>
          <c:x val="4.3428848418768026E-2"/>
          <c:y val="0.71374721012677544"/>
          <c:w val="0.85314664904313475"/>
          <c:h val="0.1707648394147466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72137-6D2F-4BC6-9464-B977199B0A75}" type="datetimeFigureOut">
              <a:rPr lang="it-IT" smtClean="0"/>
              <a:t>07/01/2023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09090-268C-4DF2-B2E7-B5C5F46265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6232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2F068-BFCB-4DDA-AEBA-90D02C5A37A3}" type="datetime1">
              <a:rPr lang="it-IT" smtClean="0"/>
              <a:t>07/01/2023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967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D265-87CE-4F6D-BA43-37C26ABE1195}" type="datetime1">
              <a:rPr lang="it-IT" smtClean="0"/>
              <a:t>07/01/2023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558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3DCE-4D3B-4F05-AB82-07C30E5DB354}" type="datetime1">
              <a:rPr lang="it-IT" smtClean="0"/>
              <a:t>07/01/2023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1112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5400"/>
            <a:ext cx="9919319" cy="590931"/>
          </a:xfrm>
        </p:spPr>
        <p:txBody>
          <a:bodyPr wrap="none">
            <a:spAutoFit/>
          </a:bodyPr>
          <a:lstStyle>
            <a:lvl1pPr>
              <a:defRPr sz="3600" b="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9179"/>
            <a:ext cx="10515600" cy="484778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69635"/>
            <a:ext cx="4739888" cy="338554"/>
          </a:xfrm>
        </p:spPr>
        <p:txBody>
          <a:bodyPr wrap="none">
            <a:spAutoFit/>
          </a:bodyPr>
          <a:lstStyle>
            <a:lvl1pPr>
              <a:defRPr sz="1600"/>
            </a:lvl1pPr>
          </a:lstStyle>
          <a:p>
            <a:r>
              <a:rPr lang="it-IT" dirty="0"/>
              <a:t>Prova finale: Introduzione all’Analisi di Missioni Spaziali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07ED6331-BE36-4EB0-BAD8-FC72B96BFAE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77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999D-A14B-4856-B8FD-A3CA79A6E9C9}" type="datetime1">
              <a:rPr lang="it-IT" smtClean="0"/>
              <a:t>07/01/2023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4796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5400"/>
            <a:ext cx="9919319" cy="590931"/>
          </a:xfrm>
        </p:spPr>
        <p:txBody>
          <a:bodyPr wrap="none">
            <a:spAutoFit/>
          </a:bodyPr>
          <a:lstStyle>
            <a:lvl1pPr>
              <a:defRPr sz="3600" b="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00899"/>
            <a:ext cx="5181600" cy="487606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00899"/>
            <a:ext cx="5181600" cy="487606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69635"/>
            <a:ext cx="4739888" cy="338554"/>
          </a:xfrm>
        </p:spPr>
        <p:txBody>
          <a:bodyPr wrap="none">
            <a:spAutoFit/>
          </a:bodyPr>
          <a:lstStyle>
            <a:lvl1pPr>
              <a:defRPr sz="1600"/>
            </a:lvl1pPr>
          </a:lstStyle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07ED6331-BE36-4EB0-BAD8-FC72B96BFAE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6212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CC6D-DEA7-4845-B5C1-2F629F43089F}" type="datetime1">
              <a:rPr lang="it-IT" smtClean="0"/>
              <a:t>07/01/2023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6176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9647C-8E0E-4638-B322-656011D8EC8C}" type="datetime1">
              <a:rPr lang="it-IT" smtClean="0"/>
              <a:t>07/01/2023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7674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311E9-D6AA-42C7-8F1E-D96B58708839}" type="datetime1">
              <a:rPr lang="it-IT" smtClean="0"/>
              <a:t>07/01/2023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7028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4675-AFE9-4872-A497-2CBF8C6F87D5}" type="datetime1">
              <a:rPr lang="it-IT" smtClean="0"/>
              <a:t>07/01/2023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177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332B-46D7-4397-B5F9-BE6A4C2E02A4}" type="datetime1">
              <a:rPr lang="it-IT" smtClean="0"/>
              <a:t>07/01/2023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62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1B815-9B49-4B3A-83E0-4A0231C106D3}" type="datetime1">
              <a:rPr lang="it-IT" smtClean="0"/>
              <a:t>07/01/2023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389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7C5A8E5-9928-DF67-4BBF-960F4F299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6553" y="2882281"/>
            <a:ext cx="5141151" cy="1200329"/>
          </a:xfrm>
        </p:spPr>
        <p:txBody>
          <a:bodyPr wrap="none">
            <a:spAutoFit/>
          </a:bodyPr>
          <a:lstStyle/>
          <a:p>
            <a:pPr algn="l"/>
            <a:r>
              <a:rPr lang="it-IT" sz="8000" dirty="0"/>
              <a:t>Gruppo C13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B290462-B317-70A7-85D6-BB0E9EB87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6553" y="4598010"/>
            <a:ext cx="4070666" cy="1346010"/>
          </a:xfrm>
        </p:spPr>
        <p:txBody>
          <a:bodyPr wrap="none">
            <a:spAutoFit/>
          </a:bodyPr>
          <a:lstStyle/>
          <a:p>
            <a:pPr algn="r"/>
            <a:r>
              <a:rPr lang="it-IT"/>
              <a:t>Silvia Pala     10694997</a:t>
            </a:r>
          </a:p>
          <a:p>
            <a:pPr algn="r"/>
            <a:r>
              <a:rPr lang="it-IT"/>
              <a:t>Alex Cristian Turcu     10711624</a:t>
            </a:r>
          </a:p>
          <a:p>
            <a:pPr algn="r"/>
            <a:r>
              <a:rPr lang="it-IT"/>
              <a:t>Paolo Vanelli     10730510</a:t>
            </a:r>
            <a:endParaRPr lang="it-IT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9935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87DCC3-F852-ED73-F240-ECCDA9F3B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Alternativa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C80072F3-5290-A1B1-74E4-ED69C98F86D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Idea di partenza:</a:t>
                </a:r>
                <a:r>
                  <a:rPr kumimoji="0" lang="it-IT" sz="1800" b="1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 </a:t>
                </a:r>
                <a:r>
                  <a:rPr lang="it-IT" sz="1800" dirty="0">
                    <a:solidFill>
                      <a:prstClr val="black"/>
                    </a:solidFill>
                    <a:ea typeface="Times New Roman" panose="02020603050405020304" pitchFamily="18" charset="0"/>
                  </a:rPr>
                  <a:t>utilizzare un’orbita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 circolare ausiliaria con raggio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𝑎𝑓</m:t>
                        </m:r>
                      </m:sub>
                    </m:sSub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per evitare di</a:t>
                </a:r>
                <a:r>
                  <a:rPr kumimoji="0" lang="it-IT" sz="1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 compiere la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 manovra per cambiare l’anomalia del pericentro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Trasferimento bitangente dal pericentro dell'orbita iniziale all'orbita di trasferimento circolare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𝑎𝑓</m:t>
                        </m:r>
                      </m:sub>
                    </m:sSub>
                  </m:oMath>
                </a14:m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 (impulso 1 e 2)  </a:t>
                </a:r>
                <a:endParaRPr lang="it-IT" sz="1800" dirty="0">
                  <a:solidFill>
                    <a:prstClr val="black"/>
                  </a:solidFill>
                  <a:ea typeface="Times New Roman" panose="02020603050405020304" pitchFamily="18" charset="0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Cambio piano (impulso 3)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Raggiungere intersezione tra orbita circolare e l’apocentro di quella finale (impulso 4)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 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𝚫</m:t>
                        </m:r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𝒕𝒐𝒕</m:t>
                        </m:r>
                      </m:sub>
                    </m:sSub>
                    <m:r>
                      <a:rPr kumimoji="0" lang="it-IT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kumimoji="0" lang="en-GB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6.9762 </a:t>
                </a:r>
                <a:r>
                  <a:rPr kumimoji="0" lang="en-GB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GB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𝐤𝐦</m:t>
                        </m:r>
                      </m:num>
                      <m:den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𝐬</m:t>
                        </m:r>
                      </m:den>
                    </m:f>
                  </m:oMath>
                </a14:m>
                <a:endParaRPr kumimoji="0" lang="it-IT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𝚫</m:t>
                        </m:r>
                        <m:r>
                          <a:rPr kumimoji="0" lang="it-IT" sz="18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𝐭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𝒕𝒐𝒕</m:t>
                        </m:r>
                      </m:sub>
                    </m:sSub>
                    <m:r>
                      <a:rPr kumimoji="0" lang="it-IT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kumimoji="0" lang="en-GB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9.0027</a:t>
                </a:r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GB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𝐡</m:t>
                    </m:r>
                  </m:oMath>
                </a14:m>
                <a:r>
                  <a:rPr kumimoji="0" lang="en-GB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= </a:t>
                </a:r>
                <a14:m>
                  <m:oMath xmlns:m="http://schemas.openxmlformats.org/officeDocument/2006/math">
                    <m:r>
                      <a:rPr kumimoji="0" lang="it-IT" sz="1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𝟑𝟐𝟒𝟎𝟗</m:t>
                    </m:r>
                    <m:r>
                      <a:rPr kumimoji="0" lang="it-IT" sz="1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.</m:t>
                    </m:r>
                    <m:r>
                      <a:rPr kumimoji="0" lang="it-IT" sz="1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𝟗𝟓𝟓𝟗</m:t>
                    </m:r>
                    <m:r>
                      <a:rPr kumimoji="0" lang="it-IT" sz="1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r>
                      <a:rPr kumimoji="0" lang="en-GB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𝐬</m:t>
                    </m:r>
                  </m:oMath>
                </a14:m>
                <a:endParaRPr kumimoji="0" lang="it-IT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C80072F3-5290-A1B1-74E4-ED69C98F86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059" t="-11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99E9DF7F-05AB-44AE-20AD-6901F072B4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480097"/>
            <a:ext cx="5181600" cy="4516932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4A94DF1-D78C-9808-8E6F-5DE948CDB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7E8F952-493A-EB6E-08B9-38A596AC6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6837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E8DACB-28C7-CA57-441F-80C866C48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Alternativa 2: Strategia Secante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A43379CC-7C6A-D625-C187-469FBD1C6A4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tIns="612000"/>
              <a:lstStyle/>
              <a:p>
                <a:pPr algn="just"/>
                <a:r>
                  <a:rPr lang="it-IT" b="1" dirty="0"/>
                  <a:t>Idea di partenza</a:t>
                </a:r>
                <a:r>
                  <a:rPr lang="it-IT" dirty="0"/>
                  <a:t>: sfruttare metodi di calcolo numerico (MATLAB) per ottenere un’orbita a due impulsi con il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u="sng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b="0" i="1" u="sng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it-IT" u="sng" dirty="0"/>
                  <a:t> più basso possibile</a:t>
                </a:r>
              </a:p>
              <a:p>
                <a:pPr algn="just"/>
                <a:r>
                  <a:rPr lang="it-IT" b="1" dirty="0"/>
                  <a:t>Risultato</a:t>
                </a:r>
                <a:r>
                  <a:rPr lang="it-IT" dirty="0"/>
                  <a:t>: trasferimento secante da orbita iniziale a orbita finale, con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u="sng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b="0" i="1" u="sng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it-IT" u="sng" dirty="0"/>
                  <a:t> vicino al minimo e tempo di manovra fortemente ridotto</a:t>
                </a:r>
              </a:p>
              <a:p>
                <a:pPr marL="0" indent="0" algn="just">
                  <a:buNone/>
                </a:pPr>
                <a:endParaRPr lang="it-IT" dirty="0"/>
              </a:p>
              <a:p>
                <a:pPr marL="0" indent="0" algn="just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A43379CC-7C6A-D625-C187-469FBD1C6A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471" r="-58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597329D-28BE-230A-CD1E-BCF8DA485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C011EE5-D3A9-26B1-7422-9FB858B4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11</a:t>
            </a:fld>
            <a:endParaRPr lang="it-IT"/>
          </a:p>
        </p:txBody>
      </p:sp>
      <p:pic>
        <p:nvPicPr>
          <p:cNvPr id="14" name="Segnaposto contenuto 13">
            <a:extLst>
              <a:ext uri="{FF2B5EF4-FFF2-40B4-BE49-F238E27FC236}">
                <a16:creationId xmlns:a16="http://schemas.microsoft.com/office/drawing/2014/main" id="{2835A427-3769-D4EB-1DCB-EAE7964688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2" y="890791"/>
            <a:ext cx="5341664" cy="5076417"/>
          </a:xfr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ella 15">
                <a:extLst>
                  <a:ext uri="{FF2B5EF4-FFF2-40B4-BE49-F238E27FC236}">
                    <a16:creationId xmlns:a16="http://schemas.microsoft.com/office/drawing/2014/main" id="{5A647966-A7B6-A8A1-FC07-889C8DA10C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5918669"/>
                  </p:ext>
                </p:extLst>
              </p:nvPr>
            </p:nvGraphicFramePr>
            <p:xfrm>
              <a:off x="1355048" y="4470864"/>
              <a:ext cx="3706192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53096">
                      <a:extLst>
                        <a:ext uri="{9D8B030D-6E8A-4147-A177-3AD203B41FA5}">
                          <a16:colId xmlns:a16="http://schemas.microsoft.com/office/drawing/2014/main" val="3941896560"/>
                        </a:ext>
                      </a:extLst>
                    </a:gridCol>
                    <a:gridCol w="1853096">
                      <a:extLst>
                        <a:ext uri="{9D8B030D-6E8A-4147-A177-3AD203B41FA5}">
                          <a16:colId xmlns:a16="http://schemas.microsoft.com/office/drawing/2014/main" val="373662273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5.1306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85344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2.4903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800379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ella 15">
                <a:extLst>
                  <a:ext uri="{FF2B5EF4-FFF2-40B4-BE49-F238E27FC236}">
                    <a16:creationId xmlns:a16="http://schemas.microsoft.com/office/drawing/2014/main" id="{5A647966-A7B6-A8A1-FC07-889C8DA10C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5918669"/>
                  </p:ext>
                </p:extLst>
              </p:nvPr>
            </p:nvGraphicFramePr>
            <p:xfrm>
              <a:off x="1355048" y="4470864"/>
              <a:ext cx="3706192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53096">
                      <a:extLst>
                        <a:ext uri="{9D8B030D-6E8A-4147-A177-3AD203B41FA5}">
                          <a16:colId xmlns:a16="http://schemas.microsoft.com/office/drawing/2014/main" val="3941896560"/>
                        </a:ext>
                      </a:extLst>
                    </a:gridCol>
                    <a:gridCol w="1853096">
                      <a:extLst>
                        <a:ext uri="{9D8B030D-6E8A-4147-A177-3AD203B41FA5}">
                          <a16:colId xmlns:a16="http://schemas.microsoft.com/office/drawing/2014/main" val="373662273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28" t="-8065" r="-100328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5.1306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85344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28" t="-109836" r="-10032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2.4903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8003799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71940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E21663-6669-3781-925B-1277320A0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Alternativa 3: Strategia Tangente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57EB455-D2B0-6371-18EA-3247101B07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949E024F-BF3F-C46F-C700-F4D5E93FB0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715AFC3-2603-C624-17F8-59FAAAB99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FFD40D1-73E0-A552-2525-7C36A707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0787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4603AF-F8FA-57AD-3189-8993A6EAB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5400"/>
            <a:ext cx="2270173" cy="590931"/>
          </a:xfrm>
        </p:spPr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BE0B6C-E234-EEDE-FA51-7AE55E19C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6E8C1CB-2848-3B6C-569C-12ED46A2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09CC3BB-E971-B9AE-215F-49D7ED821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091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161131-F6AD-1BA1-3200-D6A8CA596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000"/>
            <a:ext cx="3015056" cy="701731"/>
          </a:xfrm>
        </p:spPr>
        <p:txBody>
          <a:bodyPr/>
          <a:lstStyle/>
          <a:p>
            <a:r>
              <a:rPr lang="it-IT" dirty="0"/>
              <a:t>Introduzione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831CBB3-7DC7-41AB-9EF0-ABBA74620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9B70AEA-C7F0-BC9F-BA5C-558F4F6F6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2</a:t>
            </a:fld>
            <a:endParaRPr lang="it-IT"/>
          </a:p>
        </p:txBody>
      </p:sp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2E2DE05C-83FF-FD0F-BD99-1E8CFE8EDF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650" y="1328738"/>
            <a:ext cx="5562700" cy="4848225"/>
          </a:xfrm>
        </p:spPr>
      </p:pic>
    </p:spTree>
    <p:extLst>
      <p:ext uri="{BB962C8B-B14F-4D97-AF65-F5344CB8AC3E}">
        <p14:creationId xmlns:p14="http://schemas.microsoft.com/office/powerpoint/2010/main" val="3911354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1ED210-A6AC-798F-4658-4324ED85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000"/>
            <a:ext cx="3234925" cy="701731"/>
          </a:xfrm>
        </p:spPr>
        <p:txBody>
          <a:bodyPr/>
          <a:lstStyle/>
          <a:p>
            <a:r>
              <a:rPr lang="it-IT" dirty="0"/>
              <a:t>Orbita iniziale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B849D7D4-859D-4ABC-485F-9B46D3E01DB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lIns="720000"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Dati assegnati: </a:t>
                </a:r>
              </a:p>
              <a:p>
                <a:pPr marL="0" indent="0">
                  <a:buNone/>
                </a:pPr>
                <a:r>
                  <a:rPr lang="it-IT" sz="1600" dirty="0"/>
                  <a:t>Vettore posizione: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1169,7791</m:t>
                              </m:r>
                            </m:e>
                          </m:mr>
                          <m:m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−8344,5289</m:t>
                              </m:r>
                            </m:e>
                          </m:mr>
                          <m:m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977,8062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sz="1600" dirty="0"/>
                  <a:t> [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𝑘𝑚</m:t>
                    </m:r>
                  </m:oMath>
                </a14:m>
                <a:r>
                  <a:rPr lang="it-IT" sz="1600" dirty="0"/>
                  <a:t>]</a:t>
                </a:r>
              </a:p>
              <a:p>
                <a:pPr marL="0" indent="0">
                  <a:buNone/>
                </a:pPr>
                <a:endParaRPr lang="it-IT" sz="1600" i="1" dirty="0"/>
              </a:p>
              <a:p>
                <a:pPr marL="0" indent="0">
                  <a:buNone/>
                </a:pPr>
                <a:r>
                  <a:rPr lang="it-IT" sz="1600" dirty="0"/>
                  <a:t>Vettore velocità: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,2770</m:t>
                              </m:r>
                            </m:e>
                          </m:mr>
                          <m:m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−1,9310</m:t>
                              </m:r>
                            </m:e>
                          </m:mr>
                          <m:m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−4,9330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sz="1600" dirty="0"/>
                  <a:t> [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it-IT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𝑘𝑚</m:t>
                        </m:r>
                      </m:num>
                      <m:den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it-IT" sz="1600" i="1" dirty="0"/>
                  <a:t>]</a:t>
                </a:r>
              </a:p>
              <a:p>
                <a:endParaRPr lang="it-IT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Dati trovati: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=8,3697 ∗</m:t>
                      </m:r>
                      <m:sSup>
                        <m:sSup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it-IT" sz="1600" b="0" i="1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=0,1097 </m:t>
                      </m:r>
                    </m:oMath>
                  </m:oMathPara>
                </a14:m>
                <a:endParaRPr lang="it-IT" sz="1600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=48,6244°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=87,8870°</m:t>
                      </m:r>
                    </m:oMath>
                  </m:oMathPara>
                </a14:m>
                <a:endParaRPr lang="it-IT" sz="1600" b="0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=67,8907°</m:t>
                      </m:r>
                    </m:oMath>
                  </m:oMathPara>
                </a14:m>
                <a:endParaRPr lang="it-IT" sz="1600" b="0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=103,2729°</m:t>
                      </m:r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B849D7D4-859D-4ABC-485F-9B46D3E01D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t="-8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288491C-DE23-9D7E-C091-AE855AB31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Prova finale: Introduzione all’Analisi di Missioni Spaziali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C332E48-C802-488D-1EC0-908937287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3</a:t>
            </a:fld>
            <a:endParaRPr lang="it-IT"/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3447E226-10DE-F898-68CB-8D0D05A14D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051" y="1300163"/>
            <a:ext cx="5013898" cy="4876800"/>
          </a:xfrm>
        </p:spPr>
      </p:pic>
    </p:spTree>
    <p:extLst>
      <p:ext uri="{BB962C8B-B14F-4D97-AF65-F5344CB8AC3E}">
        <p14:creationId xmlns:p14="http://schemas.microsoft.com/office/powerpoint/2010/main" val="3615513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1ED210-A6AC-798F-4658-4324ED85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000"/>
            <a:ext cx="2938368" cy="701731"/>
          </a:xfrm>
        </p:spPr>
        <p:txBody>
          <a:bodyPr/>
          <a:lstStyle/>
          <a:p>
            <a:r>
              <a:rPr lang="it-IT" dirty="0"/>
              <a:t>Orbita finale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B849D7D4-859D-4ABC-485F-9B46D3E01DB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lIns="720000"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>
                    <a:cs typeface="Arial" panose="020B0604020202020204" pitchFamily="34" charset="0"/>
                  </a:rPr>
                  <a:t>Dati assegnati:</a:t>
                </a:r>
                <a:endParaRPr lang="it-IT" sz="160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=1,0860 ∗</m:t>
                      </m:r>
                      <m:sSup>
                        <m:sSup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it-IT" sz="1600" b="0" i="1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=0,2332 </m:t>
                      </m:r>
                    </m:oMath>
                  </m:oMathPara>
                </a14:m>
                <a:endParaRPr lang="it-IT" sz="160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=30,2751°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=173,2051°</m:t>
                      </m:r>
                    </m:oMath>
                  </m:oMathPara>
                </a14:m>
                <a:endParaRPr lang="it-IT" sz="1600" b="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=24,6315°</m:t>
                      </m:r>
                    </m:oMath>
                  </m:oMathPara>
                </a14:m>
                <a:endParaRPr lang="it-IT" sz="1600" b="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=18,9993°</m:t>
                      </m:r>
                    </m:oMath>
                  </m:oMathPara>
                </a14:m>
                <a:endParaRPr lang="it-IT" sz="1600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Dati trovati: </a:t>
                </a:r>
              </a:p>
              <a:p>
                <a:pPr marL="0" indent="0">
                  <a:buNone/>
                </a:pPr>
                <a:r>
                  <a:rPr lang="it-IT" sz="1600" dirty="0"/>
                  <a:t>Vettore posizione: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6640,6140</m:t>
                              </m:r>
                            </m:e>
                          </m:mr>
                          <m:m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−4258,2138</m:t>
                              </m:r>
                            </m:e>
                          </m:mr>
                          <m:m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2927,01450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sz="1600" dirty="0"/>
                  <a:t> [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𝑘𝑚</m:t>
                    </m:r>
                  </m:oMath>
                </a14:m>
                <a:r>
                  <a:rPr lang="it-IT" sz="1600" dirty="0"/>
                  <a:t>]</a:t>
                </a:r>
              </a:p>
              <a:p>
                <a:pPr marL="0" indent="0">
                  <a:buNone/>
                </a:pPr>
                <a:endParaRPr lang="it-IT" sz="1600" i="1" dirty="0"/>
              </a:p>
              <a:p>
                <a:pPr marL="0" indent="0">
                  <a:buNone/>
                </a:pPr>
                <a:r>
                  <a:rPr lang="it-IT" sz="1600" dirty="0"/>
                  <a:t>Vettore velocità: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,2742</m:t>
                              </m:r>
                            </m:e>
                          </m:mr>
                          <m:m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−5,5797</m:t>
                              </m:r>
                            </m:e>
                          </m:mr>
                          <m:m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2,9392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sz="1600" dirty="0"/>
                  <a:t> </a:t>
                </a:r>
                <a:r>
                  <a:rPr lang="it-IT" dirty="0"/>
                  <a:t>[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𝑘𝑚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it-IT" i="1" dirty="0"/>
                  <a:t>]</a:t>
                </a:r>
              </a:p>
            </p:txBody>
          </p:sp>
        </mc:Choice>
        <mc:Fallback xmlns="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B849D7D4-859D-4ABC-485F-9B46D3E01D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t="-8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288491C-DE23-9D7E-C091-AE855AB31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Prova finale: Introduzione all’Analisi di Missioni Spaziali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C332E48-C802-488D-1EC0-908937287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4</a:t>
            </a:fld>
            <a:endParaRPr lang="it-IT"/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AB848AB0-C538-9FFD-0E3A-8D5802E92C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603" y="1300163"/>
            <a:ext cx="5050794" cy="4876800"/>
          </a:xfrm>
        </p:spPr>
      </p:pic>
    </p:spTree>
    <p:extLst>
      <p:ext uri="{BB962C8B-B14F-4D97-AF65-F5344CB8AC3E}">
        <p14:creationId xmlns:p14="http://schemas.microsoft.com/office/powerpoint/2010/main" val="1534762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E2B2AD-A194-0BF0-7021-4CCA914E6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000"/>
            <a:ext cx="4262577" cy="701731"/>
          </a:xfrm>
        </p:spPr>
        <p:txBody>
          <a:bodyPr/>
          <a:lstStyle/>
          <a:p>
            <a:r>
              <a:rPr lang="it-IT" dirty="0"/>
              <a:t>Strategia Standard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429ADE6-6702-82AE-AFC1-57D895FE0CA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+mn-cs"/>
                  </a:rPr>
                  <a:t>Tre manovre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+mn-cs"/>
                  </a:rPr>
                  <a:t>Trasferimento Bitangente Pericentro-Apocentro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+mn-cs"/>
                  </a:rPr>
                  <a:t>Cambio di Piano Orbitale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+mn-cs"/>
                  </a:rPr>
                  <a:t>Cambio di Anomalia del Pericentro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𝚫</m:t>
                        </m:r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𝐯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𝒕𝒐𝒕</m:t>
                        </m:r>
                      </m:sub>
                    </m:sSub>
                    <m:r>
                      <a:rPr kumimoji="0" lang="it-IT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 </m:t>
                    </m:r>
                  </m:oMath>
                </a14:m>
                <a:r>
                  <a:rPr kumimoji="0" lang="en-GB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6.6450</a:t>
                </a:r>
                <a:r>
                  <a:rPr kumimoji="0" lang="en-GB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GB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𝐤𝐦</m:t>
                        </m:r>
                      </m:num>
                      <m:den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𝐬</m:t>
                        </m:r>
                      </m:den>
                    </m:f>
                  </m:oMath>
                </a14:m>
                <a:endParaRPr kumimoji="0" lang="it-IT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𝚫</m:t>
                        </m:r>
                        <m:r>
                          <a:rPr kumimoji="0" lang="it-IT" sz="18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𝐭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𝒕𝒐𝒕</m:t>
                        </m:r>
                      </m:sub>
                    </m:sSub>
                    <m:r>
                      <a:rPr kumimoji="0" lang="it-IT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 </m:t>
                    </m:r>
                  </m:oMath>
                </a14:m>
                <a:r>
                  <a:rPr kumimoji="0" lang="en-GB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4.8675</a:t>
                </a:r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GB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𝐡</m:t>
                    </m:r>
                  </m:oMath>
                </a14:m>
                <a:r>
                  <a:rPr kumimoji="0" lang="en-GB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= 17523.1496</a:t>
                </a:r>
                <a14:m>
                  <m:oMath xmlns:m="http://schemas.openxmlformats.org/officeDocument/2006/math">
                    <m:r>
                      <a:rPr kumimoji="0" lang="it-IT" sz="1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GB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𝐬</m:t>
                    </m:r>
                  </m:oMath>
                </a14:m>
                <a:endParaRPr kumimoji="0" lang="it-IT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429ADE6-6702-82AE-AFC1-57D895FE0C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059" t="-6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57A2B1D-1950-C538-AE2F-D58AC1A74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AABB668-F8DD-ECC1-9F07-3B595F96D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5</a:t>
            </a:fld>
            <a:endParaRPr lang="it-IT"/>
          </a:p>
        </p:txBody>
      </p:sp>
      <p:pic>
        <p:nvPicPr>
          <p:cNvPr id="14" name="Segnaposto contenuto 13">
            <a:extLst>
              <a:ext uri="{FF2B5EF4-FFF2-40B4-BE49-F238E27FC236}">
                <a16:creationId xmlns:a16="http://schemas.microsoft.com/office/drawing/2014/main" id="{29FE2E97-CFBB-5138-2BC2-23D06B2EDF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347434"/>
            <a:ext cx="5181600" cy="4782257"/>
          </a:xfrm>
        </p:spPr>
      </p:pic>
    </p:spTree>
    <p:extLst>
      <p:ext uri="{BB962C8B-B14F-4D97-AF65-F5344CB8AC3E}">
        <p14:creationId xmlns:p14="http://schemas.microsoft.com/office/powerpoint/2010/main" val="2387966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C942EB-2D22-31B3-B91C-739260579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5400"/>
            <a:ext cx="7926337" cy="590931"/>
          </a:xfrm>
        </p:spPr>
        <p:txBody>
          <a:bodyPr/>
          <a:lstStyle/>
          <a:p>
            <a:r>
              <a:rPr lang="it-IT" spc="-5" dirty="0"/>
              <a:t>Strategia Standard: manovra bitangente PA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D45EB45-D779-98CA-D5F4-E6566A22A6B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Cambiare forma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Raggiungere il pericentro dell'orbita iniziale </a:t>
                </a:r>
                <a:endParaRPr lang="it-IT" sz="1800" i="1" dirty="0">
                  <a:solidFill>
                    <a:prstClr val="black"/>
                  </a:solidFill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it-IT" sz="1800" b="0" i="1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𝚫</m:t>
                        </m:r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0" lang="it-IT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kumimoji="0" lang="en-GB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5698</a:t>
                </a:r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GB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𝐬</m:t>
                    </m:r>
                  </m:oMath>
                </a14:m>
                <a:endParaRPr kumimoji="0" lang="it-IT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Primo impulso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𝚫</m:t>
                        </m:r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0" lang="it-IT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kumimoji="0" lang="en-GB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0.5863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GB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𝐤𝐦</m:t>
                        </m:r>
                      </m:num>
                      <m:den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𝐬</m:t>
                        </m:r>
                      </m:den>
                    </m:f>
                  </m:oMath>
                </a14:m>
                <a:endParaRPr kumimoji="0" lang="it-IT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Orbita di Trasferimento:</a:t>
                </a:r>
                <a:r>
                  <a:rPr lang="it-IT" sz="1800" dirty="0">
                    <a:solidFill>
                      <a:prstClr val="black"/>
                    </a:solidFill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it-IT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 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Raggiungere l'apocentro dell'orbita di trasferimento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it-IT" sz="18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𝚫</m:t>
                        </m:r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kumimoji="0" lang="it-IT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kumimoji="0" lang="en-GB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5295</a:t>
                </a:r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GB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𝐬</m:t>
                    </m:r>
                  </m:oMath>
                </a14:m>
                <a:endParaRPr kumimoji="0" lang="it-IT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Secondo impulso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𝚫</m:t>
                        </m:r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kumimoji="0" lang="it-IT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kumimoji="0" lang="en-GB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0.1642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GB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𝐤𝐦</m:t>
                        </m:r>
                      </m:num>
                      <m:den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𝐬</m:t>
                        </m:r>
                      </m:den>
                    </m:f>
                  </m:oMath>
                </a14:m>
                <a:endParaRPr kumimoji="0" lang="it-IT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Nuova orbita: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D45EB45-D779-98CA-D5F4-E6566A22A6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059" t="-5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0844F475-A375-7344-C977-11C7EC04CF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132" y="1300163"/>
            <a:ext cx="5049736" cy="4876800"/>
          </a:xfrm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E95692-D904-0F79-EB51-32E392C32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598681-E9D2-2211-B5B5-AB686575D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6</a:t>
            </a:fld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580E4D24-532A-0DFA-F5F2-C3618AC3B0A1}"/>
              </a:ext>
            </a:extLst>
          </p:cNvPr>
          <p:cNvSpPr/>
          <p:nvPr/>
        </p:nvSpPr>
        <p:spPr>
          <a:xfrm>
            <a:off x="4480091" y="2863516"/>
            <a:ext cx="152400" cy="152400"/>
          </a:xfrm>
          <a:prstGeom prst="ellipse">
            <a:avLst/>
          </a:prstGeom>
          <a:solidFill>
            <a:srgbClr val="FF00FF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FF"/>
              </a:solidFill>
            </a:endParaRP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C1BAA2F6-430B-E267-C418-3A4544069F80}"/>
              </a:ext>
            </a:extLst>
          </p:cNvPr>
          <p:cNvSpPr/>
          <p:nvPr/>
        </p:nvSpPr>
        <p:spPr>
          <a:xfrm>
            <a:off x="4801368" y="4888832"/>
            <a:ext cx="152400" cy="1524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FF"/>
              </a:solidFill>
            </a:endParaRP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1487000F-80CB-BA64-2645-849F676B6ABA}"/>
              </a:ext>
            </a:extLst>
          </p:cNvPr>
          <p:cNvCxnSpPr/>
          <p:nvPr/>
        </p:nvCxnSpPr>
        <p:spPr>
          <a:xfrm>
            <a:off x="2528597" y="1520891"/>
            <a:ext cx="326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621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0EB883-9262-347A-EDC0-38E45025B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5400"/>
            <a:ext cx="6171498" cy="590931"/>
          </a:xfrm>
        </p:spPr>
        <p:txBody>
          <a:bodyPr/>
          <a:lstStyle/>
          <a:p>
            <a:r>
              <a:rPr lang="it-IT" spc="-5" dirty="0"/>
              <a:t>Strategia Standard: cambio piano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A506D1BC-0950-836C-9E52-EED4A662EC6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Cambiare l'inclinazione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it-IT" sz="18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Raggiungere il punto di cambio piano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lang="it-IT" sz="1800" dirty="0">
                    <a:solidFill>
                      <a:prstClr val="black"/>
                    </a:solidFill>
                    <a:ea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𝚫</m:t>
                        </m:r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kumimoji="0" lang="it-IT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r>
                      <a:rPr kumimoji="0" lang="it-IT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𝟑𝟏𝟐𝟐</m:t>
                    </m:r>
                    <m:r>
                      <a:rPr kumimoji="0" lang="it-IT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r>
                      <a:rPr kumimoji="0" lang="en-GB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𝐬</m:t>
                    </m:r>
                  </m:oMath>
                </a14:m>
                <a:endParaRPr kumimoji="0" lang="it-IT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Terzo impulso</a:t>
                </a:r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𝚫</m:t>
                        </m:r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kumimoji="0" lang="it-IT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kumimoji="0" lang="en-GB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5.1840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GB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𝐤𝐦</m:t>
                        </m:r>
                      </m:num>
                      <m:den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𝐬</m:t>
                        </m:r>
                      </m:den>
                    </m:f>
                  </m:oMath>
                </a14:m>
                <a:endParaRPr kumimoji="0" lang="it-IT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Nuova orbita: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𝛀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A506D1BC-0950-836C-9E52-EED4A662EC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059" t="-5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BB54E8C3-A218-2F12-3E76-428C6AE41F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580299"/>
            <a:ext cx="5181600" cy="4316528"/>
          </a:xfrm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7804CB-CEA9-D6FB-D9A1-DC7F4D890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EC25F8A-B924-C552-E917-D13252344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7</a:t>
            </a:fld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7B990445-AD86-740B-880D-90C840E67578}"/>
              </a:ext>
            </a:extLst>
          </p:cNvPr>
          <p:cNvSpPr/>
          <p:nvPr/>
        </p:nvSpPr>
        <p:spPr>
          <a:xfrm>
            <a:off x="4400482" y="2847474"/>
            <a:ext cx="152400" cy="152400"/>
          </a:xfrm>
          <a:prstGeom prst="ellipse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FF"/>
              </a:solidFill>
            </a:endParaRP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BB94FCCD-BDD8-791D-5F76-B313155E016D}"/>
              </a:ext>
            </a:extLst>
          </p:cNvPr>
          <p:cNvCxnSpPr/>
          <p:nvPr/>
        </p:nvCxnSpPr>
        <p:spPr>
          <a:xfrm>
            <a:off x="3219060" y="1483568"/>
            <a:ext cx="279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670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7525F0-64F8-32B5-C39A-8A0D5C55B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8747"/>
            <a:ext cx="9466246" cy="590931"/>
          </a:xfrm>
        </p:spPr>
        <p:txBody>
          <a:bodyPr/>
          <a:lstStyle/>
          <a:p>
            <a:r>
              <a:rPr lang="it-IT" spc="-5" dirty="0"/>
              <a:t>Strategia Standard: cambio anomalia del pericentro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FC3C7DB-F822-0071-127D-AA9AECA619A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Allineare le orbite         </a:t>
                </a:r>
                <a14:m>
                  <m:oMath xmlns:m="http://schemas.openxmlformats.org/officeDocument/2006/math">
                    <m:r>
                      <a:rPr kumimoji="0" lang="it-IT" sz="1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kumimoji="0" lang="en-GB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𝛚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endParaRPr kumimoji="0" lang="it-IT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Raggiungere il punto di cambio anomalia </a:t>
                </a:r>
                <a:endParaRPr lang="it-IT" sz="1800" dirty="0">
                  <a:solidFill>
                    <a:prstClr val="black"/>
                  </a:solidFill>
                  <a:ea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it-IT" sz="1800" b="1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𝚫</m:t>
                        </m:r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kumimoji="0" lang="it-IT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r>
                      <a:rPr kumimoji="0" lang="it-IT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𝟐𝟕𝟕𝟕</m:t>
                    </m:r>
                    <m:r>
                      <a:rPr kumimoji="0" lang="it-IT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r>
                      <a:rPr kumimoji="0" lang="en-GB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𝐬</m:t>
                    </m:r>
                  </m:oMath>
                </a14:m>
                <a:endParaRPr kumimoji="0" lang="it-IT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Quarto impulso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𝚫</m:t>
                        </m:r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kumimoji="0" lang="it-IT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kumimoji="0" lang="en-GB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m:t>0.7105</m:t>
                    </m:r>
                    <m:f>
                      <m:fPr>
                        <m:ctrlPr>
                          <a:rPr kumimoji="0" lang="en-GB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𝐤𝐦</m:t>
                        </m:r>
                      </m:num>
                      <m:den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𝐬</m:t>
                        </m:r>
                      </m:den>
                    </m:f>
                  </m:oMath>
                </a14:m>
                <a:endParaRPr kumimoji="0" lang="it-IT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Orbita Finale: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𝛚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endParaRPr kumimoji="0" lang="it-IT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Raggiungere la posizione finale</a:t>
                </a:r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endParaRPr kumimoji="0" lang="it-IT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en-GB" sz="1800" b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it-IT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𝚫</m:t>
                        </m:r>
                        <m:r>
                          <a:rPr kumimoji="0" lang="it-IT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kumimoji="0" lang="it-IT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r>
                      <a:rPr kumimoji="0" lang="it-IT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𝟔𝟑𝟏</m:t>
                    </m:r>
                    <m:r>
                      <a:rPr kumimoji="0" lang="it-IT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r>
                      <a:rPr kumimoji="0" lang="en-GB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𝐬</m:t>
                    </m:r>
                  </m:oMath>
                </a14:m>
                <a:endParaRPr kumimoji="0" lang="it-IT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FC3C7DB-F822-0071-127D-AA9AECA619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059" t="-5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1F1AC5E2-721E-D839-7149-741E4AF5E5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416179"/>
            <a:ext cx="5181600" cy="4644767"/>
          </a:xfrm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3CC25C5-F06C-9B42-0726-BD84E058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EFC688-2215-AFDF-5D4B-5F2327AD6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8</a:t>
            </a:fld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FAC50C16-49B5-07B3-2423-7708DC9EF5B5}"/>
              </a:ext>
            </a:extLst>
          </p:cNvPr>
          <p:cNvSpPr/>
          <p:nvPr/>
        </p:nvSpPr>
        <p:spPr>
          <a:xfrm>
            <a:off x="4611548" y="2865683"/>
            <a:ext cx="152400" cy="152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FF"/>
              </a:solidFill>
            </a:endParaRP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0675DCC4-3BBF-D4FE-2A5B-03DBE80994A4}"/>
              </a:ext>
            </a:extLst>
          </p:cNvPr>
          <p:cNvCxnSpPr/>
          <p:nvPr/>
        </p:nvCxnSpPr>
        <p:spPr>
          <a:xfrm>
            <a:off x="2752531" y="1502229"/>
            <a:ext cx="307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792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A0313898-B5E6-FD16-BB64-5BEEB3FDD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5400"/>
            <a:ext cx="8044766" cy="590931"/>
          </a:xfrm>
        </p:spPr>
        <p:txBody>
          <a:bodyPr/>
          <a:lstStyle/>
          <a:p>
            <a:r>
              <a:rPr lang="it-IT" dirty="0"/>
              <a:t>Confronto costi con altre strategie standard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5E884A7-5549-F7F3-E6D5-5069F596D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Prova finale: Introduzione all’Analisi di Missioni Spaziali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B3CD20C-570A-3F05-4666-E881C484C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9</a:t>
            </a:fld>
            <a:endParaRPr lang="it-IT" dirty="0"/>
          </a:p>
        </p:txBody>
      </p:sp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743E8DD0-DB6E-DFBF-6778-5B645EA477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3982627"/>
              </p:ext>
            </p:extLst>
          </p:nvPr>
        </p:nvGraphicFramePr>
        <p:xfrm>
          <a:off x="500015" y="1043732"/>
          <a:ext cx="7533642" cy="33662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CasellaDiTesto 1">
            <a:extLst>
              <a:ext uri="{FF2B5EF4-FFF2-40B4-BE49-F238E27FC236}">
                <a16:creationId xmlns:a16="http://schemas.microsoft.com/office/drawing/2014/main" id="{5001EC82-1654-9E4C-0774-B97601E448B0}"/>
              </a:ext>
            </a:extLst>
          </p:cNvPr>
          <p:cNvSpPr txBox="1"/>
          <p:nvPr/>
        </p:nvSpPr>
        <p:spPr>
          <a:xfrm>
            <a:off x="8141579" y="1043731"/>
            <a:ext cx="328842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effectLst/>
                <a:ea typeface="Times New Roman" panose="02020603050405020304" pitchFamily="18" charset="0"/>
              </a:rPr>
              <a:t>Cambio Piano</a:t>
            </a:r>
            <a:r>
              <a:rPr lang="it-IT" sz="1600" dirty="0">
                <a:effectLst/>
                <a:ea typeface="Times New Roman" panose="02020603050405020304" pitchFamily="18" charset="0"/>
              </a:rPr>
              <a:t>: risparmia fino al 13,6% di </a:t>
            </a:r>
            <a:r>
              <a:rPr lang="en-GB" sz="1600" dirty="0">
                <a:effectLst/>
                <a:ea typeface="Times New Roman" panose="02020603050405020304" pitchFamily="18" charset="0"/>
              </a:rPr>
              <a:t>Δ</a:t>
            </a:r>
            <a:r>
              <a:rPr lang="it-IT" sz="1600" dirty="0">
                <a:effectLst/>
                <a:ea typeface="Times New Roman" panose="02020603050405020304" pitchFamily="18" charset="0"/>
              </a:rPr>
              <a:t>v utilizzato per il cambio inclinazione.</a:t>
            </a:r>
          </a:p>
          <a:p>
            <a:r>
              <a:rPr lang="it-IT" sz="1600" dirty="0">
                <a:effectLst/>
                <a:ea typeface="Times New Roman" panose="02020603050405020304" pitchFamily="18" charset="0"/>
              </a:rPr>
              <a:t> </a:t>
            </a:r>
          </a:p>
          <a:p>
            <a:r>
              <a:rPr lang="it-IT" sz="1600" b="1" dirty="0">
                <a:effectLst/>
                <a:ea typeface="Times New Roman" panose="02020603050405020304" pitchFamily="18" charset="0"/>
              </a:rPr>
              <a:t>Bitangente PA: </a:t>
            </a:r>
            <a:r>
              <a:rPr lang="it-IT" sz="1600" dirty="0">
                <a:effectLst/>
                <a:ea typeface="Times New Roman" panose="02020603050405020304" pitchFamily="18" charset="0"/>
              </a:rPr>
              <a:t>riduzione di </a:t>
            </a:r>
            <a:r>
              <a:rPr lang="it-IT" sz="1600" dirty="0" err="1">
                <a:effectLst/>
                <a:ea typeface="Times New Roman" panose="02020603050405020304" pitchFamily="18" charset="0"/>
              </a:rPr>
              <a:t>Δv</a:t>
            </a:r>
            <a:r>
              <a:rPr lang="it-IT" sz="1600" dirty="0">
                <a:effectLst/>
                <a:ea typeface="Times New Roman" panose="02020603050405020304" pitchFamily="18" charset="0"/>
              </a:rPr>
              <a:t> fino al 34,7% rispetto alle altre manovre bitangenti. </a:t>
            </a:r>
          </a:p>
          <a:p>
            <a:r>
              <a:rPr lang="it-IT" sz="1600" dirty="0">
                <a:effectLst/>
                <a:ea typeface="Times New Roman" panose="02020603050405020304" pitchFamily="18" charset="0"/>
              </a:rPr>
              <a:t> </a:t>
            </a:r>
          </a:p>
          <a:p>
            <a:r>
              <a:rPr lang="it-IT" sz="1600" b="1" dirty="0">
                <a:effectLst/>
                <a:ea typeface="Times New Roman" panose="02020603050405020304" pitchFamily="18" charset="0"/>
              </a:rPr>
              <a:t>Cambio di anomalia del pericentro: </a:t>
            </a:r>
            <a:r>
              <a:rPr lang="it-IT" sz="1600" dirty="0">
                <a:effectLst/>
                <a:ea typeface="Times New Roman" panose="02020603050405020304" pitchFamily="18" charset="0"/>
              </a:rPr>
              <a:t>maggiore del 90,8% di quello più basso</a:t>
            </a:r>
            <a:r>
              <a:rPr lang="it-IT" sz="1600" dirty="0">
                <a:ea typeface="Times New Roman" panose="02020603050405020304" pitchFamily="18" charset="0"/>
              </a:rPr>
              <a:t>, ma minore del 74,8% rispetto al maggiore</a:t>
            </a:r>
          </a:p>
          <a:p>
            <a:endParaRPr lang="it-IT" sz="1600" dirty="0">
              <a:ea typeface="Times New Roman" panose="02020603050405020304" pitchFamily="18" charset="0"/>
            </a:endParaRPr>
          </a:p>
          <a:p>
            <a:r>
              <a:rPr lang="en-GB" sz="1600" b="1" dirty="0">
                <a:ea typeface="Times New Roman" panose="02020603050405020304" pitchFamily="18" charset="0"/>
              </a:rPr>
              <a:t>Δ</a:t>
            </a:r>
            <a:r>
              <a:rPr lang="it-IT" sz="1600" b="1" dirty="0">
                <a:ea typeface="Times New Roman" panose="02020603050405020304" pitchFamily="18" charset="0"/>
              </a:rPr>
              <a:t>v: </a:t>
            </a:r>
            <a:r>
              <a:rPr lang="it-IT" sz="1600" dirty="0">
                <a:ea typeface="Times New Roman" panose="02020603050405020304" pitchFamily="18" charset="0"/>
              </a:rPr>
              <a:t>fino al 27,3% inferiore rispetto alle altre strategie </a:t>
            </a:r>
          </a:p>
          <a:p>
            <a:endParaRPr lang="it-IT" sz="1600" dirty="0">
              <a:effectLst/>
              <a:ea typeface="Times New Roman" panose="02020603050405020304" pitchFamily="18" charset="0"/>
            </a:endParaRPr>
          </a:p>
          <a:p>
            <a:r>
              <a:rPr lang="en-GB" sz="1600" b="1" dirty="0">
                <a:effectLst/>
                <a:ea typeface="Times New Roman" panose="02020603050405020304" pitchFamily="18" charset="0"/>
              </a:rPr>
              <a:t>Δ</a:t>
            </a:r>
            <a:r>
              <a:rPr lang="it-IT" sz="1600" b="1" dirty="0">
                <a:ea typeface="Times New Roman" panose="02020603050405020304" pitchFamily="18" charset="0"/>
              </a:rPr>
              <a:t>t: </a:t>
            </a:r>
            <a:r>
              <a:rPr lang="it-IT" sz="1600" dirty="0">
                <a:effectLst/>
                <a:ea typeface="Times New Roman" panose="02020603050405020304" pitchFamily="18" charset="0"/>
              </a:rPr>
              <a:t>superiore fino al 21,5% rispetto ad altre strategie (maggiore perché le orbite sono più larghe per ridurre </a:t>
            </a:r>
            <a:r>
              <a:rPr lang="it-IT" sz="1600" dirty="0" err="1">
                <a:effectLst/>
                <a:ea typeface="Times New Roman" panose="02020603050405020304" pitchFamily="18" charset="0"/>
              </a:rPr>
              <a:t>Δv</a:t>
            </a:r>
            <a:r>
              <a:rPr lang="it-IT" sz="1600" dirty="0">
                <a:effectLst/>
                <a:ea typeface="Times New Roman" panose="02020603050405020304" pitchFamily="18" charset="0"/>
              </a:rPr>
              <a:t>) </a:t>
            </a:r>
          </a:p>
        </p:txBody>
      </p:sp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6D2E0F78-5CBC-7549-65BC-F822B6D522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6604710"/>
              </p:ext>
            </p:extLst>
          </p:nvPr>
        </p:nvGraphicFramePr>
        <p:xfrm>
          <a:off x="500015" y="4223579"/>
          <a:ext cx="7533642" cy="19920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689522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16_9.potx" id="{9028D12E-4698-460D-824D-AD461CD1569E}" vid="{D7B95847-5DAD-4711-9116-3A0FE63320D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16_9</Template>
  <TotalTime>416</TotalTime>
  <Words>629</Words>
  <Application>Microsoft Office PowerPoint</Application>
  <PresentationFormat>Widescreen</PresentationFormat>
  <Paragraphs>136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Tema di Office</vt:lpstr>
      <vt:lpstr>Gruppo C13</vt:lpstr>
      <vt:lpstr>Introduzione</vt:lpstr>
      <vt:lpstr>Orbita iniziale</vt:lpstr>
      <vt:lpstr>Orbita finale</vt:lpstr>
      <vt:lpstr>Strategia Standard</vt:lpstr>
      <vt:lpstr>Strategia Standard: manovra bitangente PA</vt:lpstr>
      <vt:lpstr>Strategia Standard: cambio piano</vt:lpstr>
      <vt:lpstr>Strategia Standard: cambio anomalia del pericentro</vt:lpstr>
      <vt:lpstr>Confronto costi con altre strategie standard</vt:lpstr>
      <vt:lpstr>Alternativa 1</vt:lpstr>
      <vt:lpstr>Alternativa 2: Strategia Secante</vt:lpstr>
      <vt:lpstr>Alternativa 3: Strategia Tangente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Gruppo C13</dc:title>
  <dc:creator>Alex Cristian Turcu</dc:creator>
  <cp:lastModifiedBy>Silvia Pala</cp:lastModifiedBy>
  <cp:revision>6</cp:revision>
  <dcterms:created xsi:type="dcterms:W3CDTF">2023-01-04T14:38:41Z</dcterms:created>
  <dcterms:modified xsi:type="dcterms:W3CDTF">2023-01-07T13:43:29Z</dcterms:modified>
</cp:coreProperties>
</file>