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0" r:id="rId1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4F340-9227-44C1-B15E-0E531D780BF6}" v="12" dt="2022-12-28T20:04:03.9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306" y="134822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72400" y="17811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306" y="134822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306" y="134822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4649175" y="1596351"/>
            <a:ext cx="4345056" cy="320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295400"/>
                <a:ext cx="4572000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/>
                  <a:t>Dati assegnati: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295400"/>
                <a:ext cx="4572000" cy="1893082"/>
              </a:xfrm>
              <a:prstGeom prst="rect">
                <a:avLst/>
              </a:prstGeom>
              <a:blipFill>
                <a:blip r:embed="rId3"/>
                <a:stretch>
                  <a:fillRect l="-1200" t="-1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505201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505201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1200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63B0C3-B4D4-5624-03EF-DA278B31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951710"/>
            <a:ext cx="5047488" cy="41759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476439" y="1189139"/>
                <a:ext cx="4572000" cy="2447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9" y="1189139"/>
                <a:ext cx="4572000" cy="2447337"/>
              </a:xfrm>
              <a:prstGeom prst="rect">
                <a:avLst/>
              </a:prstGeom>
              <a:blipFill>
                <a:blip r:embed="rId3"/>
                <a:stretch>
                  <a:fillRect l="-1067" t="-1244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478897" y="4230850"/>
                <a:ext cx="4572000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800" dirty="0"/>
                  <a:t>Dati trovati: </a:t>
                </a:r>
                <a:br>
                  <a:rPr lang="it-IT" sz="1800" dirty="0"/>
                </a:br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7" y="4230850"/>
                <a:ext cx="4572000" cy="1893082"/>
              </a:xfrm>
              <a:prstGeom prst="rect">
                <a:avLst/>
              </a:prstGeom>
              <a:blipFill>
                <a:blip r:embed="rId4"/>
                <a:stretch>
                  <a:fillRect l="-1200" t="-1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92973" y="13482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2306" y="134822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165</Words>
  <Application>Microsoft Office PowerPoint</Application>
  <PresentationFormat>Presentazione su schermo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Alternativa 1</vt:lpstr>
      <vt:lpstr>Alternativa 2: Secante</vt:lpstr>
      <vt:lpstr>Alternativa 3: Tangente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1</cp:revision>
  <dcterms:created xsi:type="dcterms:W3CDTF">2022-12-26T14:02:03Z</dcterms:created>
  <dcterms:modified xsi:type="dcterms:W3CDTF">2022-12-28T20:10:37Z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