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8" r:id="rId16"/>
    <p:sldId id="307" r:id="rId17"/>
    <p:sldId id="300" r:id="rId1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  <pc:docChgLst>
    <pc:chgData name="Silvia Pala" userId="f0133cc1-7ddc-4617-95f3-a1b241401a99" providerId="ADAL" clId="{B8AD580B-F48D-4C46-AD44-FB3D7B3B8CED}"/>
    <pc:docChg chg="undo custSel addSld modSld">
      <pc:chgData name="Silvia Pala" userId="f0133cc1-7ddc-4617-95f3-a1b241401a99" providerId="ADAL" clId="{B8AD580B-F48D-4C46-AD44-FB3D7B3B8CED}" dt="2023-01-03T12:49:04.575" v="243" actId="1076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3T12:41:44.524" v="236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3T12:41:44.524" v="236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12:49:04.575" v="243" actId="1076"/>
        <pc:sldMkLst>
          <pc:docMk/>
          <pc:sldMk cId="0" sldId="266"/>
        </pc:sldMkLst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3T12:49:04.575" v="243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modSp mod">
        <pc:chgData name="Silvia Pala" userId="f0133cc1-7ddc-4617-95f3-a1b241401a99" providerId="ADAL" clId="{B8AD580B-F48D-4C46-AD44-FB3D7B3B8CED}" dt="2023-01-02T20:49:03.315" v="170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Silvia Pala" userId="f0133cc1-7ddc-4617-95f3-a1b241401a99" providerId="ADAL" clId="{B8AD580B-F48D-4C46-AD44-FB3D7B3B8CED}" dt="2023-01-02T20:49:03.315" v="170"/>
          <ac:picMkLst>
            <pc:docMk/>
            <pc:sldMk cId="0" sldId="270"/>
            <ac:picMk id="4" creationId="{DB03CAE0-7516-E087-D656-98254CE43E8C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03CAE0-7516-E087-D656-98254CE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6295C4-48C3-1AB6-9990-44E3050D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28" y="1084008"/>
            <a:ext cx="9067800" cy="48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263ED9-A669-1F71-6A27-2476B489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066800"/>
            <a:ext cx="9067800" cy="4883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0F557F-D449-9FE2-52DD-A5AF7B990AB0}"/>
                  </a:ext>
                </a:extLst>
              </p:cNvPr>
              <p:cNvSpPr txBox="1"/>
              <p:nvPr/>
            </p:nvSpPr>
            <p:spPr>
              <a:xfrm>
                <a:off x="381000" y="1052052"/>
                <a:ext cx="8077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Confronti </a:t>
                </a:r>
                <a:r>
                  <a:rPr lang="it-IT" dirty="0">
                    <a:latin typeface="+mj-lt"/>
                    <a:cs typeface="Times New Roman" panose="02020603050405020304" pitchFamily="18" charset="0"/>
                  </a:rPr>
                  <a:t>Strategie</a:t>
                </a:r>
                <a:r>
                  <a:rPr lang="it-IT" dirty="0">
                    <a:latin typeface="+mj-lt"/>
                  </a:rPr>
                  <a:t> Alternative rispetto alla Manovra Standard proposta: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1 «</a:t>
                </a:r>
                <a:r>
                  <a:rPr lang="it-IT" dirty="0" err="1">
                    <a:latin typeface="+mj-lt"/>
                  </a:rPr>
                  <a:t>Circolarizzata</a:t>
                </a:r>
                <a:r>
                  <a:rPr lang="it-IT" dirty="0">
                    <a:latin typeface="+mj-lt"/>
                  </a:rPr>
                  <a:t>»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+ </a:t>
                </a:r>
                <a:r>
                  <a:rPr lang="it-IT" dirty="0">
                    <a:latin typeface="+mj-lt"/>
                  </a:rPr>
                  <a:t>4,98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+ 85 %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2 «Secante»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- 22,8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- 48,8 %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3 «Tangente»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-  19,4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+ 62,3 %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0F557F-D449-9FE2-52DD-A5AF7B990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52052"/>
                <a:ext cx="8077200" cy="2031325"/>
              </a:xfrm>
              <a:prstGeom prst="rect">
                <a:avLst/>
              </a:prstGeom>
              <a:blipFill>
                <a:blip r:embed="rId3"/>
                <a:stretch>
                  <a:fillRect l="-679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AFE7BE8-E876-A4FF-3F09-3B657B14B7A2}"/>
              </a:ext>
            </a:extLst>
          </p:cNvPr>
          <p:cNvSpPr/>
          <p:nvPr/>
        </p:nvSpPr>
        <p:spPr>
          <a:xfrm>
            <a:off x="3505200" y="2272962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D15324E-F490-C05F-3142-EBEFF81AF0CC}"/>
              </a:ext>
            </a:extLst>
          </p:cNvPr>
          <p:cNvSpPr/>
          <p:nvPr/>
        </p:nvSpPr>
        <p:spPr>
          <a:xfrm>
            <a:off x="3505200" y="1752600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4E3F214-20BE-DACC-5CC3-7DB99B53F272}"/>
              </a:ext>
            </a:extLst>
          </p:cNvPr>
          <p:cNvSpPr/>
          <p:nvPr/>
        </p:nvSpPr>
        <p:spPr>
          <a:xfrm>
            <a:off x="3505200" y="2845731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7D24461-BED3-90DE-5155-438C54654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99"/>
          <a:stretch/>
        </p:blipFill>
        <p:spPr>
          <a:xfrm>
            <a:off x="0" y="3142539"/>
            <a:ext cx="9067800" cy="2822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E86036-DBF8-67D1-4940-C5B543BC7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96639"/>
          <a:stretch/>
        </p:blipFill>
        <p:spPr>
          <a:xfrm>
            <a:off x="2464" y="1081468"/>
            <a:ext cx="304800" cy="48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3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9B0B8FC-4BE9-660F-F9B4-BCC555659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25" y="1600200"/>
            <a:ext cx="7510549" cy="453678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004977-1373-4819-42B7-5B71D926F54D}"/>
              </a:ext>
            </a:extLst>
          </p:cNvPr>
          <p:cNvSpPr txBox="1"/>
          <p:nvPr/>
        </p:nvSpPr>
        <p:spPr>
          <a:xfrm>
            <a:off x="228600" y="1078468"/>
            <a:ext cx="30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Analisi cambio piano tangente:</a:t>
            </a:r>
          </a:p>
        </p:txBody>
      </p:sp>
    </p:spTree>
    <p:extLst>
      <p:ext uri="{BB962C8B-B14F-4D97-AF65-F5344CB8AC3E}">
        <p14:creationId xmlns:p14="http://schemas.microsoft.com/office/powerpoint/2010/main" val="263049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800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blipFill>
                <a:blip r:embed="rId4"/>
                <a:stretch>
                  <a:fillRect l="-533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blipFill>
                <a:blip r:embed="rId2"/>
                <a:stretch>
                  <a:fillRect l="-533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17547"/>
            <a:ext cx="5330831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463981" cy="3923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246</Words>
  <Application>Microsoft Office PowerPoint</Application>
  <PresentationFormat>Presentazione su schermo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paolo.vanelli1@gmail.com</cp:lastModifiedBy>
  <cp:revision>10</cp:revision>
  <dcterms:created xsi:type="dcterms:W3CDTF">2022-12-26T14:02:03Z</dcterms:created>
  <dcterms:modified xsi:type="dcterms:W3CDTF">2023-01-06T09:57:19Z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