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7" r:id="rId7"/>
    <p:sldId id="269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7"/>
            <p14:sldId id="269"/>
            <p14:sldId id="268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7490-0EAF-4E0C-92B9-0750DE353F5F}" v="540" dt="2023-01-06T00:14:31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672B7490-0EAF-4E0C-92B9-0750DE353F5F}"/>
    <pc:docChg chg="undo redo custSel addSld delSld modSld modSection">
      <pc:chgData name="Silvia Pala" userId="f0133cc1-7ddc-4617-95f3-a1b241401a99" providerId="ADAL" clId="{672B7490-0EAF-4E0C-92B9-0750DE353F5F}" dt="2023-01-06T00:15:27.842" v="1233" actId="14100"/>
      <pc:docMkLst>
        <pc:docMk/>
      </pc:docMkLst>
      <pc:sldChg chg="addSp delSp modSp mod">
        <pc:chgData name="Silvia Pala" userId="f0133cc1-7ddc-4617-95f3-a1b241401a99" providerId="ADAL" clId="{672B7490-0EAF-4E0C-92B9-0750DE353F5F}" dt="2023-01-04T23:19:54.539" v="10" actId="931"/>
        <pc:sldMkLst>
          <pc:docMk/>
          <pc:sldMk cId="3911354443" sldId="258"/>
        </pc:sldMkLst>
        <pc:spChg chg="add del mod">
          <ac:chgData name="Silvia Pala" userId="f0133cc1-7ddc-4617-95f3-a1b241401a99" providerId="ADAL" clId="{672B7490-0EAF-4E0C-92B9-0750DE353F5F}" dt="2023-01-04T23:10:29.929" v="3" actId="478"/>
          <ac:spMkLst>
            <pc:docMk/>
            <pc:sldMk cId="3911354443" sldId="258"/>
            <ac:spMk id="7" creationId="{604FF527-AE60-E7BC-3253-F531B2A9D410}"/>
          </ac:spMkLst>
        </pc:spChg>
        <pc:spChg chg="add del mod">
          <ac:chgData name="Silvia Pala" userId="f0133cc1-7ddc-4617-95f3-a1b241401a99" providerId="ADAL" clId="{672B7490-0EAF-4E0C-92B9-0750DE353F5F}" dt="2023-01-04T23:19:54.539" v="10" actId="931"/>
          <ac:spMkLst>
            <pc:docMk/>
            <pc:sldMk cId="3911354443" sldId="258"/>
            <ac:spMk id="11" creationId="{FA83D3A9-F4F4-7109-630C-92F3FAF137D5}"/>
          </ac:spMkLst>
        </pc:spChg>
        <pc:picChg chg="add del mod">
          <ac:chgData name="Silvia Pala" userId="f0133cc1-7ddc-4617-95f3-a1b241401a99" providerId="ADAL" clId="{672B7490-0EAF-4E0C-92B9-0750DE353F5F}" dt="2023-01-04T23:10:47.531" v="7" actId="478"/>
          <ac:picMkLst>
            <pc:docMk/>
            <pc:sldMk cId="3911354443" sldId="258"/>
            <ac:picMk id="6" creationId="{17211509-AD95-BFEB-81A9-2C0915E92F68}"/>
          </ac:picMkLst>
        </pc:picChg>
        <pc:picChg chg="add del mod">
          <ac:chgData name="Silvia Pala" userId="f0133cc1-7ddc-4617-95f3-a1b241401a99" providerId="ADAL" clId="{672B7490-0EAF-4E0C-92B9-0750DE353F5F}" dt="2023-01-04T23:10:23.558" v="2"/>
          <ac:picMkLst>
            <pc:docMk/>
            <pc:sldMk cId="3911354443" sldId="258"/>
            <ac:picMk id="8" creationId="{04F0B735-5D45-70BD-4115-121C556411DD}"/>
          </ac:picMkLst>
        </pc:picChg>
        <pc:picChg chg="add del mod">
          <ac:chgData name="Silvia Pala" userId="f0133cc1-7ddc-4617-95f3-a1b241401a99" providerId="ADAL" clId="{672B7490-0EAF-4E0C-92B9-0750DE353F5F}" dt="2023-01-04T23:10:55.557" v="9" actId="478"/>
          <ac:picMkLst>
            <pc:docMk/>
            <pc:sldMk cId="3911354443" sldId="258"/>
            <ac:picMk id="9" creationId="{70E2EDEB-7204-7640-91C7-F715A975F8C9}"/>
          </ac:picMkLst>
        </pc:picChg>
        <pc:picChg chg="add mod">
          <ac:chgData name="Silvia Pala" userId="f0133cc1-7ddc-4617-95f3-a1b241401a99" providerId="ADAL" clId="{672B7490-0EAF-4E0C-92B9-0750DE353F5F}" dt="2023-01-04T23:19:54.539" v="10" actId="931"/>
          <ac:picMkLst>
            <pc:docMk/>
            <pc:sldMk cId="3911354443" sldId="258"/>
            <ac:picMk id="13" creationId="{2E2DE05C-83FF-FD0F-BD99-1E8CFE8EDFDB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1:11.718" v="12" actId="931"/>
        <pc:sldMkLst>
          <pc:docMk/>
          <pc:sldMk cId="3615513092" sldId="259"/>
        </pc:sldMkLst>
        <pc:spChg chg="add del mod">
          <ac:chgData name="Silvia Pala" userId="f0133cc1-7ddc-4617-95f3-a1b241401a99" providerId="ADAL" clId="{672B7490-0EAF-4E0C-92B9-0750DE353F5F}" dt="2023-01-04T23:21:11.718" v="12" actId="931"/>
          <ac:spMkLst>
            <pc:docMk/>
            <pc:sldMk cId="3615513092" sldId="259"/>
            <ac:spMk id="7" creationId="{2BAD3A8A-B1BD-BE12-EF59-D916466FBBCF}"/>
          </ac:spMkLst>
        </pc:spChg>
        <pc:picChg chg="del">
          <ac:chgData name="Silvia Pala" userId="f0133cc1-7ddc-4617-95f3-a1b241401a99" providerId="ADAL" clId="{672B7490-0EAF-4E0C-92B9-0750DE353F5F}" dt="2023-01-04T23:21:08.327" v="11" actId="478"/>
          <ac:picMkLst>
            <pc:docMk/>
            <pc:sldMk cId="3615513092" sldId="259"/>
            <ac:picMk id="8" creationId="{2D874399-DC43-3F8B-E8ED-9211C2BEAAFE}"/>
          </ac:picMkLst>
        </pc:picChg>
        <pc:picChg chg="add mod">
          <ac:chgData name="Silvia Pala" userId="f0133cc1-7ddc-4617-95f3-a1b241401a99" providerId="ADAL" clId="{672B7490-0EAF-4E0C-92B9-0750DE353F5F}" dt="2023-01-04T23:21:11.718" v="12" actId="931"/>
          <ac:picMkLst>
            <pc:docMk/>
            <pc:sldMk cId="3615513092" sldId="259"/>
            <ac:picMk id="10" creationId="{3447E226-10DE-F898-68CB-8D0D05A14D29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2:16.502" v="14" actId="931"/>
        <pc:sldMkLst>
          <pc:docMk/>
          <pc:sldMk cId="1534762651" sldId="260"/>
        </pc:sldMkLst>
        <pc:spChg chg="add del mod">
          <ac:chgData name="Silvia Pala" userId="f0133cc1-7ddc-4617-95f3-a1b241401a99" providerId="ADAL" clId="{672B7490-0EAF-4E0C-92B9-0750DE353F5F}" dt="2023-01-04T23:22:16.502" v="14" actId="931"/>
          <ac:spMkLst>
            <pc:docMk/>
            <pc:sldMk cId="1534762651" sldId="260"/>
            <ac:spMk id="7" creationId="{AF39BF2C-42CE-6F11-5C5C-719CD8715E0B}"/>
          </ac:spMkLst>
        </pc:spChg>
        <pc:picChg chg="del">
          <ac:chgData name="Silvia Pala" userId="f0133cc1-7ddc-4617-95f3-a1b241401a99" providerId="ADAL" clId="{672B7490-0EAF-4E0C-92B9-0750DE353F5F}" dt="2023-01-04T23:22:13.563" v="13" actId="478"/>
          <ac:picMkLst>
            <pc:docMk/>
            <pc:sldMk cId="1534762651" sldId="260"/>
            <ac:picMk id="9" creationId="{6FB0A883-A577-92E1-A62C-0B5DBE5BDC26}"/>
          </ac:picMkLst>
        </pc:picChg>
        <pc:picChg chg="add mod">
          <ac:chgData name="Silvia Pala" userId="f0133cc1-7ddc-4617-95f3-a1b241401a99" providerId="ADAL" clId="{672B7490-0EAF-4E0C-92B9-0750DE353F5F}" dt="2023-01-04T23:22:16.502" v="14" actId="931"/>
          <ac:picMkLst>
            <pc:docMk/>
            <pc:sldMk cId="1534762651" sldId="260"/>
            <ac:picMk id="10" creationId="{AB848AB0-C538-9FFD-0E3A-8D5802E92CA7}"/>
          </ac:picMkLst>
        </pc:picChg>
      </pc:sldChg>
      <pc:sldChg chg="addSp delSp modSp mod setBg">
        <pc:chgData name="Silvia Pala" userId="f0133cc1-7ddc-4617-95f3-a1b241401a99" providerId="ADAL" clId="{672B7490-0EAF-4E0C-92B9-0750DE353F5F}" dt="2023-01-05T20:32:09.395" v="307" actId="113"/>
        <pc:sldMkLst>
          <pc:docMk/>
          <pc:sldMk cId="2387966906" sldId="261"/>
        </pc:sldMkLst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2" creationId="{2EE2B2AD-A194-0BF0-7021-4CCA914E6940}"/>
          </ac:spMkLst>
        </pc:spChg>
        <pc:spChg chg="mod">
          <ac:chgData name="Silvia Pala" userId="f0133cc1-7ddc-4617-95f3-a1b241401a99" providerId="ADAL" clId="{672B7490-0EAF-4E0C-92B9-0750DE353F5F}" dt="2023-01-05T20:32:09.395" v="307" actId="113"/>
          <ac:spMkLst>
            <pc:docMk/>
            <pc:sldMk cId="2387966906" sldId="261"/>
            <ac:spMk id="3" creationId="{4429ADE6-6702-82AE-AFC1-57D895FE0CA6}"/>
          </ac:spMkLst>
        </pc:spChg>
        <pc:spChg chg="del">
          <ac:chgData name="Silvia Pala" userId="f0133cc1-7ddc-4617-95f3-a1b241401a99" providerId="ADAL" clId="{672B7490-0EAF-4E0C-92B9-0750DE353F5F}" dt="2023-01-04T23:27:40.062" v="72" actId="931"/>
          <ac:spMkLst>
            <pc:docMk/>
            <pc:sldMk cId="2387966906" sldId="261"/>
            <ac:spMk id="4" creationId="{4C93EBE2-40A8-4A58-A662-B832B6C8394B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5" creationId="{557A2B1D-1950-C538-AE2F-D58AC1A74F93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6" creationId="{9AABB668-F8DD-ECC1-9F07-3B595F96D2C2}"/>
          </ac:spMkLst>
        </pc:spChg>
        <pc:spChg chg="add del mod">
          <ac:chgData name="Silvia Pala" userId="f0133cc1-7ddc-4617-95f3-a1b241401a99" providerId="ADAL" clId="{672B7490-0EAF-4E0C-92B9-0750DE353F5F}" dt="2023-01-04T23:28:25.754" v="76" actId="931"/>
          <ac:spMkLst>
            <pc:docMk/>
            <pc:sldMk cId="2387966906" sldId="261"/>
            <ac:spMk id="12" creationId="{C6CBB6BF-4EA5-0AAC-804D-476166041A34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5" creationId="{1DCD4319-21CA-4165-A08D-D1E05DC378D3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7" creationId="{3CD1EA40-7116-4FCB-9369-70F29FAA91EC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9" creationId="{BF647E38-F93D-4661-8D77-CE13EEB65B5A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43" creationId="{D6C80E47-971C-437F-B030-191115B01D68}"/>
          </ac:spMkLst>
        </pc:spChg>
        <pc:grpChg chg="add del">
          <ac:chgData name="Silvia Pala" userId="f0133cc1-7ddc-4617-95f3-a1b241401a99" providerId="ADAL" clId="{672B7490-0EAF-4E0C-92B9-0750DE353F5F}" dt="2023-01-04T23:27:46.801" v="74" actId="26606"/>
          <ac:grpSpMkLst>
            <pc:docMk/>
            <pc:sldMk cId="2387966906" sldId="261"/>
            <ac:grpSpMk id="21" creationId="{71669B06-C46A-44F5-8C95-4AA9C87956A9}"/>
          </ac:grpSpMkLst>
        </pc:grpChg>
        <pc:graphicFrameChg chg="add mod modGraphic">
          <ac:chgData name="Silvia Pala" userId="f0133cc1-7ddc-4617-95f3-a1b241401a99" providerId="ADAL" clId="{672B7490-0EAF-4E0C-92B9-0750DE353F5F}" dt="2023-01-04T23:39:14.986" v="144" actId="14100"/>
          <ac:graphicFrameMkLst>
            <pc:docMk/>
            <pc:sldMk cId="2387966906" sldId="261"/>
            <ac:graphicFrameMk id="16" creationId="{33EA0994-25CE-D336-0A47-FD0D9164B895}"/>
          </ac:graphicFrameMkLst>
        </pc:graphicFrameChg>
        <pc:picChg chg="add del mod ord">
          <ac:chgData name="Silvia Pala" userId="f0133cc1-7ddc-4617-95f3-a1b241401a99" providerId="ADAL" clId="{672B7490-0EAF-4E0C-92B9-0750DE353F5F}" dt="2023-01-04T23:37:47.740" v="137" actId="478"/>
          <ac:picMkLst>
            <pc:docMk/>
            <pc:sldMk cId="2387966906" sldId="261"/>
            <ac:picMk id="8" creationId="{DC2A3B0D-70A5-2B5A-6A45-B1BA0BD40CD5}"/>
          </ac:picMkLst>
        </pc:picChg>
        <pc:picChg chg="add del mod">
          <ac:chgData name="Silvia Pala" userId="f0133cc1-7ddc-4617-95f3-a1b241401a99" providerId="ADAL" clId="{672B7490-0EAF-4E0C-92B9-0750DE353F5F}" dt="2023-01-04T23:28:22.860" v="75" actId="478"/>
          <ac:picMkLst>
            <pc:docMk/>
            <pc:sldMk cId="2387966906" sldId="261"/>
            <ac:picMk id="10" creationId="{1C58E9DB-3561-3097-CEF4-B4413FCAB081}"/>
          </ac:picMkLst>
        </pc:picChg>
        <pc:picChg chg="add mod">
          <ac:chgData name="Silvia Pala" userId="f0133cc1-7ddc-4617-95f3-a1b241401a99" providerId="ADAL" clId="{672B7490-0EAF-4E0C-92B9-0750DE353F5F}" dt="2023-01-04T23:28:25.754" v="76" actId="931"/>
          <ac:picMkLst>
            <pc:docMk/>
            <pc:sldMk cId="2387966906" sldId="261"/>
            <ac:picMk id="14" creationId="{29FE2E97-CFBB-5138-2BC2-23D06B2EDF9E}"/>
          </ac:picMkLst>
        </pc:picChg>
      </pc:sldChg>
      <pc:sldChg chg="addSp delSp modSp mod">
        <pc:chgData name="Silvia Pala" userId="f0133cc1-7ddc-4617-95f3-a1b241401a99" providerId="ADAL" clId="{672B7490-0EAF-4E0C-92B9-0750DE353F5F}" dt="2023-01-06T00:15:27.842" v="1233" actId="14100"/>
        <pc:sldMkLst>
          <pc:docMk/>
          <pc:sldMk cId="3068952288" sldId="262"/>
        </pc:sldMkLst>
        <pc:spChg chg="add mod">
          <ac:chgData name="Silvia Pala" userId="f0133cc1-7ddc-4617-95f3-a1b241401a99" providerId="ADAL" clId="{672B7490-0EAF-4E0C-92B9-0750DE353F5F}" dt="2023-01-06T00:11:45.536" v="1223" actId="113"/>
          <ac:spMkLst>
            <pc:docMk/>
            <pc:sldMk cId="3068952288" sldId="262"/>
            <ac:spMk id="2" creationId="{5001EC82-1654-9E4C-0774-B97601E448B0}"/>
          </ac:spMkLst>
        </pc:spChg>
        <pc:spChg chg="mod">
          <ac:chgData name="Silvia Pala" userId="f0133cc1-7ddc-4617-95f3-a1b241401a99" providerId="ADAL" clId="{672B7490-0EAF-4E0C-92B9-0750DE353F5F}" dt="2023-01-06T00:04:41.508" v="1165" actId="20577"/>
          <ac:spMkLst>
            <pc:docMk/>
            <pc:sldMk cId="3068952288" sldId="262"/>
            <ac:spMk id="7" creationId="{A0313898-B5E6-FD16-BB64-5BEEB3FDD8E3}"/>
          </ac:spMkLst>
        </pc:spChg>
        <pc:spChg chg="del mod">
          <ac:chgData name="Silvia Pala" userId="f0133cc1-7ddc-4617-95f3-a1b241401a99" providerId="ADAL" clId="{672B7490-0EAF-4E0C-92B9-0750DE353F5F}" dt="2023-01-05T22:49:45.707" v="662" actId="478"/>
          <ac:spMkLst>
            <pc:docMk/>
            <pc:sldMk cId="3068952288" sldId="262"/>
            <ac:spMk id="8" creationId="{15C6A054-F546-BB81-046D-290F0609C65E}"/>
          </ac:spMkLst>
        </pc:spChg>
        <pc:spChg chg="add del mod">
          <ac:chgData name="Silvia Pala" userId="f0133cc1-7ddc-4617-95f3-a1b241401a99" providerId="ADAL" clId="{672B7490-0EAF-4E0C-92B9-0750DE353F5F}" dt="2023-01-05T22:58:38.342" v="721"/>
          <ac:spMkLst>
            <pc:docMk/>
            <pc:sldMk cId="3068952288" sldId="262"/>
            <ac:spMk id="15" creationId="{815FCC7D-5997-ED21-4AE4-FB1FD05F4067}"/>
          </ac:spMkLst>
        </pc:spChg>
        <pc:spChg chg="add del mod">
          <ac:chgData name="Silvia Pala" userId="f0133cc1-7ddc-4617-95f3-a1b241401a99" providerId="ADAL" clId="{672B7490-0EAF-4E0C-92B9-0750DE353F5F}" dt="2023-01-05T22:58:54.825" v="724" actId="478"/>
          <ac:spMkLst>
            <pc:docMk/>
            <pc:sldMk cId="3068952288" sldId="262"/>
            <ac:spMk id="16" creationId="{006A5E0D-EA25-8E91-5594-0E3C98D3F6CE}"/>
          </ac:spMkLst>
        </pc:spChg>
        <pc:graphicFrameChg chg="add del">
          <ac:chgData name="Silvia Pala" userId="f0133cc1-7ddc-4617-95f3-a1b241401a99" providerId="ADAL" clId="{672B7490-0EAF-4E0C-92B9-0750DE353F5F}" dt="2023-01-05T21:46:25.653" v="482" actId="478"/>
          <ac:graphicFrameMkLst>
            <pc:docMk/>
            <pc:sldMk cId="3068952288" sldId="262"/>
            <ac:graphicFrameMk id="2" creationId="{467DD7D6-C03E-6C6C-09FE-C7B6162F3273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6T00:01:06.514" v="1124"/>
          <ac:graphicFrameMkLst>
            <pc:docMk/>
            <pc:sldMk cId="3068952288" sldId="262"/>
            <ac:graphicFrameMk id="3" creationId="{92532553-0482-CDA3-486B-1CA1F885C693}"/>
          </ac:graphicFrameMkLst>
        </pc:graphicFrameChg>
        <pc:graphicFrameChg chg="add mod">
          <ac:chgData name="Silvia Pala" userId="f0133cc1-7ddc-4617-95f3-a1b241401a99" providerId="ADAL" clId="{672B7490-0EAF-4E0C-92B9-0750DE353F5F}" dt="2023-01-06T00:15:27.842" v="1233" actId="14100"/>
          <ac:graphicFrameMkLst>
            <pc:docMk/>
            <pc:sldMk cId="3068952288" sldId="262"/>
            <ac:graphicFrameMk id="4" creationId="{6D2E0F78-5CBC-7549-65BC-F822B6D522E6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6T00:15:12.501" v="1229" actId="14100"/>
          <ac:graphicFrameMkLst>
            <pc:docMk/>
            <pc:sldMk cId="3068952288" sldId="262"/>
            <ac:graphicFrameMk id="10" creationId="{743E8DD0-DB6E-DFBF-6778-5B645EA477D7}"/>
          </ac:graphicFrameMkLst>
        </pc:graphicFrameChg>
      </pc:sldChg>
      <pc:sldChg chg="addSp delSp modSp mod">
        <pc:chgData name="Silvia Pala" userId="f0133cc1-7ddc-4617-95f3-a1b241401a99" providerId="ADAL" clId="{672B7490-0EAF-4E0C-92B9-0750DE353F5F}" dt="2023-01-05T21:05:24.538" v="480" actId="20577"/>
        <pc:sldMkLst>
          <pc:docMk/>
          <pc:sldMk cId="616837162" sldId="263"/>
        </pc:sldMkLst>
        <pc:spChg chg="mod">
          <ac:chgData name="Silvia Pala" userId="f0133cc1-7ddc-4617-95f3-a1b241401a99" providerId="ADAL" clId="{672B7490-0EAF-4E0C-92B9-0750DE353F5F}" dt="2023-01-05T21:05:24.538" v="480" actId="20577"/>
          <ac:spMkLst>
            <pc:docMk/>
            <pc:sldMk cId="616837162" sldId="263"/>
            <ac:spMk id="6" creationId="{C80072F3-5290-A1B1-74E4-ED69C98F86D4}"/>
          </ac:spMkLst>
        </pc:spChg>
        <pc:spChg chg="del mod">
          <ac:chgData name="Silvia Pala" userId="f0133cc1-7ddc-4617-95f3-a1b241401a99" providerId="ADAL" clId="{672B7490-0EAF-4E0C-92B9-0750DE353F5F}" dt="2023-01-04T23:36:23.198" v="127" actId="931"/>
          <ac:spMkLst>
            <pc:docMk/>
            <pc:sldMk cId="616837162" sldId="263"/>
            <ac:spMk id="7" creationId="{FB17A5B1-AB93-562A-4D11-91DBC37948BD}"/>
          </ac:spMkLst>
        </pc:spChg>
        <pc:picChg chg="add mod">
          <ac:chgData name="Silvia Pala" userId="f0133cc1-7ddc-4617-95f3-a1b241401a99" providerId="ADAL" clId="{672B7490-0EAF-4E0C-92B9-0750DE353F5F}" dt="2023-01-04T23:36:23.198" v="127" actId="931"/>
          <ac:picMkLst>
            <pc:docMk/>
            <pc:sldMk cId="616837162" sldId="263"/>
            <ac:picMk id="8" creationId="{99E9DF7F-05AB-44AE-20AD-6901F072B4BF}"/>
          </ac:picMkLst>
        </pc:picChg>
      </pc:sldChg>
      <pc:sldChg chg="addSp delSp modSp new mod">
        <pc:chgData name="Silvia Pala" userId="f0133cc1-7ddc-4617-95f3-a1b241401a99" providerId="ADAL" clId="{672B7490-0EAF-4E0C-92B9-0750DE353F5F}" dt="2023-01-05T20:50:58.606" v="316" actId="20577"/>
        <pc:sldMkLst>
          <pc:docMk/>
          <pc:sldMk cId="3969621914" sldId="267"/>
        </pc:sldMkLst>
        <pc:spChg chg="mod">
          <ac:chgData name="Silvia Pala" userId="f0133cc1-7ddc-4617-95f3-a1b241401a99" providerId="ADAL" clId="{672B7490-0EAF-4E0C-92B9-0750DE353F5F}" dt="2023-01-04T23:24:57.054" v="48"/>
          <ac:spMkLst>
            <pc:docMk/>
            <pc:sldMk cId="3969621914" sldId="267"/>
            <ac:spMk id="2" creationId="{93C942EB-2D22-31B3-B91C-739260579763}"/>
          </ac:spMkLst>
        </pc:spChg>
        <pc:spChg chg="add del mod">
          <ac:chgData name="Silvia Pala" userId="f0133cc1-7ddc-4617-95f3-a1b241401a99" providerId="ADAL" clId="{672B7490-0EAF-4E0C-92B9-0750DE353F5F}" dt="2023-01-05T20:50:58.606" v="316" actId="20577"/>
          <ac:spMkLst>
            <pc:docMk/>
            <pc:sldMk cId="3969621914" sldId="267"/>
            <ac:spMk id="3" creationId="{CD45EB45-D779-98CA-D5F4-E6566A22A6BF}"/>
          </ac:spMkLst>
        </pc:spChg>
        <pc:spChg chg="del mod">
          <ac:chgData name="Silvia Pala" userId="f0133cc1-7ddc-4617-95f3-a1b241401a99" providerId="ADAL" clId="{672B7490-0EAF-4E0C-92B9-0750DE353F5F}" dt="2023-01-04T23:29:42.747" v="77" actId="931"/>
          <ac:spMkLst>
            <pc:docMk/>
            <pc:sldMk cId="3969621914" sldId="267"/>
            <ac:spMk id="4" creationId="{5A052AF9-296A-DE54-567B-C8B4A8399826}"/>
          </ac:spMkLst>
        </pc:spChg>
        <pc:spChg chg="add del mod">
          <ac:chgData name="Silvia Pala" userId="f0133cc1-7ddc-4617-95f3-a1b241401a99" providerId="ADAL" clId="{672B7490-0EAF-4E0C-92B9-0750DE353F5F}" dt="2023-01-04T23:25:14.456" v="52"/>
          <ac:spMkLst>
            <pc:docMk/>
            <pc:sldMk cId="3969621914" sldId="267"/>
            <ac:spMk id="7" creationId="{8801BCE9-FBEF-303F-8E30-6F1A0A45470C}"/>
          </ac:spMkLst>
        </pc:spChg>
        <pc:spChg chg="add del mod">
          <ac:chgData name="Silvia Pala" userId="f0133cc1-7ddc-4617-95f3-a1b241401a99" providerId="ADAL" clId="{672B7490-0EAF-4E0C-92B9-0750DE353F5F}" dt="2023-01-04T23:25:18.067" v="54"/>
          <ac:spMkLst>
            <pc:docMk/>
            <pc:sldMk cId="3969621914" sldId="267"/>
            <ac:spMk id="8" creationId="{C1D1F7FC-A42F-E33D-59CE-26746300D7B7}"/>
          </ac:spMkLst>
        </pc:spChg>
        <pc:spChg chg="add mod">
          <ac:chgData name="Silvia Pala" userId="f0133cc1-7ddc-4617-95f3-a1b241401a99" providerId="ADAL" clId="{672B7490-0EAF-4E0C-92B9-0750DE353F5F}" dt="2023-01-04T23:25:55.110" v="69" actId="1076"/>
          <ac:spMkLst>
            <pc:docMk/>
            <pc:sldMk cId="3969621914" sldId="267"/>
            <ac:spMk id="9" creationId="{580E4D24-532A-0DFA-F5F2-C3618AC3B0A1}"/>
          </ac:spMkLst>
        </pc:spChg>
        <pc:spChg chg="add mod">
          <ac:chgData name="Silvia Pala" userId="f0133cc1-7ddc-4617-95f3-a1b241401a99" providerId="ADAL" clId="{672B7490-0EAF-4E0C-92B9-0750DE353F5F}" dt="2023-01-04T23:26:05.504" v="71" actId="1076"/>
          <ac:spMkLst>
            <pc:docMk/>
            <pc:sldMk cId="3969621914" sldId="267"/>
            <ac:spMk id="10" creationId="{C1BAA2F6-430B-E267-C418-3A4544069F80}"/>
          </ac:spMkLst>
        </pc:spChg>
        <pc:picChg chg="add mod">
          <ac:chgData name="Silvia Pala" userId="f0133cc1-7ddc-4617-95f3-a1b241401a99" providerId="ADAL" clId="{672B7490-0EAF-4E0C-92B9-0750DE353F5F}" dt="2023-01-04T23:29:42.747" v="77" actId="931"/>
          <ac:picMkLst>
            <pc:docMk/>
            <pc:sldMk cId="3969621914" sldId="267"/>
            <ac:picMk id="12" creationId="{0844F475-A375-7344-C977-11C7EC04CF06}"/>
          </ac:picMkLst>
        </pc:picChg>
        <pc:cxnChg chg="add mod">
          <ac:chgData name="Silvia Pala" userId="f0133cc1-7ddc-4617-95f3-a1b241401a99" providerId="ADAL" clId="{672B7490-0EAF-4E0C-92B9-0750DE353F5F}" dt="2023-01-04T23:37:06.723" v="129" actId="13822"/>
          <ac:cxnSpMkLst>
            <pc:docMk/>
            <pc:sldMk cId="3969621914" sldId="267"/>
            <ac:cxnSpMk id="14" creationId="{1487000F-80CB-BA64-2645-849F676B6ABA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27:29.520" v="259" actId="20577"/>
        <pc:sldMkLst>
          <pc:docMk/>
          <pc:sldMk cId="4018792230" sldId="268"/>
        </pc:sldMkLst>
        <pc:spChg chg="mod">
          <ac:chgData name="Silvia Pala" userId="f0133cc1-7ddc-4617-95f3-a1b241401a99" providerId="ADAL" clId="{672B7490-0EAF-4E0C-92B9-0750DE353F5F}" dt="2023-01-05T19:43:26.279" v="204" actId="1076"/>
          <ac:spMkLst>
            <pc:docMk/>
            <pc:sldMk cId="4018792230" sldId="268"/>
            <ac:spMk id="2" creationId="{877525F0-64F8-32B5-C39A-8A0D5C55B1F0}"/>
          </ac:spMkLst>
        </pc:spChg>
        <pc:spChg chg="mod">
          <ac:chgData name="Silvia Pala" userId="f0133cc1-7ddc-4617-95f3-a1b241401a99" providerId="ADAL" clId="{672B7490-0EAF-4E0C-92B9-0750DE353F5F}" dt="2023-01-05T20:27:29.520" v="259" actId="20577"/>
          <ac:spMkLst>
            <pc:docMk/>
            <pc:sldMk cId="4018792230" sldId="268"/>
            <ac:spMk id="3" creationId="{5FC3C7DB-F822-0071-127D-AA9AECA619AA}"/>
          </ac:spMkLst>
        </pc:spChg>
        <pc:spChg chg="del">
          <ac:chgData name="Silvia Pala" userId="f0133cc1-7ddc-4617-95f3-a1b241401a99" providerId="ADAL" clId="{672B7490-0EAF-4E0C-92B9-0750DE353F5F}" dt="2023-01-04T23:33:39.704" v="95" actId="931"/>
          <ac:spMkLst>
            <pc:docMk/>
            <pc:sldMk cId="4018792230" sldId="268"/>
            <ac:spMk id="4" creationId="{0AEF321D-4AC8-7482-3C64-7E8F35778932}"/>
          </ac:spMkLst>
        </pc:spChg>
        <pc:spChg chg="add mod">
          <ac:chgData name="Silvia Pala" userId="f0133cc1-7ddc-4617-95f3-a1b241401a99" providerId="ADAL" clId="{672B7490-0EAF-4E0C-92B9-0750DE353F5F}" dt="2023-01-04T23:43:33.650" v="199" actId="1076"/>
          <ac:spMkLst>
            <pc:docMk/>
            <pc:sldMk cId="4018792230" sldId="268"/>
            <ac:spMk id="7" creationId="{FAC50C16-49B5-07B3-2423-7708DC9EF5B5}"/>
          </ac:spMkLst>
        </pc:spChg>
        <pc:picChg chg="add mod">
          <ac:chgData name="Silvia Pala" userId="f0133cc1-7ddc-4617-95f3-a1b241401a99" providerId="ADAL" clId="{672B7490-0EAF-4E0C-92B9-0750DE353F5F}" dt="2023-01-04T23:33:39.704" v="95" actId="931"/>
          <ac:picMkLst>
            <pc:docMk/>
            <pc:sldMk cId="4018792230" sldId="268"/>
            <ac:picMk id="9" creationId="{1F1AC5E2-721E-D839-7149-741E4AF5E500}"/>
          </ac:picMkLst>
        </pc:picChg>
        <pc:cxnChg chg="add mod">
          <ac:chgData name="Silvia Pala" userId="f0133cc1-7ddc-4617-95f3-a1b241401a99" providerId="ADAL" clId="{672B7490-0EAF-4E0C-92B9-0750DE353F5F}" dt="2023-01-04T23:37:25.226" v="133" actId="13822"/>
          <ac:cxnSpMkLst>
            <pc:docMk/>
            <pc:sldMk cId="4018792230" sldId="268"/>
            <ac:cxnSpMk id="11" creationId="{0675DCC4-3BBF-D4FE-2A5B-03DBE80994A4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50:54.463" v="312" actId="20577"/>
        <pc:sldMkLst>
          <pc:docMk/>
          <pc:sldMk cId="1265670468" sldId="269"/>
        </pc:sldMkLst>
        <pc:spChg chg="mod">
          <ac:chgData name="Silvia Pala" userId="f0133cc1-7ddc-4617-95f3-a1b241401a99" providerId="ADAL" clId="{672B7490-0EAF-4E0C-92B9-0750DE353F5F}" dt="2023-01-04T23:30:02.904" v="78"/>
          <ac:spMkLst>
            <pc:docMk/>
            <pc:sldMk cId="1265670468" sldId="269"/>
            <ac:spMk id="2" creationId="{9C0EB883-9262-347A-EDC0-38E45025B76D}"/>
          </ac:spMkLst>
        </pc:spChg>
        <pc:spChg chg="mod">
          <ac:chgData name="Silvia Pala" userId="f0133cc1-7ddc-4617-95f3-a1b241401a99" providerId="ADAL" clId="{672B7490-0EAF-4E0C-92B9-0750DE353F5F}" dt="2023-01-05T20:50:54.463" v="312" actId="20577"/>
          <ac:spMkLst>
            <pc:docMk/>
            <pc:sldMk cId="1265670468" sldId="269"/>
            <ac:spMk id="3" creationId="{A506D1BC-0950-836C-9E52-EED4A662EC6B}"/>
          </ac:spMkLst>
        </pc:spChg>
        <pc:spChg chg="del">
          <ac:chgData name="Silvia Pala" userId="f0133cc1-7ddc-4617-95f3-a1b241401a99" providerId="ADAL" clId="{672B7490-0EAF-4E0C-92B9-0750DE353F5F}" dt="2023-01-04T23:31:29.889" v="87" actId="931"/>
          <ac:spMkLst>
            <pc:docMk/>
            <pc:sldMk cId="1265670468" sldId="269"/>
            <ac:spMk id="4" creationId="{F25AB2AD-E1A9-4B7E-9860-87F39BB3D8C9}"/>
          </ac:spMkLst>
        </pc:spChg>
        <pc:spChg chg="add mod">
          <ac:chgData name="Silvia Pala" userId="f0133cc1-7ddc-4617-95f3-a1b241401a99" providerId="ADAL" clId="{672B7490-0EAF-4E0C-92B9-0750DE353F5F}" dt="2023-01-04T23:30:20.170" v="86" actId="1076"/>
          <ac:spMkLst>
            <pc:docMk/>
            <pc:sldMk cId="1265670468" sldId="269"/>
            <ac:spMk id="7" creationId="{7B990445-AD86-740B-880D-90C840E67578}"/>
          </ac:spMkLst>
        </pc:spChg>
        <pc:picChg chg="add mod">
          <ac:chgData name="Silvia Pala" userId="f0133cc1-7ddc-4617-95f3-a1b241401a99" providerId="ADAL" clId="{672B7490-0EAF-4E0C-92B9-0750DE353F5F}" dt="2023-01-04T23:31:29.889" v="87" actId="931"/>
          <ac:picMkLst>
            <pc:docMk/>
            <pc:sldMk cId="1265670468" sldId="269"/>
            <ac:picMk id="9" creationId="{BB54E8C3-A218-2F12-3E76-428C6AE41FE7}"/>
          </ac:picMkLst>
        </pc:picChg>
        <pc:cxnChg chg="add mod">
          <ac:chgData name="Silvia Pala" userId="f0133cc1-7ddc-4617-95f3-a1b241401a99" providerId="ADAL" clId="{672B7490-0EAF-4E0C-92B9-0750DE353F5F}" dt="2023-01-04T23:37:17.420" v="131" actId="13822"/>
          <ac:cxnSpMkLst>
            <pc:docMk/>
            <pc:sldMk cId="1265670468" sldId="269"/>
            <ac:cxnSpMk id="11" creationId="{BB94FCCD-BDD8-791D-5F76-B313155E016D}"/>
          </ac:cxnSpMkLst>
        </pc:cxnChg>
      </pc:sldChg>
      <pc:sldChg chg="addSp delSp modSp new del mod">
        <pc:chgData name="Silvia Pala" userId="f0133cc1-7ddc-4617-95f3-a1b241401a99" providerId="ADAL" clId="{672B7490-0EAF-4E0C-92B9-0750DE353F5F}" dt="2023-01-06T00:12:06.090" v="1225" actId="2696"/>
        <pc:sldMkLst>
          <pc:docMk/>
          <pc:sldMk cId="3084648435" sldId="270"/>
        </pc:sldMkLst>
        <pc:spChg chg="mod">
          <ac:chgData name="Silvia Pala" userId="f0133cc1-7ddc-4617-95f3-a1b241401a99" providerId="ADAL" clId="{672B7490-0EAF-4E0C-92B9-0750DE353F5F}" dt="2023-01-04T23:34:11.108" v="101"/>
          <ac:spMkLst>
            <pc:docMk/>
            <pc:sldMk cId="3084648435" sldId="270"/>
            <ac:spMk id="2" creationId="{ED47AE72-2B39-96DA-10BF-8D784A8EF107}"/>
          </ac:spMkLst>
        </pc:spChg>
        <pc:spChg chg="del">
          <ac:chgData name="Silvia Pala" userId="f0133cc1-7ddc-4617-95f3-a1b241401a99" providerId="ADAL" clId="{672B7490-0EAF-4E0C-92B9-0750DE353F5F}" dt="2023-01-04T23:34:32.680" v="102" actId="3680"/>
          <ac:spMkLst>
            <pc:docMk/>
            <pc:sldMk cId="3084648435" sldId="270"/>
            <ac:spMk id="3" creationId="{B1566DFD-0E63-BF30-19DC-452B5306C695}"/>
          </ac:spMkLst>
        </pc:spChg>
        <pc:graphicFrameChg chg="add mod ord modGraphic">
          <ac:chgData name="Silvia Pala" userId="f0133cc1-7ddc-4617-95f3-a1b241401a99" providerId="ADAL" clId="{672B7490-0EAF-4E0C-92B9-0750DE353F5F}" dt="2023-01-06T00:11:59.741" v="1224" actId="20577"/>
          <ac:graphicFrameMkLst>
            <pc:docMk/>
            <pc:sldMk cId="3084648435" sldId="270"/>
            <ac:graphicFrameMk id="6" creationId="{ACFAF3AA-B861-1D84-69F1-234BB99AC45B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3:58:14.358" v="1094" actId="1957"/>
          <ac:graphicFrameMkLst>
            <pc:docMk/>
            <pc:sldMk cId="3084648435" sldId="270"/>
            <ac:graphicFrameMk id="8" creationId="{D872E168-517B-FF11-CA49-EF08F0707676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3:58:13.904" v="1093"/>
          <ac:graphicFrameMkLst>
            <pc:docMk/>
            <pc:sldMk cId="3084648435" sldId="270"/>
            <ac:graphicFrameMk id="9" creationId="{26D2F66A-9BF3-950F-57F9-C0DAFE3ADB6F}"/>
          </ac:graphicFrameMkLst>
        </pc:graphicFrameChg>
      </pc:sldChg>
      <pc:sldChg chg="addSp delSp modSp new del mod">
        <pc:chgData name="Silvia Pala" userId="f0133cc1-7ddc-4617-95f3-a1b241401a99" providerId="ADAL" clId="{672B7490-0EAF-4E0C-92B9-0750DE353F5F}" dt="2023-01-06T00:01:13.150" v="1125" actId="2696"/>
        <pc:sldMkLst>
          <pc:docMk/>
          <pc:sldMk cId="1316128539" sldId="271"/>
        </pc:sldMkLst>
        <pc:spChg chg="del">
          <ac:chgData name="Silvia Pala" userId="f0133cc1-7ddc-4617-95f3-a1b241401a99" providerId="ADAL" clId="{672B7490-0EAF-4E0C-92B9-0750DE353F5F}" dt="2023-01-05T23:58:37.503" v="1097" actId="1957"/>
          <ac:spMkLst>
            <pc:docMk/>
            <pc:sldMk cId="1316128539" sldId="271"/>
            <ac:spMk id="3" creationId="{4DF5EB48-5C13-C56B-F1A7-50270927A0C9}"/>
          </ac:spMkLst>
        </pc:spChg>
        <pc:graphicFrameChg chg="add mod">
          <ac:chgData name="Silvia Pala" userId="f0133cc1-7ddc-4617-95f3-a1b241401a99" providerId="ADAL" clId="{672B7490-0EAF-4E0C-92B9-0750DE353F5F}" dt="2023-01-06T00:00:21.735" v="1111"/>
          <ac:graphicFrameMkLst>
            <pc:docMk/>
            <pc:sldMk cId="1316128539" sldId="271"/>
            <ac:graphicFrameMk id="8" creationId="{B4BB8328-2342-BE5B-5346-61C13A580506}"/>
          </ac:graphicFrameMkLst>
        </pc:graphicFrameChg>
        <pc:graphicFrameChg chg="add mod">
          <ac:chgData name="Silvia Pala" userId="f0133cc1-7ddc-4617-95f3-a1b241401a99" providerId="ADAL" clId="{672B7490-0EAF-4E0C-92B9-0750DE353F5F}" dt="2023-01-06T00:00:25.583" v="1113" actId="1076"/>
          <ac:graphicFrameMkLst>
            <pc:docMk/>
            <pc:sldMk cId="1316128539" sldId="271"/>
            <ac:graphicFrameMk id="9" creationId="{1D2F6313-8ECA-C38D-794F-7DADF72C420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06678769987194"/>
          <c:y val="7.4505226925323562E-2"/>
          <c:w val="0.77394078801874133"/>
          <c:h val="0.739543024791591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9.1510999999999996</c:v>
                </c:pt>
                <c:pt idx="1">
                  <c:v>2.8174999999999999</c:v>
                </c:pt>
                <c:pt idx="2">
                  <c:v>1.1500999999999999</c:v>
                </c:pt>
                <c:pt idx="3">
                  <c:v>5.9992999999999999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9-4233-8531-1188095E1AA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6.6449999999999996</c:v>
                </c:pt>
                <c:pt idx="1">
                  <c:v>0.71050000000000002</c:v>
                </c:pt>
                <c:pt idx="2">
                  <c:v>0.75049999999999994</c:v>
                </c:pt>
                <c:pt idx="3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79-4233-8531-1188095E1AA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679-4233-8531-1188095E1A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79-4233-8531-1188095E1AAB}"/>
              </c:ext>
            </c:extLst>
          </c:dPt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6.6449999999999996</c:v>
                </c:pt>
                <c:pt idx="1">
                  <c:v>0.37240000000000001</c:v>
                </c:pt>
                <c:pt idx="2">
                  <c:v>0.75049999999999994</c:v>
                </c:pt>
                <c:pt idx="3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79-4233-8531-1188095E1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Δ𝑣 [𝑘𝑚/𝑠]</a:t>
                </a:r>
                <a:endParaRPr lang="it-IT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809825290453976"/>
              <c:y val="0.89538212274769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06678769987194"/>
          <c:y val="7.4505226925323562E-2"/>
          <c:w val="0.69882648364251665"/>
          <c:h val="0.294970045571694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Foglio1!$B$2:$B$2</c:f>
              <c:numCache>
                <c:formatCode>General</c:formatCode>
                <c:ptCount val="1"/>
                <c:pt idx="0">
                  <c:v>8.0190000000000001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9-4738-9C0A-5266858D416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Foglio1!$C$2:$C$2</c:f>
              <c:numCache>
                <c:formatCode>General</c:formatCode>
                <c:ptCount val="1"/>
                <c:pt idx="0">
                  <c:v>4.8674999999999997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39-4738-9C0A-5266858D416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39-4738-9C0A-5266858D416C}"/>
              </c:ext>
            </c:extLst>
          </c:dPt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Foglio1!$D$2:$D$2</c:f>
              <c:numCache>
                <c:formatCode>General</c:formatCode>
                <c:ptCount val="1"/>
                <c:pt idx="0">
                  <c:v>4.0060000000000002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39-4738-9C0A-5266858D4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0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Δt</a:t>
                </a:r>
                <a:r>
                  <a:rPr lang="en-GB" sz="140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[h]</a:t>
                </a:r>
                <a:endParaRPr lang="it-IT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6626285120630334"/>
              <c:y val="0.526544332252691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4.3428848418768026E-2"/>
          <c:y val="0.71374721012677544"/>
          <c:w val="0.85314664904313475"/>
          <c:h val="0.17076483941474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05/01/2023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05/01/2023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 dirty="0"/>
              <a:t>Gruppo C13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Idea di partenza:</a:t>
                </a: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utilizzare un’orbita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circolare ausiliaria con raggio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per evitare di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compiere la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manovra per cambiare l’anomalia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Trasferimento bitangente dal pericentro dell'orbita iniziale all'orbita di trasferimento circolare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(impulso 1 e 2) 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Cambio piano (impulso 3)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intersezione tra orbita circolare e l’apocentro di quella finale (impulso 4)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6.9762 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9.0027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𝟑𝟐𝟒𝟎𝟗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𝟗𝟓𝟓𝟗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indent="0">
                  <a:buNone/>
                </a:pPr>
                <a:r>
                  <a:rPr lang="it-IT" sz="19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Non presenta vantaggi rispetto alla strategia standard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875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E9DF7F-05AB-44AE-20AD-6901F072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0097"/>
            <a:ext cx="5181600" cy="451693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E2DE05C-83FF-FD0F-BD99-1E8CFE8E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0" y="1328738"/>
            <a:ext cx="5562700" cy="4848225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47E226-10DE-F898-68CB-8D0D05A14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1" y="1300163"/>
            <a:ext cx="5013898" cy="4876800"/>
          </a:xfr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B848AB0-C538-9FFD-0E3A-8D5802E92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3" y="1300163"/>
            <a:ext cx="5050794" cy="4876800"/>
          </a:xfr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Tre manovre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Trasferimento Bitangente Pericentro-Apocentro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Piano Orbitale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6.6450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4.8675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17523.1496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9FE2E97-CFBB-5138-2BC2-23D06B2E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47434"/>
            <a:ext cx="5181600" cy="478225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8197" r="-10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10000" r="-10076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2EB-2D22-31B3-B91C-7392605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926337" cy="590931"/>
          </a:xfrm>
        </p:spPr>
        <p:txBody>
          <a:bodyPr/>
          <a:lstStyle/>
          <a:p>
            <a:r>
              <a:rPr lang="it-IT" spc="-5" dirty="0"/>
              <a:t>Strategia Standard: manovra bitangente PA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pericentro dell'orbita iniziale </a:t>
                </a:r>
                <a:endParaRPr lang="it-IT" sz="1800" i="1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5698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di Trasferimento: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5295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844F475-A375-7344-C977-11C7EC04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2" y="1300163"/>
            <a:ext cx="5049736" cy="4876800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5692-D904-0F79-EB51-32E392C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98681-E9D2-2211-B5B5-AB68657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0E4D24-532A-0DFA-F5F2-C3618AC3B0A1}"/>
              </a:ext>
            </a:extLst>
          </p:cNvPr>
          <p:cNvSpPr/>
          <p:nvPr/>
        </p:nvSpPr>
        <p:spPr>
          <a:xfrm>
            <a:off x="4480091" y="2863516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1BAA2F6-430B-E267-C418-3A4544069F80}"/>
              </a:ext>
            </a:extLst>
          </p:cNvPr>
          <p:cNvSpPr/>
          <p:nvPr/>
        </p:nvSpPr>
        <p:spPr>
          <a:xfrm>
            <a:off x="4801368" y="4888832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87000F-80CB-BA64-2645-849F676B6ABA}"/>
              </a:ext>
            </a:extLst>
          </p:cNvPr>
          <p:cNvCxnSpPr/>
          <p:nvPr/>
        </p:nvCxnSpPr>
        <p:spPr>
          <a:xfrm>
            <a:off x="2369976" y="150222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B883-9262-347A-EDC0-38E4502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171498" cy="590931"/>
          </a:xfrm>
        </p:spPr>
        <p:txBody>
          <a:bodyPr/>
          <a:lstStyle/>
          <a:p>
            <a:r>
              <a:rPr lang="it-IT" spc="-5" dirty="0"/>
              <a:t>Strategia Standard: cambio piano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piano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𝟑𝟏𝟐𝟐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Terzo impulso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54E8C3-A218-2F12-3E76-428C6AE4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0299"/>
            <a:ext cx="5181600" cy="4316528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804CB-CEA9-D6FB-D9A1-DC7F4D8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5F8A-B924-C552-E917-D132523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990445-AD86-740B-880D-90C840E67578}"/>
              </a:ext>
            </a:extLst>
          </p:cNvPr>
          <p:cNvSpPr/>
          <p:nvPr/>
        </p:nvSpPr>
        <p:spPr>
          <a:xfrm>
            <a:off x="4400482" y="2847474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B94FCCD-BDD8-791D-5F76-B313155E016D}"/>
              </a:ext>
            </a:extLst>
          </p:cNvPr>
          <p:cNvCxnSpPr/>
          <p:nvPr/>
        </p:nvCxnSpPr>
        <p:spPr>
          <a:xfrm>
            <a:off x="3069771" y="1502229"/>
            <a:ext cx="27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25F0-64F8-32B5-C39A-8A0D5C5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747"/>
            <a:ext cx="9466246" cy="590931"/>
          </a:xfrm>
        </p:spPr>
        <p:txBody>
          <a:bodyPr/>
          <a:lstStyle/>
          <a:p>
            <a:r>
              <a:rPr lang="it-IT" spc="-5" dirty="0"/>
              <a:t>Strategia Standard: cambio anomalia del pericentro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anomalia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𝟐𝟕𝟕𝟕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0.7105</m:t>
                    </m:r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la posizione finale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GB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𝟔𝟑𝟏</m:t>
                    </m:r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F1AC5E2-721E-D839-7149-741E4AF5E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6179"/>
            <a:ext cx="5181600" cy="464476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C25C5-F06C-9B42-0726-BD84E0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FC688-2215-AFDF-5D4B-5F2327A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C50C16-49B5-07B3-2423-7708DC9EF5B5}"/>
              </a:ext>
            </a:extLst>
          </p:cNvPr>
          <p:cNvSpPr/>
          <p:nvPr/>
        </p:nvSpPr>
        <p:spPr>
          <a:xfrm>
            <a:off x="4611548" y="2865683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75DCC4-3BBF-D4FE-2A5B-03DBE80994A4}"/>
              </a:ext>
            </a:extLst>
          </p:cNvPr>
          <p:cNvCxnSpPr/>
          <p:nvPr/>
        </p:nvCxnSpPr>
        <p:spPr>
          <a:xfrm>
            <a:off x="2752531" y="1502229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8044766" cy="590931"/>
          </a:xfrm>
        </p:spPr>
        <p:txBody>
          <a:bodyPr/>
          <a:lstStyle/>
          <a:p>
            <a:r>
              <a:rPr lang="it-IT" dirty="0"/>
              <a:t>Confronto costi con altre strategie standard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43E8DD0-DB6E-DFBF-6778-5B645EA47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982627"/>
              </p:ext>
            </p:extLst>
          </p:nvPr>
        </p:nvGraphicFramePr>
        <p:xfrm>
          <a:off x="500015" y="1043732"/>
          <a:ext cx="7533642" cy="336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01EC82-1654-9E4C-0774-B97601E448B0}"/>
              </a:ext>
            </a:extLst>
          </p:cNvPr>
          <p:cNvSpPr txBox="1"/>
          <p:nvPr/>
        </p:nvSpPr>
        <p:spPr>
          <a:xfrm>
            <a:off x="8141579" y="1043731"/>
            <a:ext cx="32884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Cambio Piano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: risparmia fino al 13,6% di </a:t>
            </a:r>
            <a:r>
              <a:rPr lang="en-GB" sz="1600" dirty="0">
                <a:effectLst/>
                <a:ea typeface="Times New Roman" panose="02020603050405020304" pitchFamily="18" charset="0"/>
              </a:rPr>
              <a:t>Δ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v utilizzato per il cambio inclinazione.</a:t>
            </a:r>
          </a:p>
          <a:p>
            <a:r>
              <a:rPr lang="it-IT" sz="16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Bitangente PA: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riduzione di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 fino al 34,7% rispetto alle altre manovre bitangenti. </a:t>
            </a:r>
          </a:p>
          <a:p>
            <a:r>
              <a:rPr lang="it-IT" sz="16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Cambio di anomalia del pericentro: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maggiore del 90,8% di quello più basso</a:t>
            </a:r>
            <a:r>
              <a:rPr lang="it-IT" sz="1600" dirty="0">
                <a:ea typeface="Times New Roman" panose="02020603050405020304" pitchFamily="18" charset="0"/>
              </a:rPr>
              <a:t>, ma minore del 74,8% rispetto al maggiore</a:t>
            </a:r>
          </a:p>
          <a:p>
            <a:endParaRPr lang="it-IT" sz="1600" dirty="0">
              <a:ea typeface="Times New Roman" panose="02020603050405020304" pitchFamily="18" charset="0"/>
            </a:endParaRPr>
          </a:p>
          <a:p>
            <a:r>
              <a:rPr lang="en-GB" sz="1600" b="1" dirty="0">
                <a:ea typeface="Times New Roman" panose="02020603050405020304" pitchFamily="18" charset="0"/>
              </a:rPr>
              <a:t>Δ</a:t>
            </a:r>
            <a:r>
              <a:rPr lang="it-IT" sz="1600" b="1" dirty="0">
                <a:ea typeface="Times New Roman" panose="02020603050405020304" pitchFamily="18" charset="0"/>
              </a:rPr>
              <a:t>v: </a:t>
            </a:r>
            <a:r>
              <a:rPr lang="it-IT" sz="1600" dirty="0">
                <a:ea typeface="Times New Roman" panose="02020603050405020304" pitchFamily="18" charset="0"/>
              </a:rPr>
              <a:t>fino al 27,3% inferiore rispetto alle altre strategie </a:t>
            </a:r>
          </a:p>
          <a:p>
            <a:endParaRPr lang="it-IT" sz="1600" dirty="0">
              <a:effectLst/>
              <a:ea typeface="Times New Roman" panose="02020603050405020304" pitchFamily="18" charset="0"/>
            </a:endParaRPr>
          </a:p>
          <a:p>
            <a:r>
              <a:rPr lang="en-GB" sz="1600" b="1" dirty="0">
                <a:effectLst/>
                <a:ea typeface="Times New Roman" panose="02020603050405020304" pitchFamily="18" charset="0"/>
              </a:rPr>
              <a:t>Δ</a:t>
            </a:r>
            <a:r>
              <a:rPr lang="it-IT" sz="1600" b="1" dirty="0">
                <a:ea typeface="Times New Roman" panose="02020603050405020304" pitchFamily="18" charset="0"/>
              </a:rPr>
              <a:t>t: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superiore fino al 21,5% rispetto ad altre strategie (maggiore perché le orbite sono più larghe per ridurre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D2E0F78-5CBC-7549-65BC-F822B6D52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604710"/>
              </p:ext>
            </p:extLst>
          </p:nvPr>
        </p:nvGraphicFramePr>
        <p:xfrm>
          <a:off x="500015" y="4223579"/>
          <a:ext cx="7533642" cy="199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416</TotalTime>
  <Words>650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di Office</vt:lpstr>
      <vt:lpstr>Gruppo C13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costi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Silvia Pala</cp:lastModifiedBy>
  <cp:revision>6</cp:revision>
  <dcterms:created xsi:type="dcterms:W3CDTF">2023-01-04T14:38:41Z</dcterms:created>
  <dcterms:modified xsi:type="dcterms:W3CDTF">2023-01-06T00:15:34Z</dcterms:modified>
</cp:coreProperties>
</file>