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4" r:id="rId15"/>
    <p:sldId id="300" r:id="rId16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D580B-F48D-4C46-AD44-FB3D7B3B8CED}" v="1" dt="2023-01-02T20:49:03.3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B8AD580B-F48D-4C46-AD44-FB3D7B3B8CED}"/>
    <pc:docChg chg="custSel addSld modSld">
      <pc:chgData name="Silvia Pala" userId="f0133cc1-7ddc-4617-95f3-a1b241401a99" providerId="ADAL" clId="{B8AD580B-F48D-4C46-AD44-FB3D7B3B8CED}" dt="2023-01-02T20:50:17.372" v="228" actId="14100"/>
      <pc:docMkLst>
        <pc:docMk/>
      </pc:docMkLst>
      <pc:sldChg chg="modSp mod">
        <pc:chgData name="Silvia Pala" userId="f0133cc1-7ddc-4617-95f3-a1b241401a99" providerId="ADAL" clId="{B8AD580B-F48D-4C46-AD44-FB3D7B3B8CED}" dt="2023-01-01T21:57:07.713" v="2" actId="20577"/>
        <pc:sldMkLst>
          <pc:docMk/>
          <pc:sldMk cId="0" sldId="256"/>
        </pc:sldMkLst>
        <pc:spChg chg="mod">
          <ac:chgData name="Silvia Pala" userId="f0133cc1-7ddc-4617-95f3-a1b241401a99" providerId="ADAL" clId="{B8AD580B-F48D-4C46-AD44-FB3D7B3B8CED}" dt="2023-01-01T21:57:07.713" v="2" actId="20577"/>
          <ac:spMkLst>
            <pc:docMk/>
            <pc:sldMk cId="0" sldId="256"/>
            <ac:spMk id="4" creationId="{D90E403D-70D9-E8A4-CFFE-6B79FDF2DDA9}"/>
          </ac:spMkLst>
        </pc:spChg>
      </pc:sldChg>
      <pc:sldChg chg="addSp modSp mod">
        <pc:chgData name="Silvia Pala" userId="f0133cc1-7ddc-4617-95f3-a1b241401a99" providerId="ADAL" clId="{B8AD580B-F48D-4C46-AD44-FB3D7B3B8CED}" dt="2023-01-02T20:12:42.253" v="22" actId="1076"/>
        <pc:sldMkLst>
          <pc:docMk/>
          <pc:sldMk cId="0" sldId="260"/>
        </pc:sldMkLst>
        <pc:picChg chg="add mod">
          <ac:chgData name="Silvia Pala" userId="f0133cc1-7ddc-4617-95f3-a1b241401a99" providerId="ADAL" clId="{B8AD580B-F48D-4C46-AD44-FB3D7B3B8CED}" dt="2023-01-02T20:12:42.253" v="22" actId="1076"/>
          <ac:picMkLst>
            <pc:docMk/>
            <pc:sldMk cId="0" sldId="260"/>
            <ac:picMk id="5" creationId="{3B7658AD-6357-64AA-4C0A-C4B7E0A08F02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03.454" v="55" actId="1076"/>
        <pc:sldMkLst>
          <pc:docMk/>
          <pc:sldMk cId="0" sldId="261"/>
        </pc:sldMkLst>
        <pc:picChg chg="add del mod">
          <ac:chgData name="Silvia Pala" userId="f0133cc1-7ddc-4617-95f3-a1b241401a99" providerId="ADAL" clId="{B8AD580B-F48D-4C46-AD44-FB3D7B3B8CED}" dt="2023-01-02T20:26:00.225" v="30" actId="478"/>
          <ac:picMkLst>
            <pc:docMk/>
            <pc:sldMk cId="0" sldId="261"/>
            <ac:picMk id="5" creationId="{E2540B7C-8B50-68A2-0BC2-AA39FEAFB416}"/>
          </ac:picMkLst>
        </pc:picChg>
        <pc:picChg chg="add mod">
          <ac:chgData name="Silvia Pala" userId="f0133cc1-7ddc-4617-95f3-a1b241401a99" providerId="ADAL" clId="{B8AD580B-F48D-4C46-AD44-FB3D7B3B8CED}" dt="2023-01-02T20:45:03.454" v="55" actId="1076"/>
          <ac:picMkLst>
            <pc:docMk/>
            <pc:sldMk cId="0" sldId="261"/>
            <ac:picMk id="7" creationId="{3DAE5DC2-CFC1-31DB-FA71-AC08E22E0740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17.585" v="57" actId="1076"/>
        <pc:sldMkLst>
          <pc:docMk/>
          <pc:sldMk cId="0" sldId="266"/>
        </pc:sldMkLst>
        <pc:picChg chg="add del">
          <ac:chgData name="Silvia Pala" userId="f0133cc1-7ddc-4617-95f3-a1b241401a99" providerId="ADAL" clId="{B8AD580B-F48D-4C46-AD44-FB3D7B3B8CED}" dt="2023-01-02T20:31:09.045" v="41" actId="478"/>
          <ac:picMkLst>
            <pc:docMk/>
            <pc:sldMk cId="0" sldId="266"/>
            <ac:picMk id="5" creationId="{A860C61B-EFE2-06C9-B2FA-AC6AEB9CC4A7}"/>
          </ac:picMkLst>
        </pc:picChg>
        <pc:picChg chg="add del mod">
          <ac:chgData name="Silvia Pala" userId="f0133cc1-7ddc-4617-95f3-a1b241401a99" providerId="ADAL" clId="{B8AD580B-F48D-4C46-AD44-FB3D7B3B8CED}" dt="2023-01-02T20:42:46.543" v="50" actId="478"/>
          <ac:picMkLst>
            <pc:docMk/>
            <pc:sldMk cId="0" sldId="266"/>
            <ac:picMk id="7" creationId="{2E40805C-E4CB-F58E-1A34-723A8BCF8528}"/>
          </ac:picMkLst>
        </pc:picChg>
        <pc:picChg chg="add mod">
          <ac:chgData name="Silvia Pala" userId="f0133cc1-7ddc-4617-95f3-a1b241401a99" providerId="ADAL" clId="{B8AD580B-F48D-4C46-AD44-FB3D7B3B8CED}" dt="2023-01-02T20:45:17.585" v="57" actId="1076"/>
          <ac:picMkLst>
            <pc:docMk/>
            <pc:sldMk cId="0" sldId="266"/>
            <ac:picMk id="9" creationId="{73635D9D-B9BA-5722-9C68-BE33639D2BAF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9:42.664" v="226" actId="14100"/>
        <pc:sldMkLst>
          <pc:docMk/>
          <pc:sldMk cId="0" sldId="268"/>
        </pc:sldMkLst>
        <pc:spChg chg="mod">
          <ac:chgData name="Silvia Pala" userId="f0133cc1-7ddc-4617-95f3-a1b241401a99" providerId="ADAL" clId="{B8AD580B-F48D-4C46-AD44-FB3D7B3B8CED}" dt="2023-01-02T20:49:42.664" v="226" actId="14100"/>
          <ac:spMkLst>
            <pc:docMk/>
            <pc:sldMk cId="0" sldId="268"/>
            <ac:spMk id="2" creationId="{00000000-0000-0000-0000-000000000000}"/>
          </ac:spMkLst>
        </pc:spChg>
        <pc:picChg chg="add del mod">
          <ac:chgData name="Silvia Pala" userId="f0133cc1-7ddc-4617-95f3-a1b241401a99" providerId="ADAL" clId="{B8AD580B-F48D-4C46-AD44-FB3D7B3B8CED}" dt="2023-01-02T00:14:31.899" v="10" actId="478"/>
          <ac:picMkLst>
            <pc:docMk/>
            <pc:sldMk cId="0" sldId="268"/>
            <ac:picMk id="5" creationId="{94D147B6-1CD2-99E4-9264-6CD2A419CFE1}"/>
          </ac:picMkLst>
        </pc:picChg>
        <pc:picChg chg="add del mod">
          <ac:chgData name="Silvia Pala" userId="f0133cc1-7ddc-4617-95f3-a1b241401a99" providerId="ADAL" clId="{B8AD580B-F48D-4C46-AD44-FB3D7B3B8CED}" dt="2023-01-02T20:49:06.589" v="171" actId="478"/>
          <ac:picMkLst>
            <pc:docMk/>
            <pc:sldMk cId="0" sldId="268"/>
            <ac:picMk id="7" creationId="{66049390-7025-1CE0-C0BF-B49AD9A5AEDF}"/>
          </ac:picMkLst>
        </pc:picChg>
      </pc:sldChg>
      <pc:sldChg chg="modSp mod">
        <pc:chgData name="Silvia Pala" userId="f0133cc1-7ddc-4617-95f3-a1b241401a99" providerId="ADAL" clId="{B8AD580B-F48D-4C46-AD44-FB3D7B3B8CED}" dt="2023-01-02T20:50:17.372" v="228" actId="14100"/>
        <pc:sldMkLst>
          <pc:docMk/>
          <pc:sldMk cId="0" sldId="269"/>
        </pc:sldMkLst>
        <pc:spChg chg="mod">
          <ac:chgData name="Silvia Pala" userId="f0133cc1-7ddc-4617-95f3-a1b241401a99" providerId="ADAL" clId="{B8AD580B-F48D-4C46-AD44-FB3D7B3B8CED}" dt="2023-01-02T20:50:17.372" v="228" actId="14100"/>
          <ac:spMkLst>
            <pc:docMk/>
            <pc:sldMk cId="0" sldId="269"/>
            <ac:spMk id="2" creationId="{00000000-0000-0000-0000-000000000000}"/>
          </ac:spMkLst>
        </pc:spChg>
      </pc:sldChg>
      <pc:sldChg chg="addSp modSp mod">
        <pc:chgData name="Silvia Pala" userId="f0133cc1-7ddc-4617-95f3-a1b241401a99" providerId="ADAL" clId="{B8AD580B-F48D-4C46-AD44-FB3D7B3B8CED}" dt="2023-01-02T20:49:03.315" v="170"/>
        <pc:sldMkLst>
          <pc:docMk/>
          <pc:sldMk cId="0" sldId="270"/>
        </pc:sldMkLst>
        <pc:spChg chg="mod">
          <ac:chgData name="Silvia Pala" userId="f0133cc1-7ddc-4617-95f3-a1b241401a99" providerId="ADAL" clId="{B8AD580B-F48D-4C46-AD44-FB3D7B3B8CED}" dt="2023-01-02T20:48:30.113" v="132" actId="6549"/>
          <ac:spMkLst>
            <pc:docMk/>
            <pc:sldMk cId="0" sldId="270"/>
            <ac:spMk id="2" creationId="{00000000-0000-0000-0000-000000000000}"/>
          </ac:spMkLst>
        </pc:spChg>
        <pc:picChg chg="add mod">
          <ac:chgData name="Silvia Pala" userId="f0133cc1-7ddc-4617-95f3-a1b241401a99" providerId="ADAL" clId="{B8AD580B-F48D-4C46-AD44-FB3D7B3B8CED}" dt="2023-01-02T20:49:03.315" v="170"/>
          <ac:picMkLst>
            <pc:docMk/>
            <pc:sldMk cId="0" sldId="270"/>
            <ac:picMk id="4" creationId="{DB03CAE0-7516-E087-D656-98254CE43E8C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10.067" v="56" actId="1076"/>
        <pc:sldMkLst>
          <pc:docMk/>
          <pc:sldMk cId="3600729209" sldId="301"/>
        </pc:sldMkLst>
        <pc:picChg chg="add del mod">
          <ac:chgData name="Silvia Pala" userId="f0133cc1-7ddc-4617-95f3-a1b241401a99" providerId="ADAL" clId="{B8AD580B-F48D-4C46-AD44-FB3D7B3B8CED}" dt="2023-01-02T20:39:54.434" v="45" actId="478"/>
          <ac:picMkLst>
            <pc:docMk/>
            <pc:sldMk cId="3600729209" sldId="301"/>
            <ac:picMk id="5" creationId="{4108AD36-D40F-53E6-C98B-9A09A903E1F2}"/>
          </ac:picMkLst>
        </pc:picChg>
        <pc:picChg chg="add mod">
          <ac:chgData name="Silvia Pala" userId="f0133cc1-7ddc-4617-95f3-a1b241401a99" providerId="ADAL" clId="{B8AD580B-F48D-4C46-AD44-FB3D7B3B8CED}" dt="2023-01-02T20:45:10.067" v="56" actId="1076"/>
          <ac:picMkLst>
            <pc:docMk/>
            <pc:sldMk cId="3600729209" sldId="301"/>
            <ac:picMk id="7" creationId="{FCAD97BF-0497-DA4C-5967-3B930CE081FB}"/>
          </ac:picMkLst>
        </pc:picChg>
      </pc:sldChg>
      <pc:sldChg chg="modSp mod">
        <pc:chgData name="Silvia Pala" userId="f0133cc1-7ddc-4617-95f3-a1b241401a99" providerId="ADAL" clId="{B8AD580B-F48D-4C46-AD44-FB3D7B3B8CED}" dt="2023-01-02T20:48:13.790" v="120" actId="20577"/>
        <pc:sldMkLst>
          <pc:docMk/>
          <pc:sldMk cId="3667043842" sldId="302"/>
        </pc:sldMkLst>
        <pc:spChg chg="mod">
          <ac:chgData name="Silvia Pala" userId="f0133cc1-7ddc-4617-95f3-a1b241401a99" providerId="ADAL" clId="{B8AD580B-F48D-4C46-AD44-FB3D7B3B8CED}" dt="2023-01-02T20:48:13.790" v="120" actId="20577"/>
          <ac:spMkLst>
            <pc:docMk/>
            <pc:sldMk cId="3667043842" sldId="302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B8AD580B-F48D-4C46-AD44-FB3D7B3B8CED}" dt="2023-01-02T20:47:49.281" v="97" actId="20577"/>
        <pc:sldMkLst>
          <pc:docMk/>
          <pc:sldMk cId="3867818285" sldId="303"/>
        </pc:sldMkLst>
        <pc:spChg chg="mod">
          <ac:chgData name="Silvia Pala" userId="f0133cc1-7ddc-4617-95f3-a1b241401a99" providerId="ADAL" clId="{B8AD580B-F48D-4C46-AD44-FB3D7B3B8CED}" dt="2023-01-02T20:47:49.281" v="97" actId="20577"/>
          <ac:spMkLst>
            <pc:docMk/>
            <pc:sldMk cId="3867818285" sldId="303"/>
            <ac:spMk id="2" creationId="{00000000-0000-0000-0000-000000000000}"/>
          </ac:spMkLst>
        </pc:spChg>
      </pc:sldChg>
      <pc:sldChg chg="modSp add mod">
        <pc:chgData name="Silvia Pala" userId="f0133cc1-7ddc-4617-95f3-a1b241401a99" providerId="ADAL" clId="{B8AD580B-F48D-4C46-AD44-FB3D7B3B8CED}" dt="2023-01-02T20:47:31.211" v="61" actId="20577"/>
        <pc:sldMkLst>
          <pc:docMk/>
          <pc:sldMk cId="2839312188" sldId="304"/>
        </pc:sldMkLst>
        <pc:spChg chg="mod">
          <ac:chgData name="Silvia Pala" userId="f0133cc1-7ddc-4617-95f3-a1b241401a99" providerId="ADAL" clId="{B8AD580B-F48D-4C46-AD44-FB3D7B3B8CED}" dt="2023-01-02T20:47:31.211" v="61" actId="20577"/>
          <ac:spMkLst>
            <pc:docMk/>
            <pc:sldMk cId="2839312188" sldId="304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913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03CAE0-7516-E087-D656-98254CE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86" y="1143000"/>
            <a:ext cx="4613249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31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33B58A-B9F8-724A-89B4-A858EAEB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1"/>
          <a:stretch/>
        </p:blipFill>
        <p:spPr>
          <a:xfrm>
            <a:off x="1511825" y="1447800"/>
            <a:ext cx="6120349" cy="4513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C1089B-5C07-3FE8-5C5A-669D3C14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/>
          <a:stretch/>
        </p:blipFill>
        <p:spPr>
          <a:xfrm>
            <a:off x="3924028" y="1600200"/>
            <a:ext cx="4832876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337766"/>
                <a:ext cx="4572000" cy="2170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Dati assegnati: </a:t>
                </a:r>
              </a:p>
              <a:p>
                <a:r>
                  <a:rPr lang="it-IT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/>
                  <a:t>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dirty="0"/>
                  <a:t>]</a:t>
                </a:r>
              </a:p>
              <a:p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337766"/>
                <a:ext cx="4572000" cy="2170081"/>
              </a:xfrm>
              <a:prstGeom prst="rect">
                <a:avLst/>
              </a:prstGeom>
              <a:blipFill>
                <a:blip r:embed="rId3"/>
                <a:stretch>
                  <a:fillRect l="-1200" t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470976"/>
                <a:ext cx="45720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Dati trovati: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470976"/>
                <a:ext cx="4572000" cy="2308324"/>
              </a:xfrm>
              <a:prstGeom prst="rect">
                <a:avLst/>
              </a:prstGeom>
              <a:blipFill>
                <a:blip r:embed="rId4"/>
                <a:stretch>
                  <a:fillRect l="-933" t="-13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240570" y="1356021"/>
                <a:ext cx="4572000" cy="2471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1356021"/>
                <a:ext cx="4572000" cy="2471831"/>
              </a:xfrm>
              <a:prstGeom prst="rect">
                <a:avLst/>
              </a:prstGeom>
              <a:blipFill>
                <a:blip r:embed="rId2"/>
                <a:stretch>
                  <a:fillRect l="-800" t="-1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240570" y="3891464"/>
                <a:ext cx="4572000" cy="2170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Dati trovati: </a:t>
                </a:r>
              </a:p>
              <a:p>
                <a:r>
                  <a:rPr lang="it-IT" sz="18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[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800" dirty="0"/>
                  <a:t>]</a:t>
                </a:r>
              </a:p>
              <a:p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3891464"/>
                <a:ext cx="4572000" cy="2170081"/>
              </a:xfrm>
              <a:prstGeom prst="rect">
                <a:avLst/>
              </a:prstGeom>
              <a:blipFill>
                <a:blip r:embed="rId3"/>
                <a:stretch>
                  <a:fillRect l="-1067" t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15B141F8-1735-C928-561E-2F9DE7FB1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02"/>
          <a:stretch/>
        </p:blipFill>
        <p:spPr>
          <a:xfrm>
            <a:off x="4038600" y="1292409"/>
            <a:ext cx="5105400" cy="4273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7658AD-6357-64AA-4C0A-C4B7E0A0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20" y="1066800"/>
            <a:ext cx="4481311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AE5DC2-CFC1-31DB-FA71-AC08E22E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33" y="990600"/>
            <a:ext cx="4347334" cy="4157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AD97BF-0497-DA4C-5967-3B930CE0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19200"/>
            <a:ext cx="4643227" cy="36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3635D9D-B9BA-5722-9C68-BE33639D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19200"/>
            <a:ext cx="4768781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182465"/>
            <a:ext cx="6608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175</Words>
  <Application>Microsoft Office PowerPoint</Application>
  <PresentationFormat>Presentazione su schermo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Confronto con altre Strategie Standard</vt:lpstr>
      <vt:lpstr>Confronto con altre Strategie Standard</vt:lpstr>
      <vt:lpstr>Alternativa 1</vt:lpstr>
      <vt:lpstr>Alternativa 2: secante</vt:lpstr>
      <vt:lpstr>Alternativa 3: tangente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Silvia Pala</cp:lastModifiedBy>
  <cp:revision>4</cp:revision>
  <dcterms:created xsi:type="dcterms:W3CDTF">2022-12-26T14:02:03Z</dcterms:created>
  <dcterms:modified xsi:type="dcterms:W3CDTF">2023-01-02T20:50:18Z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